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5"/>
    <p:sldMasterId id="214748367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Lst>
  <p:sldSz cy="5143500" cx="9144000"/>
  <p:notesSz cx="6858000" cy="9144000"/>
  <p:embeddedFontLst>
    <p:embeddedFont>
      <p:font typeface="Proxima Nova"/>
      <p:regular r:id="rId43"/>
      <p:bold r:id="rId44"/>
      <p:italic r:id="rId45"/>
      <p:boldItalic r:id="rId46"/>
    </p:embeddedFont>
    <p:embeddedFont>
      <p:font typeface="Roboto Medium"/>
      <p:regular r:id="rId47"/>
      <p:bold r:id="rId48"/>
      <p:italic r:id="rId49"/>
      <p:boldItalic r:id="rId50"/>
    </p:embeddedFont>
    <p:embeddedFont>
      <p:font typeface="Amatic SC"/>
      <p:regular r:id="rId51"/>
      <p:bold r:id="rId52"/>
    </p:embeddedFont>
    <p:embeddedFont>
      <p:font typeface="Alata"/>
      <p:regular r:id="rId53"/>
    </p:embeddedFont>
    <p:embeddedFont>
      <p:font typeface="Bebas Neue"/>
      <p:regular r:id="rId54"/>
    </p:embeddedFont>
    <p:embeddedFont>
      <p:font typeface="Barlow"/>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71526C7-7C42-4985-B7E2-13425880E024}">
  <a:tblStyle styleId="{771526C7-7C42-4985-B7E2-13425880E02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font" Target="fonts/ProximaNova-bold.fntdata"/><Relationship Id="rId43" Type="http://schemas.openxmlformats.org/officeDocument/2006/relationships/font" Target="fonts/ProximaNova-regular.fntdata"/><Relationship Id="rId46" Type="http://schemas.openxmlformats.org/officeDocument/2006/relationships/font" Target="fonts/ProximaNova-boldItalic.fntdata"/><Relationship Id="rId45" Type="http://schemas.openxmlformats.org/officeDocument/2006/relationships/font" Target="fonts/ProximaNova-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RobotoMedium-bold.fntdata"/><Relationship Id="rId47" Type="http://schemas.openxmlformats.org/officeDocument/2006/relationships/font" Target="fonts/RobotoMedium-regular.fntdata"/><Relationship Id="rId49" Type="http://schemas.openxmlformats.org/officeDocument/2006/relationships/font" Target="fonts/RobotoMedium-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AmaticSC-regular.fntdata"/><Relationship Id="rId50" Type="http://schemas.openxmlformats.org/officeDocument/2006/relationships/font" Target="fonts/RobotoMedium-boldItalic.fntdata"/><Relationship Id="rId53" Type="http://schemas.openxmlformats.org/officeDocument/2006/relationships/font" Target="fonts/Alata-regular.fntdata"/><Relationship Id="rId52" Type="http://schemas.openxmlformats.org/officeDocument/2006/relationships/font" Target="fonts/AmaticSC-bold.fntdata"/><Relationship Id="rId11" Type="http://schemas.openxmlformats.org/officeDocument/2006/relationships/slide" Target="slides/slide4.xml"/><Relationship Id="rId55" Type="http://schemas.openxmlformats.org/officeDocument/2006/relationships/font" Target="fonts/Barlow-regular.fntdata"/><Relationship Id="rId10" Type="http://schemas.openxmlformats.org/officeDocument/2006/relationships/slide" Target="slides/slide3.xml"/><Relationship Id="rId54" Type="http://schemas.openxmlformats.org/officeDocument/2006/relationships/font" Target="fonts/BebasNeue-regular.fntdata"/><Relationship Id="rId13" Type="http://schemas.openxmlformats.org/officeDocument/2006/relationships/slide" Target="slides/slide6.xml"/><Relationship Id="rId57" Type="http://schemas.openxmlformats.org/officeDocument/2006/relationships/font" Target="fonts/Barlow-italic.fntdata"/><Relationship Id="rId12" Type="http://schemas.openxmlformats.org/officeDocument/2006/relationships/slide" Target="slides/slide5.xml"/><Relationship Id="rId56" Type="http://schemas.openxmlformats.org/officeDocument/2006/relationships/font" Target="fonts/Barlow-bold.fntdata"/><Relationship Id="rId15" Type="http://schemas.openxmlformats.org/officeDocument/2006/relationships/slide" Target="slides/slide8.xml"/><Relationship Id="rId14" Type="http://schemas.openxmlformats.org/officeDocument/2006/relationships/slide" Target="slides/slide7.xml"/><Relationship Id="rId58" Type="http://schemas.openxmlformats.org/officeDocument/2006/relationships/font" Target="fonts/Barlow-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8" name="Shape 2378"/>
        <p:cNvGrpSpPr/>
        <p:nvPr/>
      </p:nvGrpSpPr>
      <p:grpSpPr>
        <a:xfrm>
          <a:off x="0" y="0"/>
          <a:ext cx="0" cy="0"/>
          <a:chOff x="0" y="0"/>
          <a:chExt cx="0" cy="0"/>
        </a:xfrm>
      </p:grpSpPr>
      <p:sp>
        <p:nvSpPr>
          <p:cNvPr id="2379" name="Google Shape;2379;g143efe067d9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0" name="Google Shape;2380;g143efe067d9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2" name="Shape 4552"/>
        <p:cNvGrpSpPr/>
        <p:nvPr/>
      </p:nvGrpSpPr>
      <p:grpSpPr>
        <a:xfrm>
          <a:off x="0" y="0"/>
          <a:ext cx="0" cy="0"/>
          <a:chOff x="0" y="0"/>
          <a:chExt cx="0" cy="0"/>
        </a:xfrm>
      </p:grpSpPr>
      <p:sp>
        <p:nvSpPr>
          <p:cNvPr id="4553" name="Google Shape;4553;g14451149d0a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4" name="Google Shape;4554;g14451149d0a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4" name="Shape 4794"/>
        <p:cNvGrpSpPr/>
        <p:nvPr/>
      </p:nvGrpSpPr>
      <p:grpSpPr>
        <a:xfrm>
          <a:off x="0" y="0"/>
          <a:ext cx="0" cy="0"/>
          <a:chOff x="0" y="0"/>
          <a:chExt cx="0" cy="0"/>
        </a:xfrm>
      </p:grpSpPr>
      <p:sp>
        <p:nvSpPr>
          <p:cNvPr id="4795" name="Google Shape;4795;g14452fcb78e_0_2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6" name="Google Shape;4796;g14452fcb78e_0_2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0" name="Shape 4830"/>
        <p:cNvGrpSpPr/>
        <p:nvPr/>
      </p:nvGrpSpPr>
      <p:grpSpPr>
        <a:xfrm>
          <a:off x="0" y="0"/>
          <a:ext cx="0" cy="0"/>
          <a:chOff x="0" y="0"/>
          <a:chExt cx="0" cy="0"/>
        </a:xfrm>
      </p:grpSpPr>
      <p:sp>
        <p:nvSpPr>
          <p:cNvPr id="4831" name="Google Shape;4831;g14451149d0a_0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2" name="Google Shape;4832;g14451149d0a_0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2" name="Shape 4972"/>
        <p:cNvGrpSpPr/>
        <p:nvPr/>
      </p:nvGrpSpPr>
      <p:grpSpPr>
        <a:xfrm>
          <a:off x="0" y="0"/>
          <a:ext cx="0" cy="0"/>
          <a:chOff x="0" y="0"/>
          <a:chExt cx="0" cy="0"/>
        </a:xfrm>
      </p:grpSpPr>
      <p:sp>
        <p:nvSpPr>
          <p:cNvPr id="4973" name="Google Shape;4973;g14451149d0a_0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4" name="Google Shape;4974;g14451149d0a_0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3" name="Shape 5493"/>
        <p:cNvGrpSpPr/>
        <p:nvPr/>
      </p:nvGrpSpPr>
      <p:grpSpPr>
        <a:xfrm>
          <a:off x="0" y="0"/>
          <a:ext cx="0" cy="0"/>
          <a:chOff x="0" y="0"/>
          <a:chExt cx="0" cy="0"/>
        </a:xfrm>
      </p:grpSpPr>
      <p:sp>
        <p:nvSpPr>
          <p:cNvPr id="5494" name="Google Shape;5494;g14451149d0a_0_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5" name="Google Shape;5495;g14451149d0a_0_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6" name="Shape 6026"/>
        <p:cNvGrpSpPr/>
        <p:nvPr/>
      </p:nvGrpSpPr>
      <p:grpSpPr>
        <a:xfrm>
          <a:off x="0" y="0"/>
          <a:ext cx="0" cy="0"/>
          <a:chOff x="0" y="0"/>
          <a:chExt cx="0" cy="0"/>
        </a:xfrm>
      </p:grpSpPr>
      <p:sp>
        <p:nvSpPr>
          <p:cNvPr id="6027" name="Google Shape;6027;g14451149d0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8" name="Google Shape;6028;g14451149d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7" name="Shape 6637"/>
        <p:cNvGrpSpPr/>
        <p:nvPr/>
      </p:nvGrpSpPr>
      <p:grpSpPr>
        <a:xfrm>
          <a:off x="0" y="0"/>
          <a:ext cx="0" cy="0"/>
          <a:chOff x="0" y="0"/>
          <a:chExt cx="0" cy="0"/>
        </a:xfrm>
      </p:grpSpPr>
      <p:sp>
        <p:nvSpPr>
          <p:cNvPr id="6638" name="Google Shape;6638;g14451149d0a_0_3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9" name="Google Shape;6639;g14451149d0a_0_3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3" name="Shape 6883"/>
        <p:cNvGrpSpPr/>
        <p:nvPr/>
      </p:nvGrpSpPr>
      <p:grpSpPr>
        <a:xfrm>
          <a:off x="0" y="0"/>
          <a:ext cx="0" cy="0"/>
          <a:chOff x="0" y="0"/>
          <a:chExt cx="0" cy="0"/>
        </a:xfrm>
      </p:grpSpPr>
      <p:sp>
        <p:nvSpPr>
          <p:cNvPr id="6884" name="Google Shape;6884;g14451149d0a_0_4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5" name="Google Shape;6885;g14451149d0a_0_4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1" name="Shape 7111"/>
        <p:cNvGrpSpPr/>
        <p:nvPr/>
      </p:nvGrpSpPr>
      <p:grpSpPr>
        <a:xfrm>
          <a:off x="0" y="0"/>
          <a:ext cx="0" cy="0"/>
          <a:chOff x="0" y="0"/>
          <a:chExt cx="0" cy="0"/>
        </a:xfrm>
      </p:grpSpPr>
      <p:sp>
        <p:nvSpPr>
          <p:cNvPr id="7112" name="Google Shape;7112;g14451149d0a_0_23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3" name="Google Shape;7113;g14451149d0a_0_23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8" name="Shape 7118"/>
        <p:cNvGrpSpPr/>
        <p:nvPr/>
      </p:nvGrpSpPr>
      <p:grpSpPr>
        <a:xfrm>
          <a:off x="0" y="0"/>
          <a:ext cx="0" cy="0"/>
          <a:chOff x="0" y="0"/>
          <a:chExt cx="0" cy="0"/>
        </a:xfrm>
      </p:grpSpPr>
      <p:sp>
        <p:nvSpPr>
          <p:cNvPr id="7119" name="Google Shape;7119;g14451149d0a_0_23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0" name="Google Shape;7120;g14451149d0a_0_23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2" name="Shape 2962"/>
        <p:cNvGrpSpPr/>
        <p:nvPr/>
      </p:nvGrpSpPr>
      <p:grpSpPr>
        <a:xfrm>
          <a:off x="0" y="0"/>
          <a:ext cx="0" cy="0"/>
          <a:chOff x="0" y="0"/>
          <a:chExt cx="0" cy="0"/>
        </a:xfrm>
      </p:grpSpPr>
      <p:sp>
        <p:nvSpPr>
          <p:cNvPr id="2963" name="Google Shape;2963;g14452fcb78e_0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4" name="Google Shape;2964;g14452fcb78e_0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5" name="Shape 7125"/>
        <p:cNvGrpSpPr/>
        <p:nvPr/>
      </p:nvGrpSpPr>
      <p:grpSpPr>
        <a:xfrm>
          <a:off x="0" y="0"/>
          <a:ext cx="0" cy="0"/>
          <a:chOff x="0" y="0"/>
          <a:chExt cx="0" cy="0"/>
        </a:xfrm>
      </p:grpSpPr>
      <p:sp>
        <p:nvSpPr>
          <p:cNvPr id="7126" name="Google Shape;7126;g14451149d0a_0_23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7" name="Google Shape;7127;g14451149d0a_0_23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2" name="Shape 7152"/>
        <p:cNvGrpSpPr/>
        <p:nvPr/>
      </p:nvGrpSpPr>
      <p:grpSpPr>
        <a:xfrm>
          <a:off x="0" y="0"/>
          <a:ext cx="0" cy="0"/>
          <a:chOff x="0" y="0"/>
          <a:chExt cx="0" cy="0"/>
        </a:xfrm>
      </p:grpSpPr>
      <p:sp>
        <p:nvSpPr>
          <p:cNvPr id="7153" name="Google Shape;7153;g14451149d0a_0_237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4" name="Google Shape;7154;g14451149d0a_0_23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8" name="Shape 7168"/>
        <p:cNvGrpSpPr/>
        <p:nvPr/>
      </p:nvGrpSpPr>
      <p:grpSpPr>
        <a:xfrm>
          <a:off x="0" y="0"/>
          <a:ext cx="0" cy="0"/>
          <a:chOff x="0" y="0"/>
          <a:chExt cx="0" cy="0"/>
        </a:xfrm>
      </p:grpSpPr>
      <p:sp>
        <p:nvSpPr>
          <p:cNvPr id="7169" name="Google Shape;7169;g14451149d0a_0_23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0" name="Google Shape;7170;g14451149d0a_0_23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7" name="Shape 7507"/>
        <p:cNvGrpSpPr/>
        <p:nvPr/>
      </p:nvGrpSpPr>
      <p:grpSpPr>
        <a:xfrm>
          <a:off x="0" y="0"/>
          <a:ext cx="0" cy="0"/>
          <a:chOff x="0" y="0"/>
          <a:chExt cx="0" cy="0"/>
        </a:xfrm>
      </p:grpSpPr>
      <p:sp>
        <p:nvSpPr>
          <p:cNvPr id="7508" name="Google Shape;7508;g14451149d0a_0_24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9" name="Google Shape;7509;g14451149d0a_0_24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8" name="Shape 9708"/>
        <p:cNvGrpSpPr/>
        <p:nvPr/>
      </p:nvGrpSpPr>
      <p:grpSpPr>
        <a:xfrm>
          <a:off x="0" y="0"/>
          <a:ext cx="0" cy="0"/>
          <a:chOff x="0" y="0"/>
          <a:chExt cx="0" cy="0"/>
        </a:xfrm>
      </p:grpSpPr>
      <p:sp>
        <p:nvSpPr>
          <p:cNvPr id="9709" name="Google Shape;9709;g14451149d0a_0_26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0" name="Google Shape;9710;g14451149d0a_0_26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7" name="Shape 10127"/>
        <p:cNvGrpSpPr/>
        <p:nvPr/>
      </p:nvGrpSpPr>
      <p:grpSpPr>
        <a:xfrm>
          <a:off x="0" y="0"/>
          <a:ext cx="0" cy="0"/>
          <a:chOff x="0" y="0"/>
          <a:chExt cx="0" cy="0"/>
        </a:xfrm>
      </p:grpSpPr>
      <p:sp>
        <p:nvSpPr>
          <p:cNvPr id="10128" name="Google Shape;10128;g14451149d0a_0_26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9" name="Google Shape;10129;g14451149d0a_0_26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7" name="Shape 10297"/>
        <p:cNvGrpSpPr/>
        <p:nvPr/>
      </p:nvGrpSpPr>
      <p:grpSpPr>
        <a:xfrm>
          <a:off x="0" y="0"/>
          <a:ext cx="0" cy="0"/>
          <a:chOff x="0" y="0"/>
          <a:chExt cx="0" cy="0"/>
        </a:xfrm>
      </p:grpSpPr>
      <p:sp>
        <p:nvSpPr>
          <p:cNvPr id="10298" name="Google Shape;10298;g14451149d0a_0_26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9" name="Google Shape;10299;g14451149d0a_0_26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2" name="Shape 10702"/>
        <p:cNvGrpSpPr/>
        <p:nvPr/>
      </p:nvGrpSpPr>
      <p:grpSpPr>
        <a:xfrm>
          <a:off x="0" y="0"/>
          <a:ext cx="0" cy="0"/>
          <a:chOff x="0" y="0"/>
          <a:chExt cx="0" cy="0"/>
        </a:xfrm>
      </p:grpSpPr>
      <p:sp>
        <p:nvSpPr>
          <p:cNvPr id="10703" name="Google Shape;10703;g14451149d0a_0_27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4" name="Google Shape;10704;g14451149d0a_0_27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2" name="Shape 11082"/>
        <p:cNvGrpSpPr/>
        <p:nvPr/>
      </p:nvGrpSpPr>
      <p:grpSpPr>
        <a:xfrm>
          <a:off x="0" y="0"/>
          <a:ext cx="0" cy="0"/>
          <a:chOff x="0" y="0"/>
          <a:chExt cx="0" cy="0"/>
        </a:xfrm>
      </p:grpSpPr>
      <p:sp>
        <p:nvSpPr>
          <p:cNvPr id="11083" name="Google Shape;11083;g14451149d0a_0_27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84" name="Google Shape;11084;g14451149d0a_0_27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9" name="Shape 11859"/>
        <p:cNvGrpSpPr/>
        <p:nvPr/>
      </p:nvGrpSpPr>
      <p:grpSpPr>
        <a:xfrm>
          <a:off x="0" y="0"/>
          <a:ext cx="0" cy="0"/>
          <a:chOff x="0" y="0"/>
          <a:chExt cx="0" cy="0"/>
        </a:xfrm>
      </p:grpSpPr>
      <p:sp>
        <p:nvSpPr>
          <p:cNvPr id="11860" name="Google Shape;11860;g14451149d0a_0_28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1" name="Google Shape;11861;g14451149d0a_0_28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1" name="Shape 2971"/>
        <p:cNvGrpSpPr/>
        <p:nvPr/>
      </p:nvGrpSpPr>
      <p:grpSpPr>
        <a:xfrm>
          <a:off x="0" y="0"/>
          <a:ext cx="0" cy="0"/>
          <a:chOff x="0" y="0"/>
          <a:chExt cx="0" cy="0"/>
        </a:xfrm>
      </p:grpSpPr>
      <p:sp>
        <p:nvSpPr>
          <p:cNvPr id="2972" name="Google Shape;2972;g14452fcb78e_0_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3" name="Google Shape;2973;g14452fcb78e_0_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66" name="Shape 13266"/>
        <p:cNvGrpSpPr/>
        <p:nvPr/>
      </p:nvGrpSpPr>
      <p:grpSpPr>
        <a:xfrm>
          <a:off x="0" y="0"/>
          <a:ext cx="0" cy="0"/>
          <a:chOff x="0" y="0"/>
          <a:chExt cx="0" cy="0"/>
        </a:xfrm>
      </p:grpSpPr>
      <p:sp>
        <p:nvSpPr>
          <p:cNvPr id="13267" name="Google Shape;13267;g14451149d0a_0_29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68" name="Google Shape;13268;g14451149d0a_0_29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60" name="Shape 15660"/>
        <p:cNvGrpSpPr/>
        <p:nvPr/>
      </p:nvGrpSpPr>
      <p:grpSpPr>
        <a:xfrm>
          <a:off x="0" y="0"/>
          <a:ext cx="0" cy="0"/>
          <a:chOff x="0" y="0"/>
          <a:chExt cx="0" cy="0"/>
        </a:xfrm>
      </p:grpSpPr>
      <p:sp>
        <p:nvSpPr>
          <p:cNvPr id="15661" name="Google Shape;15661;g14451149d0a_0_32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62" name="Google Shape;15662;g14451149d0a_0_32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74" name="Shape 17674"/>
        <p:cNvGrpSpPr/>
        <p:nvPr/>
      </p:nvGrpSpPr>
      <p:grpSpPr>
        <a:xfrm>
          <a:off x="0" y="0"/>
          <a:ext cx="0" cy="0"/>
          <a:chOff x="0" y="0"/>
          <a:chExt cx="0" cy="0"/>
        </a:xfrm>
      </p:grpSpPr>
      <p:sp>
        <p:nvSpPr>
          <p:cNvPr id="17675" name="Google Shape;17675;g14451149d0a_0_34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76" name="Google Shape;17676;g14451149d0a_0_34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10" name="Shape 19310"/>
        <p:cNvGrpSpPr/>
        <p:nvPr/>
      </p:nvGrpSpPr>
      <p:grpSpPr>
        <a:xfrm>
          <a:off x="0" y="0"/>
          <a:ext cx="0" cy="0"/>
          <a:chOff x="0" y="0"/>
          <a:chExt cx="0" cy="0"/>
        </a:xfrm>
      </p:grpSpPr>
      <p:sp>
        <p:nvSpPr>
          <p:cNvPr id="19311" name="Google Shape;19311;g14451149d0a_0_359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2" name="Google Shape;19312;g14451149d0a_0_359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52" name="Shape 20352"/>
        <p:cNvGrpSpPr/>
        <p:nvPr/>
      </p:nvGrpSpPr>
      <p:grpSpPr>
        <a:xfrm>
          <a:off x="0" y="0"/>
          <a:ext cx="0" cy="0"/>
          <a:chOff x="0" y="0"/>
          <a:chExt cx="0" cy="0"/>
        </a:xfrm>
      </p:grpSpPr>
      <p:sp>
        <p:nvSpPr>
          <p:cNvPr id="20353" name="Google Shape;20353;g14451149d0a_0_36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54" name="Google Shape;20354;g14451149d0a_0_36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95" name="Shape 21895"/>
        <p:cNvGrpSpPr/>
        <p:nvPr/>
      </p:nvGrpSpPr>
      <p:grpSpPr>
        <a:xfrm>
          <a:off x="0" y="0"/>
          <a:ext cx="0" cy="0"/>
          <a:chOff x="0" y="0"/>
          <a:chExt cx="0" cy="0"/>
        </a:xfrm>
      </p:grpSpPr>
      <p:sp>
        <p:nvSpPr>
          <p:cNvPr id="21896" name="Google Shape;21896;g14451149d0a_0_42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97" name="Google Shape;21897;g14451149d0a_0_42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2" name="Shape 3112"/>
        <p:cNvGrpSpPr/>
        <p:nvPr/>
      </p:nvGrpSpPr>
      <p:grpSpPr>
        <a:xfrm>
          <a:off x="0" y="0"/>
          <a:ext cx="0" cy="0"/>
          <a:chOff x="0" y="0"/>
          <a:chExt cx="0" cy="0"/>
        </a:xfrm>
      </p:grpSpPr>
      <p:sp>
        <p:nvSpPr>
          <p:cNvPr id="3113" name="Google Shape;3113;g14452fcb78e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4" name="Google Shape;3114;g14452fcb78e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3" name="Shape 3263"/>
        <p:cNvGrpSpPr/>
        <p:nvPr/>
      </p:nvGrpSpPr>
      <p:grpSpPr>
        <a:xfrm>
          <a:off x="0" y="0"/>
          <a:ext cx="0" cy="0"/>
          <a:chOff x="0" y="0"/>
          <a:chExt cx="0" cy="0"/>
        </a:xfrm>
      </p:grpSpPr>
      <p:sp>
        <p:nvSpPr>
          <p:cNvPr id="3264" name="Google Shape;3264;g14452fcb78e_0_1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5" name="Google Shape;3265;g14452fcb78e_0_1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5" name="Shape 3275"/>
        <p:cNvGrpSpPr/>
        <p:nvPr/>
      </p:nvGrpSpPr>
      <p:grpSpPr>
        <a:xfrm>
          <a:off x="0" y="0"/>
          <a:ext cx="0" cy="0"/>
          <a:chOff x="0" y="0"/>
          <a:chExt cx="0" cy="0"/>
        </a:xfrm>
      </p:grpSpPr>
      <p:sp>
        <p:nvSpPr>
          <p:cNvPr id="3276" name="Google Shape;3276;g14452fcb78e_0_1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7" name="Google Shape;3277;g14452fcb78e_0_1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6" name="Shape 3506"/>
        <p:cNvGrpSpPr/>
        <p:nvPr/>
      </p:nvGrpSpPr>
      <p:grpSpPr>
        <a:xfrm>
          <a:off x="0" y="0"/>
          <a:ext cx="0" cy="0"/>
          <a:chOff x="0" y="0"/>
          <a:chExt cx="0" cy="0"/>
        </a:xfrm>
      </p:grpSpPr>
      <p:sp>
        <p:nvSpPr>
          <p:cNvPr id="3507" name="Google Shape;3507;g14452fcb78e_0_1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8" name="Google Shape;3508;g14452fcb78e_0_1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1" name="Shape 4041"/>
        <p:cNvGrpSpPr/>
        <p:nvPr/>
      </p:nvGrpSpPr>
      <p:grpSpPr>
        <a:xfrm>
          <a:off x="0" y="0"/>
          <a:ext cx="0" cy="0"/>
          <a:chOff x="0" y="0"/>
          <a:chExt cx="0" cy="0"/>
        </a:xfrm>
      </p:grpSpPr>
      <p:sp>
        <p:nvSpPr>
          <p:cNvPr id="4042" name="Google Shape;4042;g14452fcb78e_0_2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3" name="Google Shape;4043;g14452fcb78e_0_2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4" name="Shape 4314"/>
        <p:cNvGrpSpPr/>
        <p:nvPr/>
      </p:nvGrpSpPr>
      <p:grpSpPr>
        <a:xfrm>
          <a:off x="0" y="0"/>
          <a:ext cx="0" cy="0"/>
          <a:chOff x="0" y="0"/>
          <a:chExt cx="0" cy="0"/>
        </a:xfrm>
      </p:grpSpPr>
      <p:sp>
        <p:nvSpPr>
          <p:cNvPr id="4315" name="Google Shape;4315;g143efe067d9_0_2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6" name="Google Shape;4316;g143efe067d9_0_2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5100" y="1238850"/>
            <a:ext cx="4001400" cy="21804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15100" y="3495150"/>
            <a:ext cx="2735400" cy="644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10" name="Shape 1110"/>
        <p:cNvGrpSpPr/>
        <p:nvPr/>
      </p:nvGrpSpPr>
      <p:grpSpPr>
        <a:xfrm>
          <a:off x="0" y="0"/>
          <a:ext cx="0" cy="0"/>
          <a:chOff x="0" y="0"/>
          <a:chExt cx="0" cy="0"/>
        </a:xfrm>
      </p:grpSpPr>
      <p:sp>
        <p:nvSpPr>
          <p:cNvPr id="1111" name="Google Shape;1111;p11"/>
          <p:cNvSpPr txBox="1"/>
          <p:nvPr>
            <p:ph hasCustomPrompt="1" type="title"/>
          </p:nvPr>
        </p:nvSpPr>
        <p:spPr>
          <a:xfrm>
            <a:off x="4681000" y="1390050"/>
            <a:ext cx="3747900" cy="183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b="0" i="1" sz="12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12" name="Google Shape;1112;p11"/>
          <p:cNvSpPr txBox="1"/>
          <p:nvPr>
            <p:ph idx="1" type="subTitle"/>
          </p:nvPr>
        </p:nvSpPr>
        <p:spPr>
          <a:xfrm>
            <a:off x="4681000" y="3145825"/>
            <a:ext cx="3747900" cy="44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13" name="Shape 111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114" name="Shape 1114"/>
        <p:cNvGrpSpPr/>
        <p:nvPr/>
      </p:nvGrpSpPr>
      <p:grpSpPr>
        <a:xfrm>
          <a:off x="0" y="0"/>
          <a:ext cx="0" cy="0"/>
          <a:chOff x="0" y="0"/>
          <a:chExt cx="0" cy="0"/>
        </a:xfrm>
      </p:grpSpPr>
      <p:sp>
        <p:nvSpPr>
          <p:cNvPr id="1115" name="Google Shape;1115;p13"/>
          <p:cNvSpPr txBox="1"/>
          <p:nvPr>
            <p:ph hasCustomPrompt="1" type="title"/>
          </p:nvPr>
        </p:nvSpPr>
        <p:spPr>
          <a:xfrm>
            <a:off x="717550" y="1914950"/>
            <a:ext cx="1102800" cy="83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b="0" i="1" sz="5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6" name="Google Shape;1116;p13"/>
          <p:cNvSpPr txBox="1"/>
          <p:nvPr>
            <p:ph idx="1" type="subTitle"/>
          </p:nvPr>
        </p:nvSpPr>
        <p:spPr>
          <a:xfrm>
            <a:off x="1891803" y="2275536"/>
            <a:ext cx="24570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17" name="Google Shape;1117;p13"/>
          <p:cNvSpPr txBox="1"/>
          <p:nvPr>
            <p:ph hasCustomPrompt="1" idx="2" type="title"/>
          </p:nvPr>
        </p:nvSpPr>
        <p:spPr>
          <a:xfrm>
            <a:off x="4710625" y="1914950"/>
            <a:ext cx="1102800" cy="83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b="0" i="1" sz="5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8" name="Google Shape;1118;p13"/>
          <p:cNvSpPr txBox="1"/>
          <p:nvPr>
            <p:ph idx="3" type="subTitle"/>
          </p:nvPr>
        </p:nvSpPr>
        <p:spPr>
          <a:xfrm>
            <a:off x="5885850" y="2269814"/>
            <a:ext cx="24570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19" name="Google Shape;1119;p13"/>
          <p:cNvSpPr txBox="1"/>
          <p:nvPr>
            <p:ph hasCustomPrompt="1" idx="4" type="title"/>
          </p:nvPr>
        </p:nvSpPr>
        <p:spPr>
          <a:xfrm>
            <a:off x="717550" y="3273557"/>
            <a:ext cx="1102800" cy="83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b="0" i="1" sz="5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0" name="Google Shape;1120;p13"/>
          <p:cNvSpPr txBox="1"/>
          <p:nvPr>
            <p:ph idx="5" type="subTitle"/>
          </p:nvPr>
        </p:nvSpPr>
        <p:spPr>
          <a:xfrm>
            <a:off x="1891803" y="3628378"/>
            <a:ext cx="24570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21" name="Google Shape;1121;p13"/>
          <p:cNvSpPr txBox="1"/>
          <p:nvPr>
            <p:ph hasCustomPrompt="1" idx="6" type="title"/>
          </p:nvPr>
        </p:nvSpPr>
        <p:spPr>
          <a:xfrm>
            <a:off x="4710625" y="3273557"/>
            <a:ext cx="1102800" cy="83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b="0" i="1" sz="5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2" name="Google Shape;1122;p13"/>
          <p:cNvSpPr txBox="1"/>
          <p:nvPr>
            <p:ph idx="7" type="subTitle"/>
          </p:nvPr>
        </p:nvSpPr>
        <p:spPr>
          <a:xfrm>
            <a:off x="5885850" y="3628378"/>
            <a:ext cx="24570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23" name="Google Shape;1123;p13"/>
          <p:cNvSpPr txBox="1"/>
          <p:nvPr>
            <p:ph idx="8"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24" name="Google Shape;1124;p13"/>
          <p:cNvSpPr txBox="1"/>
          <p:nvPr>
            <p:ph idx="9" type="subTitle"/>
          </p:nvPr>
        </p:nvSpPr>
        <p:spPr>
          <a:xfrm>
            <a:off x="1886650" y="1919525"/>
            <a:ext cx="24570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ata"/>
              <a:buNone/>
              <a:defRPr sz="2500">
                <a:solidFill>
                  <a:schemeClr val="dk1"/>
                </a:solidFill>
                <a:latin typeface="Alata"/>
                <a:ea typeface="Alata"/>
                <a:cs typeface="Alata"/>
                <a:sym typeface="Alata"/>
              </a:defRPr>
            </a:lvl1pPr>
            <a:lvl2pPr lvl="1"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p:txBody>
      </p:sp>
      <p:sp>
        <p:nvSpPr>
          <p:cNvPr id="1125" name="Google Shape;1125;p13"/>
          <p:cNvSpPr txBox="1"/>
          <p:nvPr>
            <p:ph idx="13" type="subTitle"/>
          </p:nvPr>
        </p:nvSpPr>
        <p:spPr>
          <a:xfrm>
            <a:off x="5885850" y="1919525"/>
            <a:ext cx="24570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ata"/>
              <a:buNone/>
              <a:defRPr sz="2500">
                <a:solidFill>
                  <a:schemeClr val="dk1"/>
                </a:solidFill>
                <a:latin typeface="Alata"/>
                <a:ea typeface="Alata"/>
                <a:cs typeface="Alata"/>
                <a:sym typeface="Alata"/>
              </a:defRPr>
            </a:lvl1pPr>
            <a:lvl2pPr lvl="1"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p:txBody>
      </p:sp>
      <p:sp>
        <p:nvSpPr>
          <p:cNvPr id="1126" name="Google Shape;1126;p13"/>
          <p:cNvSpPr txBox="1"/>
          <p:nvPr>
            <p:ph idx="14" type="subTitle"/>
          </p:nvPr>
        </p:nvSpPr>
        <p:spPr>
          <a:xfrm>
            <a:off x="1886650" y="3273548"/>
            <a:ext cx="24570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ata"/>
              <a:buNone/>
              <a:defRPr sz="2500">
                <a:solidFill>
                  <a:schemeClr val="dk1"/>
                </a:solidFill>
                <a:latin typeface="Alata"/>
                <a:ea typeface="Alata"/>
                <a:cs typeface="Alata"/>
                <a:sym typeface="Alata"/>
              </a:defRPr>
            </a:lvl1pPr>
            <a:lvl2pPr lvl="1"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p:txBody>
      </p:sp>
      <p:sp>
        <p:nvSpPr>
          <p:cNvPr id="1127" name="Google Shape;1127;p13"/>
          <p:cNvSpPr txBox="1"/>
          <p:nvPr>
            <p:ph idx="15" type="subTitle"/>
          </p:nvPr>
        </p:nvSpPr>
        <p:spPr>
          <a:xfrm>
            <a:off x="5885850" y="3273548"/>
            <a:ext cx="24570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ata"/>
              <a:buNone/>
              <a:defRPr sz="2500">
                <a:solidFill>
                  <a:schemeClr val="dk1"/>
                </a:solidFill>
                <a:latin typeface="Alata"/>
                <a:ea typeface="Alata"/>
                <a:cs typeface="Alata"/>
                <a:sym typeface="Alata"/>
              </a:defRPr>
            </a:lvl1pPr>
            <a:lvl2pPr lvl="1"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p:txBody>
      </p:sp>
      <p:grpSp>
        <p:nvGrpSpPr>
          <p:cNvPr id="1128" name="Google Shape;1128;p13"/>
          <p:cNvGrpSpPr/>
          <p:nvPr/>
        </p:nvGrpSpPr>
        <p:grpSpPr>
          <a:xfrm rot="-9519289">
            <a:off x="-905657" y="4109617"/>
            <a:ext cx="3714091" cy="1949332"/>
            <a:chOff x="3488500" y="2199825"/>
            <a:chExt cx="231450" cy="121475"/>
          </a:xfrm>
        </p:grpSpPr>
        <p:sp>
          <p:nvSpPr>
            <p:cNvPr id="1129" name="Google Shape;1129;p13"/>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3"/>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3"/>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3"/>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3"/>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3"/>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3"/>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3"/>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3"/>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3"/>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3"/>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3"/>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3"/>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3"/>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3"/>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3"/>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3"/>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3"/>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3"/>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3"/>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3"/>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3"/>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3"/>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3"/>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3"/>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3"/>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3"/>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3"/>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3"/>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3"/>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3"/>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3"/>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3"/>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3"/>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3"/>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3"/>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3"/>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3"/>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3"/>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3"/>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3"/>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3"/>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3"/>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3"/>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3"/>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3"/>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3"/>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3"/>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3"/>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3"/>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3"/>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3"/>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3"/>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3"/>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3"/>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3"/>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3"/>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3"/>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3"/>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3"/>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3"/>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3"/>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3"/>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3"/>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3"/>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3"/>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3"/>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3"/>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3"/>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3"/>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3"/>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3"/>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3"/>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3"/>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3"/>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3"/>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3"/>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3"/>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3"/>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3"/>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3"/>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3"/>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3"/>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3"/>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3"/>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3"/>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3"/>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
    <p:spTree>
      <p:nvGrpSpPr>
        <p:cNvPr id="1216" name="Shape 1216"/>
        <p:cNvGrpSpPr/>
        <p:nvPr/>
      </p:nvGrpSpPr>
      <p:grpSpPr>
        <a:xfrm>
          <a:off x="0" y="0"/>
          <a:ext cx="0" cy="0"/>
          <a:chOff x="0" y="0"/>
          <a:chExt cx="0" cy="0"/>
        </a:xfrm>
      </p:grpSpPr>
      <p:sp>
        <p:nvSpPr>
          <p:cNvPr id="1217" name="Google Shape;1217;p1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18" name="Google Shape;1218;p14"/>
          <p:cNvGrpSpPr/>
          <p:nvPr/>
        </p:nvGrpSpPr>
        <p:grpSpPr>
          <a:xfrm>
            <a:off x="3752894" y="137804"/>
            <a:ext cx="2972962" cy="4764512"/>
            <a:chOff x="3752894" y="137804"/>
            <a:chExt cx="2972962" cy="4764512"/>
          </a:xfrm>
        </p:grpSpPr>
        <p:grpSp>
          <p:nvGrpSpPr>
            <p:cNvPr id="1219" name="Google Shape;1219;p14"/>
            <p:cNvGrpSpPr/>
            <p:nvPr/>
          </p:nvGrpSpPr>
          <p:grpSpPr>
            <a:xfrm rot="-5231140">
              <a:off x="6541016" y="4717476"/>
              <a:ext cx="180517" cy="180517"/>
              <a:chOff x="1885837" y="407642"/>
              <a:chExt cx="180516" cy="180516"/>
            </a:xfrm>
          </p:grpSpPr>
          <p:sp>
            <p:nvSpPr>
              <p:cNvPr id="1220" name="Google Shape;1220;p14"/>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4"/>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4"/>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14"/>
            <p:cNvGrpSpPr/>
            <p:nvPr/>
          </p:nvGrpSpPr>
          <p:grpSpPr>
            <a:xfrm rot="-5231140">
              <a:off x="3757216" y="142126"/>
              <a:ext cx="180517" cy="180517"/>
              <a:chOff x="1885837" y="407642"/>
              <a:chExt cx="180516" cy="180516"/>
            </a:xfrm>
          </p:grpSpPr>
          <p:sp>
            <p:nvSpPr>
              <p:cNvPr id="1224" name="Google Shape;1224;p14"/>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4"/>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4"/>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7" name="Google Shape;1227;p14"/>
          <p:cNvGrpSpPr/>
          <p:nvPr/>
        </p:nvGrpSpPr>
        <p:grpSpPr>
          <a:xfrm rot="-5231140">
            <a:off x="8761504" y="3588502"/>
            <a:ext cx="180358" cy="180517"/>
            <a:chOff x="60311" y="1550108"/>
            <a:chExt cx="180357" cy="180516"/>
          </a:xfrm>
        </p:grpSpPr>
        <p:sp>
          <p:nvSpPr>
            <p:cNvPr id="1228" name="Google Shape;1228;p14"/>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4"/>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230" name="Shape 1230"/>
        <p:cNvGrpSpPr/>
        <p:nvPr/>
      </p:nvGrpSpPr>
      <p:grpSpPr>
        <a:xfrm>
          <a:off x="0" y="0"/>
          <a:ext cx="0" cy="0"/>
          <a:chOff x="0" y="0"/>
          <a:chExt cx="0" cy="0"/>
        </a:xfrm>
      </p:grpSpPr>
      <p:sp>
        <p:nvSpPr>
          <p:cNvPr id="1231" name="Google Shape;1231;p15"/>
          <p:cNvSpPr txBox="1"/>
          <p:nvPr>
            <p:ph idx="1" type="subTitle"/>
          </p:nvPr>
        </p:nvSpPr>
        <p:spPr>
          <a:xfrm>
            <a:off x="720000" y="2686050"/>
            <a:ext cx="3228300" cy="135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2" name="Google Shape;1232;p15"/>
          <p:cNvSpPr txBox="1"/>
          <p:nvPr>
            <p:ph type="title"/>
          </p:nvPr>
        </p:nvSpPr>
        <p:spPr>
          <a:xfrm>
            <a:off x="720000" y="1396600"/>
            <a:ext cx="3228300" cy="11943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33" name="Google Shape;1233;p15"/>
          <p:cNvGrpSpPr/>
          <p:nvPr/>
        </p:nvGrpSpPr>
        <p:grpSpPr>
          <a:xfrm rot="-5231140">
            <a:off x="1109979" y="539252"/>
            <a:ext cx="180358" cy="180517"/>
            <a:chOff x="60311" y="1550108"/>
            <a:chExt cx="180357" cy="180516"/>
          </a:xfrm>
        </p:grpSpPr>
        <p:sp>
          <p:nvSpPr>
            <p:cNvPr id="1234" name="Google Shape;1234;p15"/>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5"/>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spTree>
      <p:nvGrpSpPr>
        <p:cNvPr id="1236" name="Shape 1236"/>
        <p:cNvGrpSpPr/>
        <p:nvPr/>
      </p:nvGrpSpPr>
      <p:grpSpPr>
        <a:xfrm>
          <a:off x="0" y="0"/>
          <a:ext cx="0" cy="0"/>
          <a:chOff x="0" y="0"/>
          <a:chExt cx="0" cy="0"/>
        </a:xfrm>
      </p:grpSpPr>
      <p:sp>
        <p:nvSpPr>
          <p:cNvPr id="1237" name="Google Shape;1237;p16"/>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38" name="Google Shape;1238;p16"/>
          <p:cNvSpPr txBox="1"/>
          <p:nvPr>
            <p:ph idx="1" type="body"/>
          </p:nvPr>
        </p:nvSpPr>
        <p:spPr>
          <a:xfrm>
            <a:off x="720000" y="1152475"/>
            <a:ext cx="7704000" cy="3456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grpSp>
        <p:nvGrpSpPr>
          <p:cNvPr id="1239" name="Google Shape;1239;p16"/>
          <p:cNvGrpSpPr/>
          <p:nvPr/>
        </p:nvGrpSpPr>
        <p:grpSpPr>
          <a:xfrm>
            <a:off x="8149600" y="361767"/>
            <a:ext cx="180516" cy="180516"/>
            <a:chOff x="1885837" y="407642"/>
            <a:chExt cx="180516" cy="180516"/>
          </a:xfrm>
        </p:grpSpPr>
        <p:sp>
          <p:nvSpPr>
            <p:cNvPr id="1240" name="Google Shape;1240;p16"/>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6"/>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6"/>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243" name="Shape 1243"/>
        <p:cNvGrpSpPr/>
        <p:nvPr/>
      </p:nvGrpSpPr>
      <p:grpSpPr>
        <a:xfrm>
          <a:off x="0" y="0"/>
          <a:ext cx="0" cy="0"/>
          <a:chOff x="0" y="0"/>
          <a:chExt cx="0" cy="0"/>
        </a:xfrm>
      </p:grpSpPr>
      <p:sp>
        <p:nvSpPr>
          <p:cNvPr id="1244" name="Google Shape;1244;p17"/>
          <p:cNvSpPr txBox="1"/>
          <p:nvPr>
            <p:ph idx="1" type="subTitle"/>
          </p:nvPr>
        </p:nvSpPr>
        <p:spPr>
          <a:xfrm>
            <a:off x="720000" y="2330475"/>
            <a:ext cx="2336400" cy="713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Alata"/>
                <a:ea typeface="Alata"/>
                <a:cs typeface="Alata"/>
                <a:sym typeface="Alat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245" name="Google Shape;1245;p17"/>
          <p:cNvSpPr txBox="1"/>
          <p:nvPr>
            <p:ph idx="2" type="subTitle"/>
          </p:nvPr>
        </p:nvSpPr>
        <p:spPr>
          <a:xfrm>
            <a:off x="720000" y="3009850"/>
            <a:ext cx="2336400" cy="87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6" name="Google Shape;1246;p17"/>
          <p:cNvSpPr txBox="1"/>
          <p:nvPr>
            <p:ph idx="3" type="subTitle"/>
          </p:nvPr>
        </p:nvSpPr>
        <p:spPr>
          <a:xfrm>
            <a:off x="3403800" y="3009850"/>
            <a:ext cx="2336400" cy="87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7" name="Google Shape;1247;p17"/>
          <p:cNvSpPr txBox="1"/>
          <p:nvPr>
            <p:ph idx="4" type="subTitle"/>
          </p:nvPr>
        </p:nvSpPr>
        <p:spPr>
          <a:xfrm>
            <a:off x="6087600" y="3009850"/>
            <a:ext cx="2336400" cy="87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8" name="Google Shape;1248;p17"/>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49" name="Google Shape;1249;p17"/>
          <p:cNvSpPr txBox="1"/>
          <p:nvPr>
            <p:ph idx="5" type="subTitle"/>
          </p:nvPr>
        </p:nvSpPr>
        <p:spPr>
          <a:xfrm>
            <a:off x="3403800" y="2330475"/>
            <a:ext cx="2336400" cy="713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Alata"/>
                <a:ea typeface="Alata"/>
                <a:cs typeface="Alata"/>
                <a:sym typeface="Alat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250" name="Google Shape;1250;p17"/>
          <p:cNvSpPr txBox="1"/>
          <p:nvPr>
            <p:ph idx="6" type="subTitle"/>
          </p:nvPr>
        </p:nvSpPr>
        <p:spPr>
          <a:xfrm>
            <a:off x="6087600" y="2330475"/>
            <a:ext cx="2336400" cy="713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Alata"/>
                <a:ea typeface="Alata"/>
                <a:cs typeface="Alata"/>
                <a:sym typeface="Alat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251" name="Google Shape;1251;p17"/>
          <p:cNvGrpSpPr/>
          <p:nvPr/>
        </p:nvGrpSpPr>
        <p:grpSpPr>
          <a:xfrm rot="5400000">
            <a:off x="-1765648" y="4321970"/>
            <a:ext cx="3714101" cy="2145109"/>
            <a:chOff x="3488500" y="2199825"/>
            <a:chExt cx="231450" cy="133675"/>
          </a:xfrm>
        </p:grpSpPr>
        <p:sp>
          <p:nvSpPr>
            <p:cNvPr id="1252" name="Google Shape;1252;p17"/>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7"/>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7"/>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7"/>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7"/>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7"/>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7"/>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7"/>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7"/>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7"/>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7"/>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7"/>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7"/>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7"/>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7"/>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7"/>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7"/>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7"/>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7"/>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7"/>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7"/>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7"/>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7"/>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7"/>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7"/>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7"/>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7"/>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7"/>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7"/>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7"/>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7"/>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7"/>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7"/>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7"/>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7"/>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7"/>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7"/>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7"/>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7"/>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7"/>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7"/>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7"/>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7"/>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7"/>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7"/>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7"/>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7"/>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7"/>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7"/>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7"/>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7"/>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7"/>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7"/>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7"/>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7"/>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7"/>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7"/>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7"/>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7"/>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7"/>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7"/>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7"/>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7"/>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7"/>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7"/>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7"/>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7"/>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7"/>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7"/>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7"/>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7"/>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7"/>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7"/>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7"/>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7"/>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7"/>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7"/>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7"/>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7"/>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7"/>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7"/>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7"/>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7"/>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7"/>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7"/>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7"/>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7"/>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7"/>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 name="Google Shape;1340;p17"/>
          <p:cNvGrpSpPr/>
          <p:nvPr/>
        </p:nvGrpSpPr>
        <p:grpSpPr>
          <a:xfrm rot="-5231140">
            <a:off x="7273254" y="4518252"/>
            <a:ext cx="180358" cy="180517"/>
            <a:chOff x="60311" y="1550108"/>
            <a:chExt cx="180357" cy="180516"/>
          </a:xfrm>
        </p:grpSpPr>
        <p:sp>
          <p:nvSpPr>
            <p:cNvPr id="1341" name="Google Shape;1341;p17"/>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7"/>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343" name="Shape 1343"/>
        <p:cNvGrpSpPr/>
        <p:nvPr/>
      </p:nvGrpSpPr>
      <p:grpSpPr>
        <a:xfrm>
          <a:off x="0" y="0"/>
          <a:ext cx="0" cy="0"/>
          <a:chOff x="0" y="0"/>
          <a:chExt cx="0" cy="0"/>
        </a:xfrm>
      </p:grpSpPr>
      <p:sp>
        <p:nvSpPr>
          <p:cNvPr id="1344" name="Google Shape;1344;p18"/>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45" name="Google Shape;1345;p18"/>
          <p:cNvSpPr txBox="1"/>
          <p:nvPr>
            <p:ph idx="1" type="subTitle"/>
          </p:nvPr>
        </p:nvSpPr>
        <p:spPr>
          <a:xfrm>
            <a:off x="720000" y="2272686"/>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6" name="Google Shape;1346;p18"/>
          <p:cNvSpPr txBox="1"/>
          <p:nvPr>
            <p:ph idx="2" type="subTitle"/>
          </p:nvPr>
        </p:nvSpPr>
        <p:spPr>
          <a:xfrm>
            <a:off x="3403800" y="2272686"/>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7" name="Google Shape;1347;p18"/>
          <p:cNvSpPr txBox="1"/>
          <p:nvPr>
            <p:ph idx="3" type="subTitle"/>
          </p:nvPr>
        </p:nvSpPr>
        <p:spPr>
          <a:xfrm>
            <a:off x="6087600" y="2272686"/>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8" name="Google Shape;1348;p18"/>
          <p:cNvSpPr txBox="1"/>
          <p:nvPr>
            <p:ph idx="4" type="subTitle"/>
          </p:nvPr>
        </p:nvSpPr>
        <p:spPr>
          <a:xfrm>
            <a:off x="720000" y="3774903"/>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9" name="Google Shape;1349;p18"/>
          <p:cNvSpPr txBox="1"/>
          <p:nvPr>
            <p:ph idx="5" type="subTitle"/>
          </p:nvPr>
        </p:nvSpPr>
        <p:spPr>
          <a:xfrm>
            <a:off x="3403800" y="3774903"/>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50" name="Google Shape;1350;p18"/>
          <p:cNvSpPr txBox="1"/>
          <p:nvPr>
            <p:ph idx="6" type="subTitle"/>
          </p:nvPr>
        </p:nvSpPr>
        <p:spPr>
          <a:xfrm>
            <a:off x="6087600" y="3774903"/>
            <a:ext cx="23364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51" name="Google Shape;1351;p18"/>
          <p:cNvSpPr txBox="1"/>
          <p:nvPr>
            <p:ph idx="7" type="subTitle"/>
          </p:nvPr>
        </p:nvSpPr>
        <p:spPr>
          <a:xfrm>
            <a:off x="715100" y="1790325"/>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Alata"/>
                <a:ea typeface="Alata"/>
                <a:cs typeface="Alata"/>
                <a:sym typeface="Alat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52" name="Google Shape;1352;p18"/>
          <p:cNvSpPr txBox="1"/>
          <p:nvPr>
            <p:ph idx="8" type="subTitle"/>
          </p:nvPr>
        </p:nvSpPr>
        <p:spPr>
          <a:xfrm>
            <a:off x="3403800" y="1790325"/>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Alata"/>
                <a:ea typeface="Alata"/>
                <a:cs typeface="Alata"/>
                <a:sym typeface="Alat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53" name="Google Shape;1353;p18"/>
          <p:cNvSpPr txBox="1"/>
          <p:nvPr>
            <p:ph idx="9" type="subTitle"/>
          </p:nvPr>
        </p:nvSpPr>
        <p:spPr>
          <a:xfrm>
            <a:off x="6092500" y="1790325"/>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Alata"/>
                <a:ea typeface="Alata"/>
                <a:cs typeface="Alata"/>
                <a:sym typeface="Alat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54" name="Google Shape;1354;p18"/>
          <p:cNvSpPr txBox="1"/>
          <p:nvPr>
            <p:ph idx="13" type="subTitle"/>
          </p:nvPr>
        </p:nvSpPr>
        <p:spPr>
          <a:xfrm>
            <a:off x="715100" y="3288000"/>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Alata"/>
                <a:ea typeface="Alata"/>
                <a:cs typeface="Alata"/>
                <a:sym typeface="Alat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55" name="Google Shape;1355;p18"/>
          <p:cNvSpPr txBox="1"/>
          <p:nvPr>
            <p:ph idx="14" type="subTitle"/>
          </p:nvPr>
        </p:nvSpPr>
        <p:spPr>
          <a:xfrm>
            <a:off x="3403800" y="3288000"/>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Alata"/>
                <a:ea typeface="Alata"/>
                <a:cs typeface="Alata"/>
                <a:sym typeface="Alat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56" name="Google Shape;1356;p18"/>
          <p:cNvSpPr txBox="1"/>
          <p:nvPr>
            <p:ph idx="15" type="subTitle"/>
          </p:nvPr>
        </p:nvSpPr>
        <p:spPr>
          <a:xfrm>
            <a:off x="6092500" y="3288000"/>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Alata"/>
                <a:ea typeface="Alata"/>
                <a:cs typeface="Alata"/>
                <a:sym typeface="Alat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357" name="Google Shape;1357;p18"/>
          <p:cNvGrpSpPr/>
          <p:nvPr/>
        </p:nvGrpSpPr>
        <p:grpSpPr>
          <a:xfrm rot="5400000">
            <a:off x="7340252" y="4116520"/>
            <a:ext cx="3714101" cy="2145109"/>
            <a:chOff x="3488500" y="2199825"/>
            <a:chExt cx="231450" cy="133675"/>
          </a:xfrm>
        </p:grpSpPr>
        <p:sp>
          <p:nvSpPr>
            <p:cNvPr id="1358" name="Google Shape;1358;p18"/>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8"/>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8"/>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8"/>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8"/>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8"/>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8"/>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8"/>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8"/>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8"/>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8"/>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8"/>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8"/>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8"/>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8"/>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8"/>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8"/>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8"/>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8"/>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8"/>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8"/>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8"/>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8"/>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8"/>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8"/>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8"/>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8"/>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8"/>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8"/>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8"/>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8"/>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8"/>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8"/>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8"/>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8"/>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8"/>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8"/>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8"/>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8"/>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8"/>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8"/>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8"/>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8"/>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8"/>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8"/>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8"/>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8"/>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8"/>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8"/>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8"/>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8"/>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8"/>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8"/>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8"/>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8"/>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8"/>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8"/>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8"/>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8"/>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8"/>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8"/>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8"/>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8"/>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8"/>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8"/>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8"/>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8"/>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8"/>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8"/>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8"/>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8"/>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8"/>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8"/>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8"/>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8"/>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8"/>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8"/>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8"/>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8"/>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8"/>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8"/>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8"/>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8"/>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8"/>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8"/>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8"/>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8"/>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8"/>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18"/>
          <p:cNvGrpSpPr/>
          <p:nvPr/>
        </p:nvGrpSpPr>
        <p:grpSpPr>
          <a:xfrm>
            <a:off x="-2979149" y="-4514324"/>
            <a:ext cx="6713240" cy="7078564"/>
            <a:chOff x="-2979149" y="-4514324"/>
            <a:chExt cx="6713240" cy="7078564"/>
          </a:xfrm>
        </p:grpSpPr>
        <p:grpSp>
          <p:nvGrpSpPr>
            <p:cNvPr id="1447" name="Google Shape;1447;p18"/>
            <p:cNvGrpSpPr/>
            <p:nvPr/>
          </p:nvGrpSpPr>
          <p:grpSpPr>
            <a:xfrm flipH="1" rot="6406373">
              <a:off x="-1587964" y="-1265543"/>
              <a:ext cx="3714052" cy="3184542"/>
              <a:chOff x="5378950" y="2687000"/>
              <a:chExt cx="396800" cy="340225"/>
            </a:xfrm>
          </p:grpSpPr>
          <p:sp>
            <p:nvSpPr>
              <p:cNvPr id="1448" name="Google Shape;1448;p18"/>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8"/>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8"/>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8"/>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8"/>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8"/>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8"/>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8"/>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8"/>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8"/>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8"/>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8"/>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8"/>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8"/>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8"/>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8"/>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8"/>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8"/>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8"/>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8"/>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8"/>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8"/>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8"/>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8"/>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8"/>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8"/>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8"/>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8"/>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8"/>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8"/>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8"/>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8"/>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8"/>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8"/>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8"/>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8"/>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8"/>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8"/>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8"/>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8"/>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8"/>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8"/>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8"/>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8"/>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8"/>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8"/>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8"/>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8"/>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8"/>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8"/>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8"/>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8"/>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8"/>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8"/>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8"/>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8"/>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8"/>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8"/>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8"/>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8"/>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8"/>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8"/>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8"/>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8"/>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8"/>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8"/>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8"/>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8"/>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8"/>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8"/>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8"/>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8"/>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8"/>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8"/>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8"/>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8"/>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8"/>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8"/>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8"/>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8"/>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8"/>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8"/>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8"/>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8"/>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8"/>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8"/>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8"/>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8"/>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8"/>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8"/>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8"/>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8"/>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8"/>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8"/>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8"/>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8"/>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8"/>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8"/>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8"/>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8"/>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8"/>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8"/>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8"/>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8"/>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8"/>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8"/>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8"/>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8"/>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8"/>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8"/>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8"/>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8"/>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8"/>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8"/>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8"/>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8"/>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8"/>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8"/>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8"/>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8"/>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8"/>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8"/>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18"/>
            <p:cNvGrpSpPr/>
            <p:nvPr/>
          </p:nvGrpSpPr>
          <p:grpSpPr>
            <a:xfrm rot="2700000">
              <a:off x="-1825467" y="-3701744"/>
              <a:ext cx="4405875" cy="5088079"/>
              <a:chOff x="6127547" y="81379"/>
              <a:chExt cx="4405918" cy="5088128"/>
            </a:xfrm>
          </p:grpSpPr>
          <p:sp>
            <p:nvSpPr>
              <p:cNvPr id="1571" name="Google Shape;1571;p18"/>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8"/>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573" name="Shape 1573"/>
        <p:cNvGrpSpPr/>
        <p:nvPr/>
      </p:nvGrpSpPr>
      <p:grpSpPr>
        <a:xfrm>
          <a:off x="0" y="0"/>
          <a:ext cx="0" cy="0"/>
          <a:chOff x="0" y="0"/>
          <a:chExt cx="0" cy="0"/>
        </a:xfrm>
      </p:grpSpPr>
      <p:sp>
        <p:nvSpPr>
          <p:cNvPr id="1574" name="Google Shape;1574;p19"/>
          <p:cNvSpPr txBox="1"/>
          <p:nvPr>
            <p:ph hasCustomPrompt="1" type="title"/>
          </p:nvPr>
        </p:nvSpPr>
        <p:spPr>
          <a:xfrm>
            <a:off x="715100" y="540000"/>
            <a:ext cx="29892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b="0" i="1"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575" name="Google Shape;1575;p19"/>
          <p:cNvSpPr txBox="1"/>
          <p:nvPr>
            <p:ph idx="1" type="subTitle"/>
          </p:nvPr>
        </p:nvSpPr>
        <p:spPr>
          <a:xfrm>
            <a:off x="715100" y="1246027"/>
            <a:ext cx="29892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6" name="Google Shape;1576;p19"/>
          <p:cNvSpPr txBox="1"/>
          <p:nvPr>
            <p:ph hasCustomPrompt="1" idx="2" type="title"/>
          </p:nvPr>
        </p:nvSpPr>
        <p:spPr>
          <a:xfrm>
            <a:off x="715100" y="1996143"/>
            <a:ext cx="29892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b="0" i="1"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577" name="Google Shape;1577;p19"/>
          <p:cNvSpPr txBox="1"/>
          <p:nvPr>
            <p:ph idx="3" type="subTitle"/>
          </p:nvPr>
        </p:nvSpPr>
        <p:spPr>
          <a:xfrm>
            <a:off x="715100" y="2702170"/>
            <a:ext cx="29892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8" name="Google Shape;1578;p19"/>
          <p:cNvSpPr txBox="1"/>
          <p:nvPr>
            <p:ph hasCustomPrompt="1" idx="4" type="title"/>
          </p:nvPr>
        </p:nvSpPr>
        <p:spPr>
          <a:xfrm>
            <a:off x="715100" y="3452298"/>
            <a:ext cx="29892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b="0" i="1"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579" name="Google Shape;1579;p19"/>
          <p:cNvSpPr txBox="1"/>
          <p:nvPr>
            <p:ph idx="5" type="subTitle"/>
          </p:nvPr>
        </p:nvSpPr>
        <p:spPr>
          <a:xfrm>
            <a:off x="715100" y="4158325"/>
            <a:ext cx="29892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580" name="Shape 1580"/>
        <p:cNvGrpSpPr/>
        <p:nvPr/>
      </p:nvGrpSpPr>
      <p:grpSpPr>
        <a:xfrm>
          <a:off x="0" y="0"/>
          <a:ext cx="0" cy="0"/>
          <a:chOff x="0" y="0"/>
          <a:chExt cx="0" cy="0"/>
        </a:xfrm>
      </p:grpSpPr>
      <p:sp>
        <p:nvSpPr>
          <p:cNvPr id="1581" name="Google Shape;1581;p20"/>
          <p:cNvSpPr txBox="1"/>
          <p:nvPr>
            <p:ph type="ctrTitle"/>
          </p:nvPr>
        </p:nvSpPr>
        <p:spPr>
          <a:xfrm flipH="1">
            <a:off x="4949145" y="669825"/>
            <a:ext cx="3475800" cy="99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82" name="Google Shape;1582;p20"/>
          <p:cNvSpPr txBox="1"/>
          <p:nvPr>
            <p:ph idx="1" type="subTitle"/>
          </p:nvPr>
        </p:nvSpPr>
        <p:spPr>
          <a:xfrm flipH="1">
            <a:off x="4953100" y="1538725"/>
            <a:ext cx="3475800" cy="164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583" name="Google Shape;1583;p20"/>
          <p:cNvSpPr txBox="1"/>
          <p:nvPr/>
        </p:nvSpPr>
        <p:spPr>
          <a:xfrm>
            <a:off x="4953100" y="3659067"/>
            <a:ext cx="3475800" cy="528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lang="en" sz="1200">
                <a:solidFill>
                  <a:schemeClr val="dk2"/>
                </a:solidFill>
                <a:latin typeface="Barlow"/>
                <a:ea typeface="Barlow"/>
                <a:cs typeface="Barlow"/>
                <a:sym typeface="Barlow"/>
              </a:rPr>
              <a:t>CREDITS: This presentation template was created by </a:t>
            </a:r>
            <a:r>
              <a:rPr b="1" lang="en" sz="1200">
                <a:solidFill>
                  <a:schemeClr val="dk2"/>
                </a:solidFill>
                <a:uFill>
                  <a:noFill/>
                </a:uFill>
                <a:latin typeface="Barlow"/>
                <a:ea typeface="Barlow"/>
                <a:cs typeface="Barlow"/>
                <a:sym typeface="Barlow"/>
                <a:hlinkClick r:id="rId2">
                  <a:extLst>
                    <a:ext uri="{A12FA001-AC4F-418D-AE19-62706E023703}">
                      <ahyp:hlinkClr val="tx"/>
                    </a:ext>
                  </a:extLst>
                </a:hlinkClick>
              </a:rPr>
              <a:t>Slidesgo</a:t>
            </a:r>
            <a:r>
              <a:rPr lang="en" sz="1200">
                <a:solidFill>
                  <a:schemeClr val="dk2"/>
                </a:solidFill>
                <a:latin typeface="Barlow"/>
                <a:ea typeface="Barlow"/>
                <a:cs typeface="Barlow"/>
                <a:sym typeface="Barlow"/>
              </a:rPr>
              <a:t>, including icons by </a:t>
            </a:r>
            <a:r>
              <a:rPr b="1" lang="en" sz="1200">
                <a:solidFill>
                  <a:schemeClr val="dk2"/>
                </a:solidFill>
                <a:uFill>
                  <a:noFill/>
                </a:uFill>
                <a:latin typeface="Barlow"/>
                <a:ea typeface="Barlow"/>
                <a:cs typeface="Barlow"/>
                <a:sym typeface="Barlow"/>
                <a:hlinkClick r:id="rId3">
                  <a:extLst>
                    <a:ext uri="{A12FA001-AC4F-418D-AE19-62706E023703}">
                      <ahyp:hlinkClr val="tx"/>
                    </a:ext>
                  </a:extLst>
                </a:hlinkClick>
              </a:rPr>
              <a:t>Flaticon</a:t>
            </a:r>
            <a:r>
              <a:rPr b="1" lang="en" sz="1200">
                <a:solidFill>
                  <a:schemeClr val="dk2"/>
                </a:solidFill>
                <a:latin typeface="Barlow"/>
                <a:ea typeface="Barlow"/>
                <a:cs typeface="Barlow"/>
                <a:sym typeface="Barlow"/>
              </a:rPr>
              <a:t> </a:t>
            </a:r>
            <a:r>
              <a:rPr lang="en" sz="1200">
                <a:solidFill>
                  <a:schemeClr val="dk2"/>
                </a:solidFill>
                <a:latin typeface="Barlow"/>
                <a:ea typeface="Barlow"/>
                <a:cs typeface="Barlow"/>
                <a:sym typeface="Barlow"/>
              </a:rPr>
              <a:t>and infographics &amp; images by </a:t>
            </a:r>
            <a:r>
              <a:rPr b="1" lang="en" sz="1200">
                <a:solidFill>
                  <a:schemeClr val="dk2"/>
                </a:solidFill>
                <a:uFill>
                  <a:noFill/>
                </a:uFill>
                <a:latin typeface="Barlow"/>
                <a:ea typeface="Barlow"/>
                <a:cs typeface="Barlow"/>
                <a:sym typeface="Barlow"/>
                <a:hlinkClick r:id="rId4">
                  <a:extLst>
                    <a:ext uri="{A12FA001-AC4F-418D-AE19-62706E023703}">
                      <ahyp:hlinkClr val="tx"/>
                    </a:ext>
                  </a:extLst>
                </a:hlinkClick>
              </a:rPr>
              <a:t>Freepik</a:t>
            </a:r>
            <a:endParaRPr b="1" sz="1200">
              <a:solidFill>
                <a:schemeClr val="dk2"/>
              </a:solidFill>
              <a:latin typeface="Barlow"/>
              <a:ea typeface="Barlow"/>
              <a:cs typeface="Barlow"/>
              <a:sym typeface="Barlow"/>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720000" y="2332025"/>
            <a:ext cx="40983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720000" y="535000"/>
            <a:ext cx="3150900" cy="16446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i="1" sz="13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 name="Google Shape;14;p3"/>
          <p:cNvSpPr txBox="1"/>
          <p:nvPr>
            <p:ph idx="1" type="subTitle"/>
          </p:nvPr>
        </p:nvSpPr>
        <p:spPr>
          <a:xfrm>
            <a:off x="720000" y="3208375"/>
            <a:ext cx="40983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5" name="Google Shape;15;p3"/>
          <p:cNvGrpSpPr/>
          <p:nvPr/>
        </p:nvGrpSpPr>
        <p:grpSpPr>
          <a:xfrm rot="-5231140">
            <a:off x="1917954" y="4518252"/>
            <a:ext cx="180358" cy="180517"/>
            <a:chOff x="60311" y="1550108"/>
            <a:chExt cx="180357" cy="180516"/>
          </a:xfrm>
        </p:grpSpPr>
        <p:sp>
          <p:nvSpPr>
            <p:cNvPr id="16" name="Google Shape;16;p3"/>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584" name="Shape 1584"/>
        <p:cNvGrpSpPr/>
        <p:nvPr/>
      </p:nvGrpSpPr>
      <p:grpSpPr>
        <a:xfrm>
          <a:off x="0" y="0"/>
          <a:ext cx="0" cy="0"/>
          <a:chOff x="0" y="0"/>
          <a:chExt cx="0" cy="0"/>
        </a:xfrm>
      </p:grpSpPr>
      <p:grpSp>
        <p:nvGrpSpPr>
          <p:cNvPr id="1585" name="Google Shape;1585;p21"/>
          <p:cNvGrpSpPr/>
          <p:nvPr/>
        </p:nvGrpSpPr>
        <p:grpSpPr>
          <a:xfrm>
            <a:off x="4620537" y="-5052"/>
            <a:ext cx="6342351" cy="5372514"/>
            <a:chOff x="3432512" y="-5052"/>
            <a:chExt cx="6342351" cy="5372514"/>
          </a:xfrm>
        </p:grpSpPr>
        <p:grpSp>
          <p:nvGrpSpPr>
            <p:cNvPr id="1586" name="Google Shape;1586;p21"/>
            <p:cNvGrpSpPr/>
            <p:nvPr/>
          </p:nvGrpSpPr>
          <p:grpSpPr>
            <a:xfrm>
              <a:off x="3432512" y="2263515"/>
              <a:ext cx="3714101" cy="2145109"/>
              <a:chOff x="3488500" y="2199825"/>
              <a:chExt cx="231450" cy="133675"/>
            </a:xfrm>
          </p:grpSpPr>
          <p:sp>
            <p:nvSpPr>
              <p:cNvPr id="1587" name="Google Shape;1587;p21"/>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1"/>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1"/>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1"/>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1"/>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1"/>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1"/>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1"/>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1"/>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1"/>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1"/>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1"/>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1"/>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1"/>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1"/>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1"/>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1"/>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1"/>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1"/>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1"/>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1"/>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1"/>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1"/>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1"/>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1"/>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1"/>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1"/>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1"/>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1"/>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1"/>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1"/>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1"/>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1"/>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1"/>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1"/>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1"/>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1"/>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1"/>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1"/>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1"/>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1"/>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1"/>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1"/>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1"/>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1"/>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1"/>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1"/>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1"/>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1"/>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1"/>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1"/>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1"/>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1"/>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1"/>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1"/>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1"/>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1"/>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1"/>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1"/>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1"/>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1"/>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1"/>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1"/>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1"/>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1"/>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1"/>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1"/>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1"/>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1"/>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1"/>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1"/>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1"/>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1"/>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1"/>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1"/>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1"/>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1"/>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1"/>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1"/>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1"/>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1"/>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1"/>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1"/>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1"/>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1"/>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1"/>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1"/>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1"/>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 name="Google Shape;1675;p21"/>
            <p:cNvGrpSpPr/>
            <p:nvPr/>
          </p:nvGrpSpPr>
          <p:grpSpPr>
            <a:xfrm rot="10800000">
              <a:off x="6060762" y="3222353"/>
              <a:ext cx="3714101" cy="2145109"/>
              <a:chOff x="3488500" y="2199825"/>
              <a:chExt cx="231450" cy="133675"/>
            </a:xfrm>
          </p:grpSpPr>
          <p:sp>
            <p:nvSpPr>
              <p:cNvPr id="1676" name="Google Shape;1676;p21"/>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1"/>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1"/>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1"/>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1"/>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1"/>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1"/>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1"/>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1"/>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1"/>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1"/>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1"/>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1"/>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1"/>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1"/>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1"/>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1"/>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1"/>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1"/>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1"/>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1"/>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1"/>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1"/>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1"/>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1"/>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1"/>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1"/>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1"/>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1"/>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1"/>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1"/>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1"/>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1"/>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1"/>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1"/>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1"/>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1"/>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1"/>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1"/>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1"/>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1"/>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1"/>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1"/>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1"/>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1"/>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1"/>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1"/>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1"/>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1"/>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1"/>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1"/>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1"/>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1"/>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1"/>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1"/>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1"/>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1"/>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1"/>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1"/>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1"/>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1"/>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1"/>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1"/>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1"/>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1"/>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1"/>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1"/>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1"/>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1"/>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1"/>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1"/>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1"/>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1"/>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1"/>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1"/>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1"/>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1"/>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1"/>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1"/>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1"/>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1"/>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1"/>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1"/>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1"/>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1"/>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1"/>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1"/>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1"/>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21"/>
            <p:cNvGrpSpPr/>
            <p:nvPr/>
          </p:nvGrpSpPr>
          <p:grpSpPr>
            <a:xfrm>
              <a:off x="7939775" y="1881005"/>
              <a:ext cx="1258475" cy="1669458"/>
              <a:chOff x="7787375" y="1881005"/>
              <a:chExt cx="1258475" cy="1669458"/>
            </a:xfrm>
          </p:grpSpPr>
          <p:sp>
            <p:nvSpPr>
              <p:cNvPr id="1765" name="Google Shape;1765;p21"/>
              <p:cNvSpPr/>
              <p:nvPr/>
            </p:nvSpPr>
            <p:spPr>
              <a:xfrm>
                <a:off x="7889199" y="2802241"/>
                <a:ext cx="413253" cy="304905"/>
              </a:xfrm>
              <a:custGeom>
                <a:rect b="b" l="l" r="r" t="t"/>
                <a:pathLst>
                  <a:path extrusionOk="0" h="1075" w="1457">
                    <a:moveTo>
                      <a:pt x="373" y="0"/>
                    </a:moveTo>
                    <a:cubicBezTo>
                      <a:pt x="270" y="0"/>
                      <a:pt x="199" y="75"/>
                      <a:pt x="108" y="99"/>
                    </a:cubicBezTo>
                    <a:cubicBezTo>
                      <a:pt x="99" y="103"/>
                      <a:pt x="87" y="103"/>
                      <a:pt x="75" y="103"/>
                    </a:cubicBezTo>
                    <a:cubicBezTo>
                      <a:pt x="73" y="103"/>
                      <a:pt x="71" y="103"/>
                      <a:pt x="68" y="103"/>
                    </a:cubicBezTo>
                    <a:cubicBezTo>
                      <a:pt x="34" y="103"/>
                      <a:pt x="0" y="105"/>
                      <a:pt x="9" y="166"/>
                    </a:cubicBezTo>
                    <a:cubicBezTo>
                      <a:pt x="17" y="240"/>
                      <a:pt x="34" y="310"/>
                      <a:pt x="108" y="347"/>
                    </a:cubicBezTo>
                    <a:cubicBezTo>
                      <a:pt x="138" y="361"/>
                      <a:pt x="171" y="376"/>
                      <a:pt x="201" y="376"/>
                    </a:cubicBezTo>
                    <a:cubicBezTo>
                      <a:pt x="226" y="376"/>
                      <a:pt x="249" y="367"/>
                      <a:pt x="270" y="339"/>
                    </a:cubicBezTo>
                    <a:cubicBezTo>
                      <a:pt x="291" y="311"/>
                      <a:pt x="309" y="301"/>
                      <a:pt x="326" y="301"/>
                    </a:cubicBezTo>
                    <a:cubicBezTo>
                      <a:pt x="351" y="301"/>
                      <a:pt x="374" y="322"/>
                      <a:pt x="406" y="339"/>
                    </a:cubicBezTo>
                    <a:cubicBezTo>
                      <a:pt x="588" y="430"/>
                      <a:pt x="580" y="674"/>
                      <a:pt x="745" y="782"/>
                    </a:cubicBezTo>
                    <a:cubicBezTo>
                      <a:pt x="774" y="798"/>
                      <a:pt x="778" y="839"/>
                      <a:pt x="741" y="856"/>
                    </a:cubicBezTo>
                    <a:cubicBezTo>
                      <a:pt x="671" y="889"/>
                      <a:pt x="638" y="943"/>
                      <a:pt x="691" y="1009"/>
                    </a:cubicBezTo>
                    <a:cubicBezTo>
                      <a:pt x="723" y="1054"/>
                      <a:pt x="771" y="1075"/>
                      <a:pt x="821" y="1075"/>
                    </a:cubicBezTo>
                    <a:cubicBezTo>
                      <a:pt x="843" y="1075"/>
                      <a:pt x="865" y="1070"/>
                      <a:pt x="886" y="1063"/>
                    </a:cubicBezTo>
                    <a:cubicBezTo>
                      <a:pt x="1051" y="984"/>
                      <a:pt x="1229" y="951"/>
                      <a:pt x="1398" y="889"/>
                    </a:cubicBezTo>
                    <a:cubicBezTo>
                      <a:pt x="1456" y="868"/>
                      <a:pt x="1452" y="839"/>
                      <a:pt x="1456" y="786"/>
                    </a:cubicBezTo>
                    <a:cubicBezTo>
                      <a:pt x="1456" y="554"/>
                      <a:pt x="1266" y="558"/>
                      <a:pt x="1134" y="496"/>
                    </a:cubicBezTo>
                    <a:cubicBezTo>
                      <a:pt x="1097" y="478"/>
                      <a:pt x="1062" y="464"/>
                      <a:pt x="1030" y="464"/>
                    </a:cubicBezTo>
                    <a:cubicBezTo>
                      <a:pt x="991" y="464"/>
                      <a:pt x="958" y="486"/>
                      <a:pt x="935" y="550"/>
                    </a:cubicBezTo>
                    <a:cubicBezTo>
                      <a:pt x="923" y="577"/>
                      <a:pt x="901" y="612"/>
                      <a:pt x="863" y="612"/>
                    </a:cubicBezTo>
                    <a:cubicBezTo>
                      <a:pt x="861" y="612"/>
                      <a:pt x="859" y="612"/>
                      <a:pt x="857" y="612"/>
                    </a:cubicBezTo>
                    <a:cubicBezTo>
                      <a:pt x="811" y="600"/>
                      <a:pt x="832" y="554"/>
                      <a:pt x="815" y="525"/>
                    </a:cubicBezTo>
                    <a:cubicBezTo>
                      <a:pt x="737" y="360"/>
                      <a:pt x="633" y="203"/>
                      <a:pt x="522" y="58"/>
                    </a:cubicBezTo>
                    <a:cubicBezTo>
                      <a:pt x="485" y="17"/>
                      <a:pt x="431" y="0"/>
                      <a:pt x="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1"/>
              <p:cNvSpPr/>
              <p:nvPr/>
            </p:nvSpPr>
            <p:spPr>
              <a:xfrm>
                <a:off x="8134257" y="2663545"/>
                <a:ext cx="240804" cy="250164"/>
              </a:xfrm>
              <a:custGeom>
                <a:rect b="b" l="l" r="r" t="t"/>
                <a:pathLst>
                  <a:path extrusionOk="0" h="882" w="849">
                    <a:moveTo>
                      <a:pt x="578" y="0"/>
                    </a:moveTo>
                    <a:cubicBezTo>
                      <a:pt x="527" y="0"/>
                      <a:pt x="483" y="38"/>
                      <a:pt x="456" y="154"/>
                    </a:cubicBezTo>
                    <a:cubicBezTo>
                      <a:pt x="456" y="167"/>
                      <a:pt x="439" y="175"/>
                      <a:pt x="431" y="175"/>
                    </a:cubicBezTo>
                    <a:cubicBezTo>
                      <a:pt x="257" y="187"/>
                      <a:pt x="208" y="365"/>
                      <a:pt x="79" y="440"/>
                    </a:cubicBezTo>
                    <a:cubicBezTo>
                      <a:pt x="1" y="481"/>
                      <a:pt x="5" y="584"/>
                      <a:pt x="51" y="667"/>
                    </a:cubicBezTo>
                    <a:cubicBezTo>
                      <a:pt x="77" y="722"/>
                      <a:pt x="108" y="757"/>
                      <a:pt x="167" y="757"/>
                    </a:cubicBezTo>
                    <a:cubicBezTo>
                      <a:pt x="182" y="757"/>
                      <a:pt x="200" y="755"/>
                      <a:pt x="220" y="750"/>
                    </a:cubicBezTo>
                    <a:cubicBezTo>
                      <a:pt x="234" y="746"/>
                      <a:pt x="249" y="744"/>
                      <a:pt x="263" y="744"/>
                    </a:cubicBezTo>
                    <a:cubicBezTo>
                      <a:pt x="312" y="744"/>
                      <a:pt x="359" y="768"/>
                      <a:pt x="381" y="828"/>
                    </a:cubicBezTo>
                    <a:cubicBezTo>
                      <a:pt x="390" y="857"/>
                      <a:pt x="402" y="882"/>
                      <a:pt x="439" y="882"/>
                    </a:cubicBezTo>
                    <a:cubicBezTo>
                      <a:pt x="485" y="874"/>
                      <a:pt x="485" y="845"/>
                      <a:pt x="476" y="816"/>
                    </a:cubicBezTo>
                    <a:cubicBezTo>
                      <a:pt x="456" y="729"/>
                      <a:pt x="385" y="638"/>
                      <a:pt x="460" y="547"/>
                    </a:cubicBezTo>
                    <a:cubicBezTo>
                      <a:pt x="530" y="460"/>
                      <a:pt x="633" y="473"/>
                      <a:pt x="724" y="469"/>
                    </a:cubicBezTo>
                    <a:cubicBezTo>
                      <a:pt x="782" y="464"/>
                      <a:pt x="848" y="435"/>
                      <a:pt x="844" y="373"/>
                    </a:cubicBezTo>
                    <a:cubicBezTo>
                      <a:pt x="836" y="278"/>
                      <a:pt x="844" y="154"/>
                      <a:pt x="774" y="105"/>
                    </a:cubicBezTo>
                    <a:cubicBezTo>
                      <a:pt x="716" y="63"/>
                      <a:pt x="642" y="0"/>
                      <a:pt x="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1"/>
              <p:cNvSpPr/>
              <p:nvPr/>
            </p:nvSpPr>
            <p:spPr>
              <a:xfrm>
                <a:off x="8579843" y="2594623"/>
                <a:ext cx="84806" cy="96719"/>
              </a:xfrm>
              <a:custGeom>
                <a:rect b="b" l="l" r="r" t="t"/>
                <a:pathLst>
                  <a:path extrusionOk="0" h="341" w="299">
                    <a:moveTo>
                      <a:pt x="125" y="0"/>
                    </a:moveTo>
                    <a:cubicBezTo>
                      <a:pt x="30" y="17"/>
                      <a:pt x="1" y="100"/>
                      <a:pt x="1" y="186"/>
                    </a:cubicBezTo>
                    <a:cubicBezTo>
                      <a:pt x="1" y="278"/>
                      <a:pt x="53" y="341"/>
                      <a:pt x="139" y="341"/>
                    </a:cubicBezTo>
                    <a:cubicBezTo>
                      <a:pt x="146" y="341"/>
                      <a:pt x="154" y="340"/>
                      <a:pt x="162" y="339"/>
                    </a:cubicBezTo>
                    <a:cubicBezTo>
                      <a:pt x="265" y="335"/>
                      <a:pt x="294" y="249"/>
                      <a:pt x="294" y="158"/>
                    </a:cubicBezTo>
                    <a:cubicBezTo>
                      <a:pt x="299" y="50"/>
                      <a:pt x="224" y="17"/>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1"/>
              <p:cNvSpPr/>
              <p:nvPr/>
            </p:nvSpPr>
            <p:spPr>
              <a:xfrm>
                <a:off x="7848356" y="1881005"/>
                <a:ext cx="85657" cy="110049"/>
              </a:xfrm>
              <a:custGeom>
                <a:rect b="b" l="l" r="r" t="t"/>
                <a:pathLst>
                  <a:path extrusionOk="0" h="388" w="302">
                    <a:moveTo>
                      <a:pt x="170" y="0"/>
                    </a:moveTo>
                    <a:cubicBezTo>
                      <a:pt x="155" y="0"/>
                      <a:pt x="139" y="4"/>
                      <a:pt x="120" y="11"/>
                    </a:cubicBezTo>
                    <a:cubicBezTo>
                      <a:pt x="46" y="36"/>
                      <a:pt x="0" y="106"/>
                      <a:pt x="29" y="181"/>
                    </a:cubicBezTo>
                    <a:cubicBezTo>
                      <a:pt x="66" y="263"/>
                      <a:pt x="99" y="383"/>
                      <a:pt x="215" y="387"/>
                    </a:cubicBezTo>
                    <a:cubicBezTo>
                      <a:pt x="217" y="387"/>
                      <a:pt x="218" y="387"/>
                      <a:pt x="220" y="387"/>
                    </a:cubicBezTo>
                    <a:cubicBezTo>
                      <a:pt x="286" y="387"/>
                      <a:pt x="302" y="299"/>
                      <a:pt x="302" y="230"/>
                    </a:cubicBezTo>
                    <a:cubicBezTo>
                      <a:pt x="294" y="189"/>
                      <a:pt x="285" y="148"/>
                      <a:pt x="277" y="115"/>
                    </a:cubicBezTo>
                    <a:cubicBezTo>
                      <a:pt x="257" y="55"/>
                      <a:pt x="229" y="0"/>
                      <a:pt x="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1"/>
              <p:cNvSpPr/>
              <p:nvPr/>
            </p:nvSpPr>
            <p:spPr>
              <a:xfrm>
                <a:off x="8225870" y="3211522"/>
                <a:ext cx="69490" cy="62399"/>
              </a:xfrm>
              <a:custGeom>
                <a:rect b="b" l="l" r="r" t="t"/>
                <a:pathLst>
                  <a:path extrusionOk="0" h="220" w="245">
                    <a:moveTo>
                      <a:pt x="100" y="0"/>
                    </a:moveTo>
                    <a:cubicBezTo>
                      <a:pt x="50" y="17"/>
                      <a:pt x="0" y="37"/>
                      <a:pt x="5" y="103"/>
                    </a:cubicBezTo>
                    <a:cubicBezTo>
                      <a:pt x="8" y="178"/>
                      <a:pt x="58" y="219"/>
                      <a:pt x="130" y="219"/>
                    </a:cubicBezTo>
                    <a:cubicBezTo>
                      <a:pt x="134" y="219"/>
                      <a:pt x="137" y="219"/>
                      <a:pt x="141" y="219"/>
                    </a:cubicBezTo>
                    <a:cubicBezTo>
                      <a:pt x="195" y="211"/>
                      <a:pt x="244" y="178"/>
                      <a:pt x="244" y="116"/>
                    </a:cubicBezTo>
                    <a:cubicBezTo>
                      <a:pt x="236" y="41"/>
                      <a:pt x="182" y="4"/>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1"/>
              <p:cNvSpPr/>
              <p:nvPr/>
            </p:nvSpPr>
            <p:spPr>
              <a:xfrm>
                <a:off x="8008892" y="2693043"/>
                <a:ext cx="67221" cy="61265"/>
              </a:xfrm>
              <a:custGeom>
                <a:rect b="b" l="l" r="r" t="t"/>
                <a:pathLst>
                  <a:path extrusionOk="0" h="216" w="237">
                    <a:moveTo>
                      <a:pt x="91" y="1"/>
                    </a:moveTo>
                    <a:cubicBezTo>
                      <a:pt x="42" y="1"/>
                      <a:pt x="1" y="34"/>
                      <a:pt x="5" y="92"/>
                    </a:cubicBezTo>
                    <a:cubicBezTo>
                      <a:pt x="9" y="166"/>
                      <a:pt x="50" y="212"/>
                      <a:pt x="141" y="216"/>
                    </a:cubicBezTo>
                    <a:cubicBezTo>
                      <a:pt x="187" y="207"/>
                      <a:pt x="236" y="191"/>
                      <a:pt x="228" y="116"/>
                    </a:cubicBezTo>
                    <a:cubicBezTo>
                      <a:pt x="216" y="46"/>
                      <a:pt x="170"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1"/>
              <p:cNvSpPr/>
              <p:nvPr/>
            </p:nvSpPr>
            <p:spPr>
              <a:xfrm>
                <a:off x="7787375" y="2950014"/>
                <a:ext cx="127918" cy="50770"/>
              </a:xfrm>
              <a:custGeom>
                <a:rect b="b" l="l" r="r" t="t"/>
                <a:pathLst>
                  <a:path extrusionOk="0" h="179" w="451">
                    <a:moveTo>
                      <a:pt x="101" y="0"/>
                    </a:moveTo>
                    <a:cubicBezTo>
                      <a:pt x="64" y="0"/>
                      <a:pt x="29" y="26"/>
                      <a:pt x="17" y="70"/>
                    </a:cubicBezTo>
                    <a:cubicBezTo>
                      <a:pt x="0" y="120"/>
                      <a:pt x="58" y="132"/>
                      <a:pt x="99" y="137"/>
                    </a:cubicBezTo>
                    <a:cubicBezTo>
                      <a:pt x="182" y="153"/>
                      <a:pt x="265" y="161"/>
                      <a:pt x="343" y="178"/>
                    </a:cubicBezTo>
                    <a:cubicBezTo>
                      <a:pt x="348" y="177"/>
                      <a:pt x="352" y="177"/>
                      <a:pt x="357" y="177"/>
                    </a:cubicBezTo>
                    <a:cubicBezTo>
                      <a:pt x="368" y="177"/>
                      <a:pt x="379" y="178"/>
                      <a:pt x="389" y="178"/>
                    </a:cubicBezTo>
                    <a:cubicBezTo>
                      <a:pt x="416" y="178"/>
                      <a:pt x="438" y="173"/>
                      <a:pt x="438" y="132"/>
                    </a:cubicBezTo>
                    <a:cubicBezTo>
                      <a:pt x="451" y="87"/>
                      <a:pt x="397" y="87"/>
                      <a:pt x="364" y="87"/>
                    </a:cubicBezTo>
                    <a:cubicBezTo>
                      <a:pt x="357" y="88"/>
                      <a:pt x="350" y="88"/>
                      <a:pt x="343" y="88"/>
                    </a:cubicBezTo>
                    <a:cubicBezTo>
                      <a:pt x="269" y="88"/>
                      <a:pt x="205" y="50"/>
                      <a:pt x="145" y="13"/>
                    </a:cubicBezTo>
                    <a:cubicBezTo>
                      <a:pt x="131" y="4"/>
                      <a:pt x="116" y="0"/>
                      <a:pt x="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1"/>
              <p:cNvSpPr/>
              <p:nvPr/>
            </p:nvSpPr>
            <p:spPr>
              <a:xfrm>
                <a:off x="7949045" y="2935832"/>
                <a:ext cx="71759" cy="88210"/>
              </a:xfrm>
              <a:custGeom>
                <a:rect b="b" l="l" r="r" t="t"/>
                <a:pathLst>
                  <a:path extrusionOk="0" h="311" w="253">
                    <a:moveTo>
                      <a:pt x="21" y="1"/>
                    </a:moveTo>
                    <a:lnTo>
                      <a:pt x="21" y="1"/>
                    </a:lnTo>
                    <a:cubicBezTo>
                      <a:pt x="1" y="87"/>
                      <a:pt x="112" y="145"/>
                      <a:pt x="88" y="199"/>
                    </a:cubicBezTo>
                    <a:cubicBezTo>
                      <a:pt x="26" y="311"/>
                      <a:pt x="125" y="286"/>
                      <a:pt x="158" y="294"/>
                    </a:cubicBezTo>
                    <a:cubicBezTo>
                      <a:pt x="173" y="299"/>
                      <a:pt x="186" y="301"/>
                      <a:pt x="196" y="301"/>
                    </a:cubicBezTo>
                    <a:cubicBezTo>
                      <a:pt x="253" y="301"/>
                      <a:pt x="252" y="243"/>
                      <a:pt x="249" y="191"/>
                    </a:cubicBezTo>
                    <a:cubicBezTo>
                      <a:pt x="145" y="158"/>
                      <a:pt x="133" y="21"/>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1"/>
              <p:cNvSpPr/>
              <p:nvPr/>
            </p:nvSpPr>
            <p:spPr>
              <a:xfrm>
                <a:off x="7908202" y="2675174"/>
                <a:ext cx="53039" cy="80268"/>
              </a:xfrm>
              <a:custGeom>
                <a:rect b="b" l="l" r="r" t="t"/>
                <a:pathLst>
                  <a:path extrusionOk="0" h="283" w="187">
                    <a:moveTo>
                      <a:pt x="93" y="0"/>
                    </a:moveTo>
                    <a:cubicBezTo>
                      <a:pt x="90" y="0"/>
                      <a:pt x="86" y="1"/>
                      <a:pt x="83" y="2"/>
                    </a:cubicBezTo>
                    <a:cubicBezTo>
                      <a:pt x="62" y="6"/>
                      <a:pt x="29" y="27"/>
                      <a:pt x="29" y="43"/>
                    </a:cubicBezTo>
                    <a:cubicBezTo>
                      <a:pt x="25" y="134"/>
                      <a:pt x="0" y="241"/>
                      <a:pt x="128" y="283"/>
                    </a:cubicBezTo>
                    <a:cubicBezTo>
                      <a:pt x="132" y="279"/>
                      <a:pt x="136" y="270"/>
                      <a:pt x="136" y="262"/>
                    </a:cubicBezTo>
                    <a:cubicBezTo>
                      <a:pt x="149" y="192"/>
                      <a:pt x="186" y="126"/>
                      <a:pt x="149" y="51"/>
                    </a:cubicBezTo>
                    <a:cubicBezTo>
                      <a:pt x="134" y="29"/>
                      <a:pt x="119" y="0"/>
                      <a:pt x="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1"/>
              <p:cNvSpPr/>
              <p:nvPr/>
            </p:nvSpPr>
            <p:spPr>
              <a:xfrm>
                <a:off x="8365417" y="3291223"/>
                <a:ext cx="50770" cy="50770"/>
              </a:xfrm>
              <a:custGeom>
                <a:rect b="b" l="l" r="r" t="t"/>
                <a:pathLst>
                  <a:path extrusionOk="0" h="179" w="179">
                    <a:moveTo>
                      <a:pt x="71" y="0"/>
                    </a:moveTo>
                    <a:cubicBezTo>
                      <a:pt x="21" y="0"/>
                      <a:pt x="0" y="33"/>
                      <a:pt x="4" y="79"/>
                    </a:cubicBezTo>
                    <a:cubicBezTo>
                      <a:pt x="4" y="132"/>
                      <a:pt x="29" y="174"/>
                      <a:pt x="87" y="178"/>
                    </a:cubicBezTo>
                    <a:cubicBezTo>
                      <a:pt x="90" y="178"/>
                      <a:pt x="93" y="178"/>
                      <a:pt x="96" y="178"/>
                    </a:cubicBezTo>
                    <a:cubicBezTo>
                      <a:pt x="141" y="178"/>
                      <a:pt x="174" y="149"/>
                      <a:pt x="178" y="91"/>
                    </a:cubicBezTo>
                    <a:cubicBezTo>
                      <a:pt x="170" y="41"/>
                      <a:pt x="133"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1"/>
              <p:cNvSpPr/>
              <p:nvPr/>
            </p:nvSpPr>
            <p:spPr>
              <a:xfrm>
                <a:off x="8693579" y="2543002"/>
                <a:ext cx="39141" cy="93031"/>
              </a:xfrm>
              <a:custGeom>
                <a:rect b="b" l="l" r="r" t="t"/>
                <a:pathLst>
                  <a:path extrusionOk="0" h="328" w="138">
                    <a:moveTo>
                      <a:pt x="1" y="1"/>
                    </a:moveTo>
                    <a:lnTo>
                      <a:pt x="1" y="1"/>
                    </a:lnTo>
                    <a:cubicBezTo>
                      <a:pt x="13" y="120"/>
                      <a:pt x="26" y="244"/>
                      <a:pt x="137" y="327"/>
                    </a:cubicBezTo>
                    <a:cubicBezTo>
                      <a:pt x="129" y="203"/>
                      <a:pt x="96" y="8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1"/>
              <p:cNvSpPr/>
              <p:nvPr/>
            </p:nvSpPr>
            <p:spPr>
              <a:xfrm>
                <a:off x="8719390" y="3146854"/>
                <a:ext cx="36589" cy="91897"/>
              </a:xfrm>
              <a:custGeom>
                <a:rect b="b" l="l" r="r" t="t"/>
                <a:pathLst>
                  <a:path extrusionOk="0" h="324" w="129">
                    <a:moveTo>
                      <a:pt x="13" y="1"/>
                    </a:moveTo>
                    <a:lnTo>
                      <a:pt x="13" y="1"/>
                    </a:lnTo>
                    <a:cubicBezTo>
                      <a:pt x="1" y="166"/>
                      <a:pt x="59" y="245"/>
                      <a:pt x="121" y="323"/>
                    </a:cubicBezTo>
                    <a:cubicBezTo>
                      <a:pt x="129" y="220"/>
                      <a:pt x="104" y="125"/>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1"/>
              <p:cNvSpPr/>
              <p:nvPr/>
            </p:nvSpPr>
            <p:spPr>
              <a:xfrm>
                <a:off x="7926922" y="2256817"/>
                <a:ext cx="45948" cy="46232"/>
              </a:xfrm>
              <a:custGeom>
                <a:rect b="b" l="l" r="r" t="t"/>
                <a:pathLst>
                  <a:path extrusionOk="0" h="163" w="162">
                    <a:moveTo>
                      <a:pt x="70" y="1"/>
                    </a:moveTo>
                    <a:cubicBezTo>
                      <a:pt x="21" y="9"/>
                      <a:pt x="0" y="38"/>
                      <a:pt x="4" y="84"/>
                    </a:cubicBezTo>
                    <a:cubicBezTo>
                      <a:pt x="8" y="133"/>
                      <a:pt x="41" y="162"/>
                      <a:pt x="87" y="162"/>
                    </a:cubicBezTo>
                    <a:cubicBezTo>
                      <a:pt x="132" y="162"/>
                      <a:pt x="161" y="125"/>
                      <a:pt x="153" y="79"/>
                    </a:cubicBezTo>
                    <a:cubicBezTo>
                      <a:pt x="149" y="34"/>
                      <a:pt x="120" y="9"/>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1"/>
              <p:cNvSpPr/>
              <p:nvPr/>
            </p:nvSpPr>
            <p:spPr>
              <a:xfrm>
                <a:off x="7967765" y="2554631"/>
                <a:ext cx="46232" cy="37439"/>
              </a:xfrm>
              <a:custGeom>
                <a:rect b="b" l="l" r="r" t="t"/>
                <a:pathLst>
                  <a:path extrusionOk="0" h="132" w="163">
                    <a:moveTo>
                      <a:pt x="109" y="0"/>
                    </a:moveTo>
                    <a:cubicBezTo>
                      <a:pt x="107" y="0"/>
                      <a:pt x="106" y="1"/>
                      <a:pt x="104" y="1"/>
                    </a:cubicBezTo>
                    <a:cubicBezTo>
                      <a:pt x="50" y="5"/>
                      <a:pt x="1" y="26"/>
                      <a:pt x="1" y="96"/>
                    </a:cubicBezTo>
                    <a:cubicBezTo>
                      <a:pt x="1" y="116"/>
                      <a:pt x="15" y="131"/>
                      <a:pt x="43" y="131"/>
                    </a:cubicBezTo>
                    <a:cubicBezTo>
                      <a:pt x="49" y="131"/>
                      <a:pt x="56" y="131"/>
                      <a:pt x="63" y="129"/>
                    </a:cubicBezTo>
                    <a:cubicBezTo>
                      <a:pt x="63" y="75"/>
                      <a:pt x="162" y="108"/>
                      <a:pt x="154" y="34"/>
                    </a:cubicBezTo>
                    <a:cubicBezTo>
                      <a:pt x="154" y="19"/>
                      <a:pt x="126"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1"/>
              <p:cNvSpPr/>
              <p:nvPr/>
            </p:nvSpPr>
            <p:spPr>
              <a:xfrm>
                <a:off x="8801643" y="2972137"/>
                <a:ext cx="34320" cy="33185"/>
              </a:xfrm>
              <a:custGeom>
                <a:rect b="b" l="l" r="r" t="t"/>
                <a:pathLst>
                  <a:path extrusionOk="0" h="117" w="121">
                    <a:moveTo>
                      <a:pt x="58" y="0"/>
                    </a:moveTo>
                    <a:cubicBezTo>
                      <a:pt x="22" y="0"/>
                      <a:pt x="0" y="24"/>
                      <a:pt x="0" y="63"/>
                    </a:cubicBezTo>
                    <a:cubicBezTo>
                      <a:pt x="4" y="96"/>
                      <a:pt x="25" y="116"/>
                      <a:pt x="62" y="116"/>
                    </a:cubicBezTo>
                    <a:cubicBezTo>
                      <a:pt x="99" y="116"/>
                      <a:pt x="112" y="96"/>
                      <a:pt x="120" y="59"/>
                    </a:cubicBezTo>
                    <a:cubicBezTo>
                      <a:pt x="116" y="30"/>
                      <a:pt x="99" y="9"/>
                      <a:pt x="66" y="1"/>
                    </a:cubicBezTo>
                    <a:cubicBezTo>
                      <a:pt x="63" y="0"/>
                      <a:pt x="60" y="0"/>
                      <a:pt x="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1"/>
              <p:cNvSpPr/>
              <p:nvPr/>
            </p:nvSpPr>
            <p:spPr>
              <a:xfrm>
                <a:off x="8461568" y="3515009"/>
                <a:ext cx="30632" cy="35454"/>
              </a:xfrm>
              <a:custGeom>
                <a:rect b="b" l="l" r="r" t="t"/>
                <a:pathLst>
                  <a:path extrusionOk="0" h="125" w="108">
                    <a:moveTo>
                      <a:pt x="49" y="0"/>
                    </a:moveTo>
                    <a:cubicBezTo>
                      <a:pt x="46" y="0"/>
                      <a:pt x="44" y="1"/>
                      <a:pt x="42" y="1"/>
                    </a:cubicBezTo>
                    <a:cubicBezTo>
                      <a:pt x="4" y="1"/>
                      <a:pt x="0" y="38"/>
                      <a:pt x="4" y="67"/>
                    </a:cubicBezTo>
                    <a:cubicBezTo>
                      <a:pt x="13" y="100"/>
                      <a:pt x="25" y="125"/>
                      <a:pt x="62" y="125"/>
                    </a:cubicBezTo>
                    <a:cubicBezTo>
                      <a:pt x="100" y="125"/>
                      <a:pt x="108" y="100"/>
                      <a:pt x="108" y="67"/>
                    </a:cubicBezTo>
                    <a:cubicBezTo>
                      <a:pt x="100" y="28"/>
                      <a:pt x="81" y="0"/>
                      <a:pt x="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1"/>
              <p:cNvSpPr/>
              <p:nvPr/>
            </p:nvSpPr>
            <p:spPr>
              <a:xfrm>
                <a:off x="8623238" y="2311842"/>
                <a:ext cx="29781" cy="39425"/>
              </a:xfrm>
              <a:custGeom>
                <a:rect b="b" l="l" r="r" t="t"/>
                <a:pathLst>
                  <a:path extrusionOk="0" h="139" w="105">
                    <a:moveTo>
                      <a:pt x="40" y="0"/>
                    </a:moveTo>
                    <a:cubicBezTo>
                      <a:pt x="9" y="0"/>
                      <a:pt x="9" y="37"/>
                      <a:pt x="9" y="63"/>
                    </a:cubicBezTo>
                    <a:cubicBezTo>
                      <a:pt x="9" y="96"/>
                      <a:pt x="1" y="138"/>
                      <a:pt x="50" y="138"/>
                    </a:cubicBezTo>
                    <a:cubicBezTo>
                      <a:pt x="54" y="138"/>
                      <a:pt x="58" y="139"/>
                      <a:pt x="61" y="139"/>
                    </a:cubicBezTo>
                    <a:cubicBezTo>
                      <a:pt x="89" y="139"/>
                      <a:pt x="97" y="108"/>
                      <a:pt x="104" y="71"/>
                    </a:cubicBezTo>
                    <a:cubicBezTo>
                      <a:pt x="96" y="51"/>
                      <a:pt x="92" y="9"/>
                      <a:pt x="50" y="1"/>
                    </a:cubicBezTo>
                    <a:cubicBezTo>
                      <a:pt x="47" y="0"/>
                      <a:pt x="43" y="0"/>
                      <a:pt x="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1"/>
              <p:cNvSpPr/>
              <p:nvPr/>
            </p:nvSpPr>
            <p:spPr>
              <a:xfrm>
                <a:off x="8210554" y="3329513"/>
                <a:ext cx="33185" cy="36589"/>
              </a:xfrm>
              <a:custGeom>
                <a:rect b="b" l="l" r="r" t="t"/>
                <a:pathLst>
                  <a:path extrusionOk="0" h="129" w="117">
                    <a:moveTo>
                      <a:pt x="62" y="0"/>
                    </a:moveTo>
                    <a:cubicBezTo>
                      <a:pt x="58" y="0"/>
                      <a:pt x="54" y="1"/>
                      <a:pt x="50" y="2"/>
                    </a:cubicBezTo>
                    <a:cubicBezTo>
                      <a:pt x="13" y="10"/>
                      <a:pt x="1" y="39"/>
                      <a:pt x="9" y="72"/>
                    </a:cubicBezTo>
                    <a:cubicBezTo>
                      <a:pt x="12" y="106"/>
                      <a:pt x="27" y="129"/>
                      <a:pt x="55" y="129"/>
                    </a:cubicBezTo>
                    <a:cubicBezTo>
                      <a:pt x="61" y="129"/>
                      <a:pt x="68" y="128"/>
                      <a:pt x="75" y="126"/>
                    </a:cubicBezTo>
                    <a:cubicBezTo>
                      <a:pt x="112" y="121"/>
                      <a:pt x="116" y="88"/>
                      <a:pt x="116" y="47"/>
                    </a:cubicBezTo>
                    <a:cubicBezTo>
                      <a:pt x="105" y="36"/>
                      <a:pt x="97"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1"/>
              <p:cNvSpPr/>
              <p:nvPr/>
            </p:nvSpPr>
            <p:spPr>
              <a:xfrm>
                <a:off x="8495604" y="3318168"/>
                <a:ext cx="31767" cy="29498"/>
              </a:xfrm>
              <a:custGeom>
                <a:rect b="b" l="l" r="r" t="t"/>
                <a:pathLst>
                  <a:path extrusionOk="0" h="104" w="112">
                    <a:moveTo>
                      <a:pt x="46" y="0"/>
                    </a:moveTo>
                    <a:cubicBezTo>
                      <a:pt x="21" y="0"/>
                      <a:pt x="0" y="13"/>
                      <a:pt x="0" y="37"/>
                    </a:cubicBezTo>
                    <a:cubicBezTo>
                      <a:pt x="0" y="79"/>
                      <a:pt x="25" y="104"/>
                      <a:pt x="62" y="104"/>
                    </a:cubicBezTo>
                    <a:cubicBezTo>
                      <a:pt x="87" y="104"/>
                      <a:pt x="108" y="95"/>
                      <a:pt x="112" y="71"/>
                    </a:cubicBezTo>
                    <a:cubicBezTo>
                      <a:pt x="112" y="29"/>
                      <a:pt x="83" y="13"/>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1"/>
              <p:cNvSpPr/>
              <p:nvPr/>
            </p:nvSpPr>
            <p:spPr>
              <a:xfrm>
                <a:off x="7984499" y="3054107"/>
                <a:ext cx="30632" cy="26094"/>
              </a:xfrm>
              <a:custGeom>
                <a:rect b="b" l="l" r="r" t="t"/>
                <a:pathLst>
                  <a:path extrusionOk="0" h="92" w="108">
                    <a:moveTo>
                      <a:pt x="39" y="1"/>
                    </a:moveTo>
                    <a:cubicBezTo>
                      <a:pt x="17" y="1"/>
                      <a:pt x="0" y="20"/>
                      <a:pt x="4" y="42"/>
                    </a:cubicBezTo>
                    <a:cubicBezTo>
                      <a:pt x="8" y="75"/>
                      <a:pt x="33" y="92"/>
                      <a:pt x="66" y="92"/>
                    </a:cubicBezTo>
                    <a:cubicBezTo>
                      <a:pt x="95" y="84"/>
                      <a:pt x="107" y="63"/>
                      <a:pt x="95" y="38"/>
                    </a:cubicBezTo>
                    <a:cubicBezTo>
                      <a:pt x="91" y="22"/>
                      <a:pt x="66" y="9"/>
                      <a:pt x="45" y="1"/>
                    </a:cubicBezTo>
                    <a:cubicBezTo>
                      <a:pt x="43" y="1"/>
                      <a:pt x="41"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1"/>
              <p:cNvSpPr/>
              <p:nvPr/>
            </p:nvSpPr>
            <p:spPr>
              <a:xfrm>
                <a:off x="8718255" y="2364030"/>
                <a:ext cx="26094" cy="26945"/>
              </a:xfrm>
              <a:custGeom>
                <a:rect b="b" l="l" r="r" t="t"/>
                <a:pathLst>
                  <a:path extrusionOk="0" h="95" w="92">
                    <a:moveTo>
                      <a:pt x="42" y="1"/>
                    </a:moveTo>
                    <a:cubicBezTo>
                      <a:pt x="22" y="1"/>
                      <a:pt x="8" y="12"/>
                      <a:pt x="5" y="32"/>
                    </a:cubicBezTo>
                    <a:cubicBezTo>
                      <a:pt x="1" y="65"/>
                      <a:pt x="9" y="90"/>
                      <a:pt x="46" y="94"/>
                    </a:cubicBezTo>
                    <a:cubicBezTo>
                      <a:pt x="48" y="94"/>
                      <a:pt x="50" y="95"/>
                      <a:pt x="52" y="95"/>
                    </a:cubicBezTo>
                    <a:cubicBezTo>
                      <a:pt x="74" y="95"/>
                      <a:pt x="88" y="75"/>
                      <a:pt x="92" y="53"/>
                    </a:cubicBezTo>
                    <a:cubicBezTo>
                      <a:pt x="92" y="28"/>
                      <a:pt x="83" y="7"/>
                      <a:pt x="59" y="3"/>
                    </a:cubicBezTo>
                    <a:cubicBezTo>
                      <a:pt x="53" y="1"/>
                      <a:pt x="47"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1"/>
              <p:cNvSpPr/>
              <p:nvPr/>
            </p:nvSpPr>
            <p:spPr>
              <a:xfrm>
                <a:off x="8755978" y="2982631"/>
                <a:ext cx="21272" cy="22691"/>
              </a:xfrm>
              <a:custGeom>
                <a:rect b="b" l="l" r="r" t="t"/>
                <a:pathLst>
                  <a:path extrusionOk="0" h="80" w="75">
                    <a:moveTo>
                      <a:pt x="37" y="1"/>
                    </a:moveTo>
                    <a:cubicBezTo>
                      <a:pt x="29" y="1"/>
                      <a:pt x="8" y="22"/>
                      <a:pt x="8" y="30"/>
                    </a:cubicBezTo>
                    <a:cubicBezTo>
                      <a:pt x="0" y="59"/>
                      <a:pt x="17" y="79"/>
                      <a:pt x="41" y="79"/>
                    </a:cubicBezTo>
                    <a:cubicBezTo>
                      <a:pt x="54" y="79"/>
                      <a:pt x="70" y="63"/>
                      <a:pt x="74" y="55"/>
                    </a:cubicBezTo>
                    <a:cubicBezTo>
                      <a:pt x="74" y="22"/>
                      <a:pt x="62" y="1"/>
                      <a:pt x="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1"/>
              <p:cNvSpPr/>
              <p:nvPr/>
            </p:nvSpPr>
            <p:spPr>
              <a:xfrm>
                <a:off x="8767607" y="2665531"/>
                <a:ext cx="28363" cy="28931"/>
              </a:xfrm>
              <a:custGeom>
                <a:rect b="b" l="l" r="r" t="t"/>
                <a:pathLst>
                  <a:path extrusionOk="0" h="102" w="100">
                    <a:moveTo>
                      <a:pt x="37" y="1"/>
                    </a:moveTo>
                    <a:cubicBezTo>
                      <a:pt x="29" y="1"/>
                      <a:pt x="20" y="10"/>
                      <a:pt x="13" y="36"/>
                    </a:cubicBezTo>
                    <a:cubicBezTo>
                      <a:pt x="0" y="65"/>
                      <a:pt x="38" y="98"/>
                      <a:pt x="100" y="102"/>
                    </a:cubicBezTo>
                    <a:cubicBezTo>
                      <a:pt x="91" y="69"/>
                      <a:pt x="83" y="52"/>
                      <a:pt x="75" y="40"/>
                    </a:cubicBezTo>
                    <a:cubicBezTo>
                      <a:pt x="64" y="27"/>
                      <a:pt x="51" y="1"/>
                      <a:pt x="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1"/>
              <p:cNvSpPr/>
              <p:nvPr/>
            </p:nvSpPr>
            <p:spPr>
              <a:xfrm>
                <a:off x="8861489" y="2396364"/>
                <a:ext cx="21272" cy="22691"/>
              </a:xfrm>
              <a:custGeom>
                <a:rect b="b" l="l" r="r" t="t"/>
                <a:pathLst>
                  <a:path extrusionOk="0" h="80" w="75">
                    <a:moveTo>
                      <a:pt x="41" y="1"/>
                    </a:moveTo>
                    <a:cubicBezTo>
                      <a:pt x="17" y="13"/>
                      <a:pt x="0" y="26"/>
                      <a:pt x="0" y="46"/>
                    </a:cubicBezTo>
                    <a:cubicBezTo>
                      <a:pt x="0" y="59"/>
                      <a:pt x="21" y="79"/>
                      <a:pt x="33" y="79"/>
                    </a:cubicBezTo>
                    <a:cubicBezTo>
                      <a:pt x="58" y="79"/>
                      <a:pt x="75" y="63"/>
                      <a:pt x="70" y="38"/>
                    </a:cubicBezTo>
                    <a:cubicBezTo>
                      <a:pt x="70" y="21"/>
                      <a:pt x="54" y="13"/>
                      <a:pt x="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1"/>
              <p:cNvSpPr/>
              <p:nvPr/>
            </p:nvSpPr>
            <p:spPr>
              <a:xfrm>
                <a:off x="8296211" y="2935548"/>
                <a:ext cx="22407" cy="21556"/>
              </a:xfrm>
              <a:custGeom>
                <a:rect b="b" l="l" r="r" t="t"/>
                <a:pathLst>
                  <a:path extrusionOk="0" h="76" w="79">
                    <a:moveTo>
                      <a:pt x="44" y="1"/>
                    </a:moveTo>
                    <a:cubicBezTo>
                      <a:pt x="42" y="1"/>
                      <a:pt x="40" y="1"/>
                      <a:pt x="38" y="2"/>
                    </a:cubicBezTo>
                    <a:cubicBezTo>
                      <a:pt x="21" y="2"/>
                      <a:pt x="9" y="18"/>
                      <a:pt x="0" y="22"/>
                    </a:cubicBezTo>
                    <a:cubicBezTo>
                      <a:pt x="0" y="59"/>
                      <a:pt x="9" y="76"/>
                      <a:pt x="38" y="76"/>
                    </a:cubicBezTo>
                    <a:cubicBezTo>
                      <a:pt x="46" y="76"/>
                      <a:pt x="67" y="59"/>
                      <a:pt x="71" y="43"/>
                    </a:cubicBezTo>
                    <a:cubicBezTo>
                      <a:pt x="78" y="20"/>
                      <a:pt x="65"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1"/>
              <p:cNvSpPr/>
              <p:nvPr/>
            </p:nvSpPr>
            <p:spPr>
              <a:xfrm>
                <a:off x="8177653" y="2511235"/>
                <a:ext cx="21556" cy="19287"/>
              </a:xfrm>
              <a:custGeom>
                <a:rect b="b" l="l" r="r" t="t"/>
                <a:pathLst>
                  <a:path extrusionOk="0" h="68" w="76">
                    <a:moveTo>
                      <a:pt x="34" y="1"/>
                    </a:moveTo>
                    <a:cubicBezTo>
                      <a:pt x="26" y="1"/>
                      <a:pt x="5" y="22"/>
                      <a:pt x="5" y="30"/>
                    </a:cubicBezTo>
                    <a:cubicBezTo>
                      <a:pt x="1" y="46"/>
                      <a:pt x="22" y="67"/>
                      <a:pt x="30" y="67"/>
                    </a:cubicBezTo>
                    <a:cubicBezTo>
                      <a:pt x="42" y="67"/>
                      <a:pt x="55" y="51"/>
                      <a:pt x="75" y="34"/>
                    </a:cubicBezTo>
                    <a:cubicBezTo>
                      <a:pt x="55" y="22"/>
                      <a:pt x="46" y="1"/>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1"/>
              <p:cNvSpPr/>
              <p:nvPr/>
            </p:nvSpPr>
            <p:spPr>
              <a:xfrm>
                <a:off x="8996498" y="2075009"/>
                <a:ext cx="22123" cy="21556"/>
              </a:xfrm>
              <a:custGeom>
                <a:rect b="b" l="l" r="r" t="t"/>
                <a:pathLst>
                  <a:path extrusionOk="0" h="76" w="78">
                    <a:moveTo>
                      <a:pt x="43" y="0"/>
                    </a:moveTo>
                    <a:cubicBezTo>
                      <a:pt x="41" y="0"/>
                      <a:pt x="39" y="1"/>
                      <a:pt x="37" y="1"/>
                    </a:cubicBezTo>
                    <a:cubicBezTo>
                      <a:pt x="28" y="1"/>
                      <a:pt x="8" y="18"/>
                      <a:pt x="8" y="34"/>
                    </a:cubicBezTo>
                    <a:cubicBezTo>
                      <a:pt x="0" y="57"/>
                      <a:pt x="13" y="76"/>
                      <a:pt x="35" y="76"/>
                    </a:cubicBezTo>
                    <a:cubicBezTo>
                      <a:pt x="37" y="76"/>
                      <a:pt x="39" y="76"/>
                      <a:pt x="41" y="75"/>
                    </a:cubicBezTo>
                    <a:cubicBezTo>
                      <a:pt x="53" y="75"/>
                      <a:pt x="70" y="59"/>
                      <a:pt x="74" y="51"/>
                    </a:cubicBezTo>
                    <a:cubicBezTo>
                      <a:pt x="78" y="20"/>
                      <a:pt x="64"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1"/>
              <p:cNvSpPr/>
              <p:nvPr/>
            </p:nvSpPr>
            <p:spPr>
              <a:xfrm>
                <a:off x="8550629" y="2331980"/>
                <a:ext cx="14465" cy="16734"/>
              </a:xfrm>
              <a:custGeom>
                <a:rect b="b" l="l" r="r" t="t"/>
                <a:pathLst>
                  <a:path extrusionOk="0" h="59" w="51">
                    <a:moveTo>
                      <a:pt x="38" y="0"/>
                    </a:moveTo>
                    <a:cubicBezTo>
                      <a:pt x="21" y="13"/>
                      <a:pt x="13" y="21"/>
                      <a:pt x="1" y="33"/>
                    </a:cubicBezTo>
                    <a:cubicBezTo>
                      <a:pt x="1" y="38"/>
                      <a:pt x="13" y="46"/>
                      <a:pt x="17" y="58"/>
                    </a:cubicBezTo>
                    <a:cubicBezTo>
                      <a:pt x="29" y="54"/>
                      <a:pt x="50" y="46"/>
                      <a:pt x="50" y="42"/>
                    </a:cubicBezTo>
                    <a:cubicBezTo>
                      <a:pt x="50" y="25"/>
                      <a:pt x="42" y="17"/>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1"/>
              <p:cNvSpPr/>
              <p:nvPr/>
            </p:nvSpPr>
            <p:spPr>
              <a:xfrm>
                <a:off x="7945642" y="2746650"/>
                <a:ext cx="27229" cy="19571"/>
              </a:xfrm>
              <a:custGeom>
                <a:rect b="b" l="l" r="r" t="t"/>
                <a:pathLst>
                  <a:path extrusionOk="0" h="69" w="96">
                    <a:moveTo>
                      <a:pt x="55" y="1"/>
                    </a:moveTo>
                    <a:cubicBezTo>
                      <a:pt x="41" y="1"/>
                      <a:pt x="26" y="8"/>
                      <a:pt x="13" y="10"/>
                    </a:cubicBezTo>
                    <a:cubicBezTo>
                      <a:pt x="4" y="18"/>
                      <a:pt x="0" y="27"/>
                      <a:pt x="0" y="31"/>
                    </a:cubicBezTo>
                    <a:cubicBezTo>
                      <a:pt x="17" y="44"/>
                      <a:pt x="34" y="68"/>
                      <a:pt x="57" y="68"/>
                    </a:cubicBezTo>
                    <a:cubicBezTo>
                      <a:pt x="63" y="68"/>
                      <a:pt x="68" y="67"/>
                      <a:pt x="75" y="64"/>
                    </a:cubicBezTo>
                    <a:cubicBezTo>
                      <a:pt x="83" y="60"/>
                      <a:pt x="95" y="31"/>
                      <a:pt x="87" y="23"/>
                    </a:cubicBezTo>
                    <a:cubicBezTo>
                      <a:pt x="78" y="6"/>
                      <a:pt x="67"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1"/>
              <p:cNvSpPr/>
              <p:nvPr/>
            </p:nvSpPr>
            <p:spPr>
              <a:xfrm>
                <a:off x="8092279" y="3200744"/>
                <a:ext cx="16451" cy="23825"/>
              </a:xfrm>
              <a:custGeom>
                <a:rect b="b" l="l" r="r" t="t"/>
                <a:pathLst>
                  <a:path extrusionOk="0" h="84" w="58">
                    <a:moveTo>
                      <a:pt x="29" y="0"/>
                    </a:moveTo>
                    <a:cubicBezTo>
                      <a:pt x="26" y="0"/>
                      <a:pt x="23" y="0"/>
                      <a:pt x="21" y="1"/>
                    </a:cubicBezTo>
                    <a:cubicBezTo>
                      <a:pt x="12" y="9"/>
                      <a:pt x="0" y="17"/>
                      <a:pt x="0" y="30"/>
                    </a:cubicBezTo>
                    <a:cubicBezTo>
                      <a:pt x="0" y="42"/>
                      <a:pt x="12" y="59"/>
                      <a:pt x="17" y="84"/>
                    </a:cubicBezTo>
                    <a:cubicBezTo>
                      <a:pt x="41" y="50"/>
                      <a:pt x="58" y="38"/>
                      <a:pt x="58" y="30"/>
                    </a:cubicBezTo>
                    <a:cubicBezTo>
                      <a:pt x="58" y="12"/>
                      <a:pt x="45"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1"/>
              <p:cNvSpPr/>
              <p:nvPr/>
            </p:nvSpPr>
            <p:spPr>
              <a:xfrm>
                <a:off x="8760516" y="2581008"/>
                <a:ext cx="15600" cy="16167"/>
              </a:xfrm>
              <a:custGeom>
                <a:rect b="b" l="l" r="r" t="t"/>
                <a:pathLst>
                  <a:path extrusionOk="0" h="57" w="55">
                    <a:moveTo>
                      <a:pt x="28" y="1"/>
                    </a:moveTo>
                    <a:cubicBezTo>
                      <a:pt x="26" y="1"/>
                      <a:pt x="25" y="1"/>
                      <a:pt x="25" y="3"/>
                    </a:cubicBezTo>
                    <a:cubicBezTo>
                      <a:pt x="17" y="11"/>
                      <a:pt x="5" y="28"/>
                      <a:pt x="1" y="36"/>
                    </a:cubicBezTo>
                    <a:cubicBezTo>
                      <a:pt x="1" y="36"/>
                      <a:pt x="21" y="48"/>
                      <a:pt x="34" y="57"/>
                    </a:cubicBezTo>
                    <a:cubicBezTo>
                      <a:pt x="42" y="44"/>
                      <a:pt x="46" y="32"/>
                      <a:pt x="54" y="15"/>
                    </a:cubicBezTo>
                    <a:cubicBezTo>
                      <a:pt x="54" y="12"/>
                      <a:pt x="36" y="1"/>
                      <a:pt x="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1"/>
              <p:cNvSpPr/>
              <p:nvPr/>
            </p:nvSpPr>
            <p:spPr>
              <a:xfrm>
                <a:off x="8866027" y="2845637"/>
                <a:ext cx="1418" cy="284"/>
              </a:xfrm>
              <a:custGeom>
                <a:rect b="b" l="l" r="r" t="t"/>
                <a:pathLst>
                  <a:path extrusionOk="0" h="1" w="5">
                    <a:moveTo>
                      <a:pt x="1" y="0"/>
                    </a:moveTo>
                    <a:lnTo>
                      <a:pt x="1" y="0"/>
                    </a:lnTo>
                    <a:cubicBezTo>
                      <a:pt x="1"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1"/>
              <p:cNvSpPr/>
              <p:nvPr/>
            </p:nvSpPr>
            <p:spPr>
              <a:xfrm>
                <a:off x="8849577" y="2845637"/>
                <a:ext cx="21556" cy="19003"/>
              </a:xfrm>
              <a:custGeom>
                <a:rect b="b" l="l" r="r" t="t"/>
                <a:pathLst>
                  <a:path extrusionOk="0" h="67" w="76">
                    <a:moveTo>
                      <a:pt x="63" y="0"/>
                    </a:moveTo>
                    <a:cubicBezTo>
                      <a:pt x="34" y="8"/>
                      <a:pt x="1" y="13"/>
                      <a:pt x="13" y="54"/>
                    </a:cubicBezTo>
                    <a:cubicBezTo>
                      <a:pt x="13" y="62"/>
                      <a:pt x="21" y="66"/>
                      <a:pt x="30" y="66"/>
                    </a:cubicBezTo>
                    <a:cubicBezTo>
                      <a:pt x="75" y="62"/>
                      <a:pt x="59" y="29"/>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1"/>
              <p:cNvSpPr/>
              <p:nvPr/>
            </p:nvSpPr>
            <p:spPr>
              <a:xfrm>
                <a:off x="8042927" y="3063750"/>
                <a:ext cx="14465" cy="17302"/>
              </a:xfrm>
              <a:custGeom>
                <a:rect b="b" l="l" r="r" t="t"/>
                <a:pathLst>
                  <a:path extrusionOk="0" h="61" w="51">
                    <a:moveTo>
                      <a:pt x="34" y="0"/>
                    </a:moveTo>
                    <a:cubicBezTo>
                      <a:pt x="29" y="8"/>
                      <a:pt x="13" y="21"/>
                      <a:pt x="5" y="29"/>
                    </a:cubicBezTo>
                    <a:cubicBezTo>
                      <a:pt x="0" y="37"/>
                      <a:pt x="13" y="58"/>
                      <a:pt x="21" y="58"/>
                    </a:cubicBezTo>
                    <a:cubicBezTo>
                      <a:pt x="25" y="59"/>
                      <a:pt x="28" y="60"/>
                      <a:pt x="31" y="60"/>
                    </a:cubicBezTo>
                    <a:cubicBezTo>
                      <a:pt x="44" y="60"/>
                      <a:pt x="50" y="46"/>
                      <a:pt x="50" y="29"/>
                    </a:cubicBezTo>
                    <a:lnTo>
                      <a:pt x="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1"/>
              <p:cNvSpPr/>
              <p:nvPr/>
            </p:nvSpPr>
            <p:spPr>
              <a:xfrm>
                <a:off x="9030250" y="1987083"/>
                <a:ext cx="15600" cy="14465"/>
              </a:xfrm>
              <a:custGeom>
                <a:rect b="b" l="l" r="r" t="t"/>
                <a:pathLst>
                  <a:path extrusionOk="0" h="51" w="55">
                    <a:moveTo>
                      <a:pt x="25" y="1"/>
                    </a:moveTo>
                    <a:cubicBezTo>
                      <a:pt x="17" y="1"/>
                      <a:pt x="13" y="13"/>
                      <a:pt x="0" y="17"/>
                    </a:cubicBezTo>
                    <a:lnTo>
                      <a:pt x="33" y="51"/>
                    </a:lnTo>
                    <a:cubicBezTo>
                      <a:pt x="38" y="38"/>
                      <a:pt x="42" y="34"/>
                      <a:pt x="54" y="22"/>
                    </a:cubicBezTo>
                    <a:cubicBezTo>
                      <a:pt x="42" y="17"/>
                      <a:pt x="38"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1"/>
              <p:cNvSpPr/>
              <p:nvPr/>
            </p:nvSpPr>
            <p:spPr>
              <a:xfrm>
                <a:off x="8812137" y="2782104"/>
                <a:ext cx="7374" cy="6240"/>
              </a:xfrm>
              <a:custGeom>
                <a:rect b="b" l="l" r="r" t="t"/>
                <a:pathLst>
                  <a:path extrusionOk="0" h="22" w="26">
                    <a:moveTo>
                      <a:pt x="5" y="1"/>
                    </a:moveTo>
                    <a:cubicBezTo>
                      <a:pt x="5" y="5"/>
                      <a:pt x="0" y="9"/>
                      <a:pt x="0" y="17"/>
                    </a:cubicBezTo>
                    <a:cubicBezTo>
                      <a:pt x="5" y="17"/>
                      <a:pt x="9" y="22"/>
                      <a:pt x="17" y="22"/>
                    </a:cubicBezTo>
                    <a:cubicBezTo>
                      <a:pt x="21" y="17"/>
                      <a:pt x="25" y="9"/>
                      <a:pt x="21" y="5"/>
                    </a:cubicBezTo>
                    <a:cubicBezTo>
                      <a:pt x="21" y="1"/>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1"/>
              <p:cNvSpPr/>
              <p:nvPr/>
            </p:nvSpPr>
            <p:spPr>
              <a:xfrm>
                <a:off x="8708895" y="2268730"/>
                <a:ext cx="6240" cy="5956"/>
              </a:xfrm>
              <a:custGeom>
                <a:rect b="b" l="l" r="r" t="t"/>
                <a:pathLst>
                  <a:path extrusionOk="0" h="21" w="22">
                    <a:moveTo>
                      <a:pt x="17" y="0"/>
                    </a:moveTo>
                    <a:cubicBezTo>
                      <a:pt x="13" y="0"/>
                      <a:pt x="9" y="8"/>
                      <a:pt x="1" y="8"/>
                    </a:cubicBezTo>
                    <a:cubicBezTo>
                      <a:pt x="1" y="13"/>
                      <a:pt x="9" y="17"/>
                      <a:pt x="9" y="21"/>
                    </a:cubicBezTo>
                    <a:cubicBezTo>
                      <a:pt x="17" y="21"/>
                      <a:pt x="21" y="21"/>
                      <a:pt x="21" y="17"/>
                    </a:cubicBezTo>
                    <a:cubicBezTo>
                      <a:pt x="21" y="13"/>
                      <a:pt x="21" y="8"/>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1"/>
              <p:cNvSpPr/>
              <p:nvPr/>
            </p:nvSpPr>
            <p:spPr>
              <a:xfrm>
                <a:off x="8025342" y="2195836"/>
                <a:ext cx="8509" cy="7374"/>
              </a:xfrm>
              <a:custGeom>
                <a:rect b="b" l="l" r="r" t="t"/>
                <a:pathLst>
                  <a:path extrusionOk="0" h="26" w="30">
                    <a:moveTo>
                      <a:pt x="9" y="1"/>
                    </a:moveTo>
                    <a:lnTo>
                      <a:pt x="0" y="9"/>
                    </a:lnTo>
                    <a:cubicBezTo>
                      <a:pt x="5" y="17"/>
                      <a:pt x="13" y="22"/>
                      <a:pt x="21" y="26"/>
                    </a:cubicBezTo>
                    <a:cubicBezTo>
                      <a:pt x="21" y="22"/>
                      <a:pt x="25" y="17"/>
                      <a:pt x="29" y="17"/>
                    </a:cubicBezTo>
                    <a:cubicBezTo>
                      <a:pt x="25" y="9"/>
                      <a:pt x="13" y="5"/>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1"/>
              <p:cNvSpPr/>
              <p:nvPr/>
            </p:nvSpPr>
            <p:spPr>
              <a:xfrm>
                <a:off x="8126032" y="2872582"/>
                <a:ext cx="11062" cy="9644"/>
              </a:xfrm>
              <a:custGeom>
                <a:rect b="b" l="l" r="r" t="t"/>
                <a:pathLst>
                  <a:path extrusionOk="0" h="34" w="39">
                    <a:moveTo>
                      <a:pt x="9" y="0"/>
                    </a:moveTo>
                    <a:cubicBezTo>
                      <a:pt x="9" y="0"/>
                      <a:pt x="1" y="13"/>
                      <a:pt x="5" y="13"/>
                    </a:cubicBezTo>
                    <a:cubicBezTo>
                      <a:pt x="9" y="17"/>
                      <a:pt x="18" y="29"/>
                      <a:pt x="22" y="33"/>
                    </a:cubicBezTo>
                    <a:cubicBezTo>
                      <a:pt x="26" y="29"/>
                      <a:pt x="30" y="17"/>
                      <a:pt x="38" y="13"/>
                    </a:cubicBezTo>
                    <a:cubicBezTo>
                      <a:pt x="26" y="9"/>
                      <a:pt x="22" y="0"/>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1"/>
              <p:cNvSpPr/>
              <p:nvPr/>
            </p:nvSpPr>
            <p:spPr>
              <a:xfrm>
                <a:off x="8424129" y="1920430"/>
                <a:ext cx="5956" cy="5956"/>
              </a:xfrm>
              <a:custGeom>
                <a:rect b="b" l="l" r="r" t="t"/>
                <a:pathLst>
                  <a:path extrusionOk="0" h="21" w="21">
                    <a:moveTo>
                      <a:pt x="0" y="0"/>
                    </a:moveTo>
                    <a:cubicBezTo>
                      <a:pt x="4" y="4"/>
                      <a:pt x="4" y="17"/>
                      <a:pt x="8" y="21"/>
                    </a:cubicBezTo>
                    <a:cubicBezTo>
                      <a:pt x="12" y="21"/>
                      <a:pt x="21" y="21"/>
                      <a:pt x="21" y="17"/>
                    </a:cubicBezTo>
                    <a:cubicBezTo>
                      <a:pt x="21" y="9"/>
                      <a:pt x="12" y="4"/>
                      <a:pt x="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1"/>
              <p:cNvSpPr/>
              <p:nvPr/>
            </p:nvSpPr>
            <p:spPr>
              <a:xfrm>
                <a:off x="7944507" y="2587532"/>
                <a:ext cx="5956" cy="6240"/>
              </a:xfrm>
              <a:custGeom>
                <a:rect b="b" l="l" r="r" t="t"/>
                <a:pathLst>
                  <a:path extrusionOk="0" h="22" w="21">
                    <a:moveTo>
                      <a:pt x="17" y="1"/>
                    </a:moveTo>
                    <a:cubicBezTo>
                      <a:pt x="8" y="1"/>
                      <a:pt x="4" y="1"/>
                      <a:pt x="0" y="5"/>
                    </a:cubicBezTo>
                    <a:cubicBezTo>
                      <a:pt x="4" y="5"/>
                      <a:pt x="8" y="9"/>
                      <a:pt x="8" y="21"/>
                    </a:cubicBezTo>
                    <a:lnTo>
                      <a:pt x="21" y="9"/>
                    </a:lnTo>
                    <a:cubicBezTo>
                      <a:pt x="21" y="5"/>
                      <a:pt x="17" y="1"/>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1"/>
              <p:cNvSpPr/>
              <p:nvPr/>
            </p:nvSpPr>
            <p:spPr>
              <a:xfrm>
                <a:off x="8050018" y="2630928"/>
                <a:ext cx="10778" cy="10778"/>
              </a:xfrm>
              <a:custGeom>
                <a:rect b="b" l="l" r="r" t="t"/>
                <a:pathLst>
                  <a:path extrusionOk="0" h="38" w="38">
                    <a:moveTo>
                      <a:pt x="25" y="1"/>
                    </a:moveTo>
                    <a:cubicBezTo>
                      <a:pt x="17" y="5"/>
                      <a:pt x="9" y="13"/>
                      <a:pt x="0" y="17"/>
                    </a:cubicBezTo>
                    <a:cubicBezTo>
                      <a:pt x="4" y="21"/>
                      <a:pt x="9" y="30"/>
                      <a:pt x="21" y="38"/>
                    </a:cubicBezTo>
                    <a:cubicBezTo>
                      <a:pt x="25" y="25"/>
                      <a:pt x="37" y="21"/>
                      <a:pt x="37" y="13"/>
                    </a:cubicBezTo>
                    <a:cubicBezTo>
                      <a:pt x="37" y="13"/>
                      <a:pt x="29"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1"/>
              <p:cNvSpPr/>
              <p:nvPr/>
            </p:nvSpPr>
            <p:spPr>
              <a:xfrm>
                <a:off x="8066469" y="2413949"/>
                <a:ext cx="5956" cy="6240"/>
              </a:xfrm>
              <a:custGeom>
                <a:rect b="b" l="l" r="r" t="t"/>
                <a:pathLst>
                  <a:path extrusionOk="0" h="22" w="21">
                    <a:moveTo>
                      <a:pt x="4" y="1"/>
                    </a:moveTo>
                    <a:cubicBezTo>
                      <a:pt x="0" y="1"/>
                      <a:pt x="0" y="13"/>
                      <a:pt x="0" y="17"/>
                    </a:cubicBezTo>
                    <a:cubicBezTo>
                      <a:pt x="4" y="17"/>
                      <a:pt x="8" y="21"/>
                      <a:pt x="13" y="21"/>
                    </a:cubicBezTo>
                    <a:cubicBezTo>
                      <a:pt x="13" y="17"/>
                      <a:pt x="21" y="13"/>
                      <a:pt x="21" y="5"/>
                    </a:cubicBezTo>
                    <a:cubicBezTo>
                      <a:pt x="13"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1"/>
              <p:cNvSpPr/>
              <p:nvPr/>
            </p:nvSpPr>
            <p:spPr>
              <a:xfrm>
                <a:off x="8391227" y="1943687"/>
                <a:ext cx="10778" cy="6240"/>
              </a:xfrm>
              <a:custGeom>
                <a:rect b="b" l="l" r="r" t="t"/>
                <a:pathLst>
                  <a:path extrusionOk="0" h="22" w="38">
                    <a:moveTo>
                      <a:pt x="4" y="1"/>
                    </a:moveTo>
                    <a:cubicBezTo>
                      <a:pt x="4" y="1"/>
                      <a:pt x="4" y="9"/>
                      <a:pt x="0" y="18"/>
                    </a:cubicBezTo>
                    <a:cubicBezTo>
                      <a:pt x="13" y="18"/>
                      <a:pt x="21" y="22"/>
                      <a:pt x="33" y="22"/>
                    </a:cubicBezTo>
                    <a:cubicBezTo>
                      <a:pt x="37" y="18"/>
                      <a:pt x="37" y="9"/>
                      <a:pt x="37" y="5"/>
                    </a:cubicBezTo>
                    <a:cubicBezTo>
                      <a:pt x="25" y="5"/>
                      <a:pt x="17"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1"/>
              <p:cNvSpPr/>
              <p:nvPr/>
            </p:nvSpPr>
            <p:spPr>
              <a:xfrm>
                <a:off x="8292807" y="2484290"/>
                <a:ext cx="13047" cy="15600"/>
              </a:xfrm>
              <a:custGeom>
                <a:rect b="b" l="l" r="r" t="t"/>
                <a:pathLst>
                  <a:path extrusionOk="0" h="55" w="46">
                    <a:moveTo>
                      <a:pt x="33" y="1"/>
                    </a:moveTo>
                    <a:cubicBezTo>
                      <a:pt x="21" y="17"/>
                      <a:pt x="12" y="26"/>
                      <a:pt x="0" y="42"/>
                    </a:cubicBezTo>
                    <a:lnTo>
                      <a:pt x="12" y="55"/>
                    </a:lnTo>
                    <a:cubicBezTo>
                      <a:pt x="21" y="42"/>
                      <a:pt x="37" y="34"/>
                      <a:pt x="45" y="17"/>
                    </a:cubicBezTo>
                    <a:lnTo>
                      <a:pt x="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1"/>
              <p:cNvSpPr/>
              <p:nvPr/>
            </p:nvSpPr>
            <p:spPr>
              <a:xfrm>
                <a:off x="7937416" y="2548958"/>
                <a:ext cx="9644" cy="11913"/>
              </a:xfrm>
              <a:custGeom>
                <a:rect b="b" l="l" r="r" t="t"/>
                <a:pathLst>
                  <a:path extrusionOk="0" h="42" w="34">
                    <a:moveTo>
                      <a:pt x="9" y="0"/>
                    </a:moveTo>
                    <a:cubicBezTo>
                      <a:pt x="9" y="4"/>
                      <a:pt x="4" y="17"/>
                      <a:pt x="0" y="25"/>
                    </a:cubicBezTo>
                    <a:cubicBezTo>
                      <a:pt x="9" y="33"/>
                      <a:pt x="13" y="37"/>
                      <a:pt x="25" y="42"/>
                    </a:cubicBezTo>
                    <a:cubicBezTo>
                      <a:pt x="29" y="33"/>
                      <a:pt x="33" y="21"/>
                      <a:pt x="33" y="17"/>
                    </a:cubicBezTo>
                    <a:cubicBezTo>
                      <a:pt x="33" y="13"/>
                      <a:pt x="21"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1"/>
              <p:cNvSpPr/>
              <p:nvPr/>
            </p:nvSpPr>
            <p:spPr>
              <a:xfrm>
                <a:off x="7888064" y="2554631"/>
                <a:ext cx="12196" cy="11062"/>
              </a:xfrm>
              <a:custGeom>
                <a:rect b="b" l="l" r="r" t="t"/>
                <a:pathLst>
                  <a:path extrusionOk="0" h="39" w="43">
                    <a:moveTo>
                      <a:pt x="17" y="1"/>
                    </a:moveTo>
                    <a:cubicBezTo>
                      <a:pt x="13" y="13"/>
                      <a:pt x="1" y="22"/>
                      <a:pt x="9" y="26"/>
                    </a:cubicBezTo>
                    <a:cubicBezTo>
                      <a:pt x="9" y="34"/>
                      <a:pt x="21" y="38"/>
                      <a:pt x="34" y="38"/>
                    </a:cubicBezTo>
                    <a:cubicBezTo>
                      <a:pt x="38" y="38"/>
                      <a:pt x="42" y="22"/>
                      <a:pt x="42" y="13"/>
                    </a:cubicBezTo>
                    <a:cubicBezTo>
                      <a:pt x="34" y="5"/>
                      <a:pt x="21" y="1"/>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1"/>
              <p:cNvSpPr/>
              <p:nvPr/>
            </p:nvSpPr>
            <p:spPr>
              <a:xfrm>
                <a:off x="8017117" y="2975824"/>
                <a:ext cx="15600" cy="13047"/>
              </a:xfrm>
              <a:custGeom>
                <a:rect b="b" l="l" r="r" t="t"/>
                <a:pathLst>
                  <a:path extrusionOk="0" h="46" w="55">
                    <a:moveTo>
                      <a:pt x="42" y="0"/>
                    </a:moveTo>
                    <a:cubicBezTo>
                      <a:pt x="13" y="0"/>
                      <a:pt x="13" y="25"/>
                      <a:pt x="0" y="46"/>
                    </a:cubicBezTo>
                    <a:cubicBezTo>
                      <a:pt x="21" y="41"/>
                      <a:pt x="50" y="41"/>
                      <a:pt x="50" y="8"/>
                    </a:cubicBezTo>
                    <a:cubicBezTo>
                      <a:pt x="54" y="8"/>
                      <a:pt x="50"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1"/>
              <p:cNvSpPr/>
              <p:nvPr/>
            </p:nvSpPr>
            <p:spPr>
              <a:xfrm>
                <a:off x="8583530" y="2337936"/>
                <a:ext cx="10778" cy="11913"/>
              </a:xfrm>
              <a:custGeom>
                <a:rect b="b" l="l" r="r" t="t"/>
                <a:pathLst>
                  <a:path extrusionOk="0" h="42" w="38">
                    <a:moveTo>
                      <a:pt x="9" y="0"/>
                    </a:moveTo>
                    <a:cubicBezTo>
                      <a:pt x="4" y="12"/>
                      <a:pt x="0" y="21"/>
                      <a:pt x="0" y="25"/>
                    </a:cubicBezTo>
                    <a:cubicBezTo>
                      <a:pt x="4" y="33"/>
                      <a:pt x="17" y="37"/>
                      <a:pt x="25" y="41"/>
                    </a:cubicBezTo>
                    <a:cubicBezTo>
                      <a:pt x="29" y="33"/>
                      <a:pt x="37" y="21"/>
                      <a:pt x="37" y="17"/>
                    </a:cubicBezTo>
                    <a:cubicBezTo>
                      <a:pt x="37" y="12"/>
                      <a:pt x="21"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1"/>
              <p:cNvSpPr/>
              <p:nvPr/>
            </p:nvSpPr>
            <p:spPr>
              <a:xfrm>
                <a:off x="7913875" y="2638018"/>
                <a:ext cx="7374" cy="6240"/>
              </a:xfrm>
              <a:custGeom>
                <a:rect b="b" l="l" r="r" t="t"/>
                <a:pathLst>
                  <a:path extrusionOk="0" h="22" w="26">
                    <a:moveTo>
                      <a:pt x="21" y="0"/>
                    </a:moveTo>
                    <a:cubicBezTo>
                      <a:pt x="13" y="5"/>
                      <a:pt x="5" y="5"/>
                      <a:pt x="1" y="13"/>
                    </a:cubicBezTo>
                    <a:cubicBezTo>
                      <a:pt x="5" y="17"/>
                      <a:pt x="5" y="21"/>
                      <a:pt x="9" y="21"/>
                    </a:cubicBezTo>
                    <a:cubicBezTo>
                      <a:pt x="13" y="21"/>
                      <a:pt x="17" y="17"/>
                      <a:pt x="25" y="17"/>
                    </a:cubicBezTo>
                    <a:cubicBezTo>
                      <a:pt x="21" y="13"/>
                      <a:pt x="21" y="9"/>
                      <a:pt x="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1"/>
              <p:cNvSpPr/>
              <p:nvPr/>
            </p:nvSpPr>
            <p:spPr>
              <a:xfrm>
                <a:off x="8525953" y="2119823"/>
                <a:ext cx="3971" cy="4822"/>
              </a:xfrm>
              <a:custGeom>
                <a:rect b="b" l="l" r="r" t="t"/>
                <a:pathLst>
                  <a:path extrusionOk="0" h="17" w="14">
                    <a:moveTo>
                      <a:pt x="1" y="0"/>
                    </a:moveTo>
                    <a:lnTo>
                      <a:pt x="1" y="17"/>
                    </a:lnTo>
                    <a:lnTo>
                      <a:pt x="13" y="4"/>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1"/>
              <p:cNvSpPr/>
              <p:nvPr/>
            </p:nvSpPr>
            <p:spPr>
              <a:xfrm>
                <a:off x="8314930" y="2906618"/>
                <a:ext cx="6240" cy="5956"/>
              </a:xfrm>
              <a:custGeom>
                <a:rect b="b" l="l" r="r" t="t"/>
                <a:pathLst>
                  <a:path extrusionOk="0" h="21" w="22">
                    <a:moveTo>
                      <a:pt x="17" y="0"/>
                    </a:moveTo>
                    <a:cubicBezTo>
                      <a:pt x="5" y="0"/>
                      <a:pt x="1" y="0"/>
                      <a:pt x="1" y="4"/>
                    </a:cubicBezTo>
                    <a:cubicBezTo>
                      <a:pt x="1" y="13"/>
                      <a:pt x="1" y="17"/>
                      <a:pt x="5" y="21"/>
                    </a:cubicBezTo>
                    <a:cubicBezTo>
                      <a:pt x="9" y="21"/>
                      <a:pt x="17" y="21"/>
                      <a:pt x="21" y="17"/>
                    </a:cubicBezTo>
                    <a:cubicBezTo>
                      <a:pt x="21" y="13"/>
                      <a:pt x="17" y="4"/>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1"/>
              <p:cNvSpPr/>
              <p:nvPr/>
            </p:nvSpPr>
            <p:spPr>
              <a:xfrm>
                <a:off x="8864893" y="2588667"/>
                <a:ext cx="2553" cy="2836"/>
              </a:xfrm>
              <a:custGeom>
                <a:rect b="b" l="l" r="r" t="t"/>
                <a:pathLst>
                  <a:path extrusionOk="0" h="10" w="9">
                    <a:moveTo>
                      <a:pt x="0" y="1"/>
                    </a:moveTo>
                    <a:lnTo>
                      <a:pt x="0" y="9"/>
                    </a:lnTo>
                    <a:lnTo>
                      <a:pt x="9" y="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 name="Google Shape;1818;p21"/>
            <p:cNvGrpSpPr/>
            <p:nvPr/>
          </p:nvGrpSpPr>
          <p:grpSpPr>
            <a:xfrm>
              <a:off x="3741625" y="2839400"/>
              <a:ext cx="2887825" cy="2345413"/>
              <a:chOff x="3741625" y="2839400"/>
              <a:chExt cx="2887825" cy="2345413"/>
            </a:xfrm>
          </p:grpSpPr>
          <p:sp>
            <p:nvSpPr>
              <p:cNvPr id="1819" name="Google Shape;1819;p21"/>
              <p:cNvSpPr/>
              <p:nvPr/>
            </p:nvSpPr>
            <p:spPr>
              <a:xfrm>
                <a:off x="5686735" y="3261985"/>
                <a:ext cx="107714" cy="146836"/>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1"/>
              <p:cNvSpPr/>
              <p:nvPr/>
            </p:nvSpPr>
            <p:spPr>
              <a:xfrm>
                <a:off x="5882689" y="3460006"/>
                <a:ext cx="113401" cy="135289"/>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1"/>
              <p:cNvSpPr/>
              <p:nvPr/>
            </p:nvSpPr>
            <p:spPr>
              <a:xfrm>
                <a:off x="5799275" y="3881385"/>
                <a:ext cx="111333" cy="110816"/>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1"/>
              <p:cNvSpPr/>
              <p:nvPr/>
            </p:nvSpPr>
            <p:spPr>
              <a:xfrm>
                <a:off x="5275697" y="3199596"/>
                <a:ext cx="117710" cy="154591"/>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1"/>
              <p:cNvSpPr/>
              <p:nvPr/>
            </p:nvSpPr>
            <p:spPr>
              <a:xfrm>
                <a:off x="5575574" y="3495164"/>
                <a:ext cx="124087" cy="132359"/>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1"/>
              <p:cNvSpPr/>
              <p:nvPr/>
            </p:nvSpPr>
            <p:spPr>
              <a:xfrm>
                <a:off x="4254690" y="4460629"/>
                <a:ext cx="152006" cy="140114"/>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1"/>
              <p:cNvSpPr/>
              <p:nvPr/>
            </p:nvSpPr>
            <p:spPr>
              <a:xfrm>
                <a:off x="4169897" y="4021844"/>
                <a:ext cx="92720" cy="132704"/>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1"/>
              <p:cNvSpPr/>
              <p:nvPr/>
            </p:nvSpPr>
            <p:spPr>
              <a:xfrm>
                <a:off x="4556806" y="3681812"/>
                <a:ext cx="146146" cy="10633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1"/>
              <p:cNvSpPr/>
              <p:nvPr/>
            </p:nvSpPr>
            <p:spPr>
              <a:xfrm>
                <a:off x="4656593" y="3078957"/>
                <a:ext cx="111333" cy="124087"/>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1"/>
              <p:cNvSpPr/>
              <p:nvPr/>
            </p:nvSpPr>
            <p:spPr>
              <a:xfrm>
                <a:off x="5385997" y="2980549"/>
                <a:ext cx="146319" cy="10892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1"/>
              <p:cNvSpPr/>
              <p:nvPr/>
            </p:nvSpPr>
            <p:spPr>
              <a:xfrm>
                <a:off x="5985233" y="3212867"/>
                <a:ext cx="157004" cy="106163"/>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1"/>
              <p:cNvSpPr/>
              <p:nvPr/>
            </p:nvSpPr>
            <p:spPr>
              <a:xfrm>
                <a:off x="6152750" y="3979792"/>
                <a:ext cx="165449" cy="125465"/>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1"/>
              <p:cNvSpPr/>
              <p:nvPr/>
            </p:nvSpPr>
            <p:spPr>
              <a:xfrm>
                <a:off x="4389289" y="3552899"/>
                <a:ext cx="105646" cy="108748"/>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1"/>
              <p:cNvSpPr/>
              <p:nvPr/>
            </p:nvSpPr>
            <p:spPr>
              <a:xfrm>
                <a:off x="3944817" y="4043042"/>
                <a:ext cx="105474" cy="110299"/>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1"/>
              <p:cNvSpPr/>
              <p:nvPr/>
            </p:nvSpPr>
            <p:spPr>
              <a:xfrm>
                <a:off x="3772991" y="4494753"/>
                <a:ext cx="110644" cy="113574"/>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1"/>
              <p:cNvSpPr/>
              <p:nvPr/>
            </p:nvSpPr>
            <p:spPr>
              <a:xfrm>
                <a:off x="4004620" y="4761884"/>
                <a:ext cx="114091" cy="152178"/>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1"/>
              <p:cNvSpPr/>
              <p:nvPr/>
            </p:nvSpPr>
            <p:spPr>
              <a:xfrm>
                <a:off x="3966188" y="5021432"/>
                <a:ext cx="139080" cy="117882"/>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1"/>
              <p:cNvSpPr/>
              <p:nvPr/>
            </p:nvSpPr>
            <p:spPr>
              <a:xfrm>
                <a:off x="4495452" y="5001958"/>
                <a:ext cx="109265" cy="103923"/>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1"/>
              <p:cNvSpPr/>
              <p:nvPr/>
            </p:nvSpPr>
            <p:spPr>
              <a:xfrm>
                <a:off x="3741625" y="4848228"/>
                <a:ext cx="46532" cy="4343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1"/>
              <p:cNvSpPr/>
              <p:nvPr/>
            </p:nvSpPr>
            <p:spPr>
              <a:xfrm>
                <a:off x="4068042" y="4662787"/>
                <a:ext cx="47222" cy="43086"/>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1"/>
              <p:cNvSpPr/>
              <p:nvPr/>
            </p:nvSpPr>
            <p:spPr>
              <a:xfrm>
                <a:off x="4403594" y="4443739"/>
                <a:ext cx="47911" cy="43947"/>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1"/>
              <p:cNvSpPr/>
              <p:nvPr/>
            </p:nvSpPr>
            <p:spPr>
              <a:xfrm>
                <a:off x="4040295" y="4044076"/>
                <a:ext cx="52737" cy="47222"/>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1"/>
              <p:cNvSpPr/>
              <p:nvPr/>
            </p:nvSpPr>
            <p:spPr>
              <a:xfrm>
                <a:off x="4263996" y="3744200"/>
                <a:ext cx="50669" cy="48773"/>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1"/>
              <p:cNvSpPr/>
              <p:nvPr/>
            </p:nvSpPr>
            <p:spPr>
              <a:xfrm>
                <a:off x="4409970" y="4013744"/>
                <a:ext cx="69282" cy="50324"/>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1"/>
              <p:cNvSpPr/>
              <p:nvPr/>
            </p:nvSpPr>
            <p:spPr>
              <a:xfrm>
                <a:off x="4075798" y="4308622"/>
                <a:ext cx="49462" cy="44464"/>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1"/>
              <p:cNvSpPr/>
              <p:nvPr/>
            </p:nvSpPr>
            <p:spPr>
              <a:xfrm>
                <a:off x="4251760" y="4718109"/>
                <a:ext cx="46532" cy="44464"/>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1"/>
              <p:cNvSpPr/>
              <p:nvPr/>
            </p:nvSpPr>
            <p:spPr>
              <a:xfrm>
                <a:off x="4899424" y="4952495"/>
                <a:ext cx="46532" cy="44637"/>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1"/>
              <p:cNvSpPr/>
              <p:nvPr/>
            </p:nvSpPr>
            <p:spPr>
              <a:xfrm>
                <a:off x="4704332" y="4473210"/>
                <a:ext cx="101337" cy="13167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1"/>
              <p:cNvSpPr/>
              <p:nvPr/>
            </p:nvSpPr>
            <p:spPr>
              <a:xfrm>
                <a:off x="5583329" y="4565413"/>
                <a:ext cx="46532" cy="4412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1"/>
              <p:cNvSpPr/>
              <p:nvPr/>
            </p:nvSpPr>
            <p:spPr>
              <a:xfrm>
                <a:off x="5526456" y="4593505"/>
                <a:ext cx="119089" cy="14201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1"/>
              <p:cNvSpPr/>
              <p:nvPr/>
            </p:nvSpPr>
            <p:spPr>
              <a:xfrm>
                <a:off x="6009533" y="4332578"/>
                <a:ext cx="40673" cy="45326"/>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1"/>
              <p:cNvSpPr/>
              <p:nvPr/>
            </p:nvSpPr>
            <p:spPr>
              <a:xfrm>
                <a:off x="5521458" y="4249681"/>
                <a:ext cx="45671" cy="45843"/>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1"/>
              <p:cNvSpPr/>
              <p:nvPr/>
            </p:nvSpPr>
            <p:spPr>
              <a:xfrm>
                <a:off x="5807892" y="4085094"/>
                <a:ext cx="47911" cy="4343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1"/>
              <p:cNvSpPr/>
              <p:nvPr/>
            </p:nvSpPr>
            <p:spPr>
              <a:xfrm>
                <a:off x="5742229" y="3131521"/>
                <a:ext cx="43775" cy="42569"/>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1"/>
              <p:cNvSpPr/>
              <p:nvPr/>
            </p:nvSpPr>
            <p:spPr>
              <a:xfrm>
                <a:off x="6131379" y="3102912"/>
                <a:ext cx="46360" cy="44292"/>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1"/>
              <p:cNvSpPr/>
              <p:nvPr/>
            </p:nvSpPr>
            <p:spPr>
              <a:xfrm>
                <a:off x="6045897" y="3431398"/>
                <a:ext cx="62043" cy="51530"/>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1"/>
              <p:cNvSpPr/>
              <p:nvPr/>
            </p:nvSpPr>
            <p:spPr>
              <a:xfrm>
                <a:off x="6273734" y="3569789"/>
                <a:ext cx="45843" cy="4343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1"/>
              <p:cNvSpPr/>
              <p:nvPr/>
            </p:nvSpPr>
            <p:spPr>
              <a:xfrm>
                <a:off x="5155230" y="3753334"/>
                <a:ext cx="49290" cy="42224"/>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1"/>
              <p:cNvSpPr/>
              <p:nvPr/>
            </p:nvSpPr>
            <p:spPr>
              <a:xfrm>
                <a:off x="4803946" y="3753506"/>
                <a:ext cx="92893" cy="91514"/>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1"/>
              <p:cNvSpPr/>
              <p:nvPr/>
            </p:nvSpPr>
            <p:spPr>
              <a:xfrm>
                <a:off x="5134549" y="3916026"/>
                <a:ext cx="43603" cy="45326"/>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1"/>
              <p:cNvSpPr/>
              <p:nvPr/>
            </p:nvSpPr>
            <p:spPr>
              <a:xfrm>
                <a:off x="5519218" y="4038734"/>
                <a:ext cx="113574" cy="74969"/>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1"/>
              <p:cNvSpPr/>
              <p:nvPr/>
            </p:nvSpPr>
            <p:spPr>
              <a:xfrm>
                <a:off x="4533196" y="4146793"/>
                <a:ext cx="282469" cy="270578"/>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1"/>
              <p:cNvSpPr/>
              <p:nvPr/>
            </p:nvSpPr>
            <p:spPr>
              <a:xfrm>
                <a:off x="5540588" y="3643379"/>
                <a:ext cx="56528" cy="50152"/>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1"/>
              <p:cNvSpPr/>
              <p:nvPr/>
            </p:nvSpPr>
            <p:spPr>
              <a:xfrm>
                <a:off x="5011323" y="3593744"/>
                <a:ext cx="806735" cy="644733"/>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1"/>
              <p:cNvSpPr/>
              <p:nvPr/>
            </p:nvSpPr>
            <p:spPr>
              <a:xfrm>
                <a:off x="4918726" y="3792628"/>
                <a:ext cx="52220" cy="51703"/>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1"/>
              <p:cNvSpPr/>
              <p:nvPr/>
            </p:nvSpPr>
            <p:spPr>
              <a:xfrm>
                <a:off x="5329813" y="3334886"/>
                <a:ext cx="49979" cy="51013"/>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1"/>
              <p:cNvSpPr/>
              <p:nvPr/>
            </p:nvSpPr>
            <p:spPr>
              <a:xfrm>
                <a:off x="5469411" y="3560999"/>
                <a:ext cx="56528" cy="4601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1"/>
              <p:cNvSpPr/>
              <p:nvPr/>
            </p:nvSpPr>
            <p:spPr>
              <a:xfrm>
                <a:off x="5967481" y="3562895"/>
                <a:ext cx="74969" cy="71522"/>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1"/>
              <p:cNvSpPr/>
              <p:nvPr/>
            </p:nvSpPr>
            <p:spPr>
              <a:xfrm>
                <a:off x="6533800" y="3424331"/>
                <a:ext cx="42913" cy="46188"/>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1"/>
              <p:cNvSpPr/>
              <p:nvPr/>
            </p:nvSpPr>
            <p:spPr>
              <a:xfrm>
                <a:off x="5429427" y="3747647"/>
                <a:ext cx="40156" cy="38777"/>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1"/>
              <p:cNvSpPr/>
              <p:nvPr/>
            </p:nvSpPr>
            <p:spPr>
              <a:xfrm>
                <a:off x="5511462" y="3696805"/>
                <a:ext cx="38605" cy="4153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1"/>
              <p:cNvSpPr/>
              <p:nvPr/>
            </p:nvSpPr>
            <p:spPr>
              <a:xfrm>
                <a:off x="4616609" y="4081475"/>
                <a:ext cx="37915" cy="39122"/>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1"/>
              <p:cNvSpPr/>
              <p:nvPr/>
            </p:nvSpPr>
            <p:spPr>
              <a:xfrm>
                <a:off x="4855994" y="4177297"/>
                <a:ext cx="39466" cy="39294"/>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1"/>
              <p:cNvSpPr/>
              <p:nvPr/>
            </p:nvSpPr>
            <p:spPr>
              <a:xfrm>
                <a:off x="4528198" y="4452184"/>
                <a:ext cx="45843" cy="40673"/>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1"/>
              <p:cNvSpPr/>
              <p:nvPr/>
            </p:nvSpPr>
            <p:spPr>
              <a:xfrm>
                <a:off x="4438579" y="4288803"/>
                <a:ext cx="53599" cy="52909"/>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1"/>
              <p:cNvSpPr/>
              <p:nvPr/>
            </p:nvSpPr>
            <p:spPr>
              <a:xfrm>
                <a:off x="5825643" y="3554278"/>
                <a:ext cx="42913" cy="42052"/>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1"/>
              <p:cNvSpPr/>
              <p:nvPr/>
            </p:nvSpPr>
            <p:spPr>
              <a:xfrm>
                <a:off x="4885981" y="3891380"/>
                <a:ext cx="81346" cy="82207"/>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1"/>
              <p:cNvSpPr/>
              <p:nvPr/>
            </p:nvSpPr>
            <p:spPr>
              <a:xfrm>
                <a:off x="5458036" y="3456215"/>
                <a:ext cx="45671" cy="44637"/>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1"/>
              <p:cNvSpPr/>
              <p:nvPr/>
            </p:nvSpPr>
            <p:spPr>
              <a:xfrm>
                <a:off x="5025456" y="4346365"/>
                <a:ext cx="207500" cy="138046"/>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1"/>
              <p:cNvSpPr/>
              <p:nvPr/>
            </p:nvSpPr>
            <p:spPr>
              <a:xfrm>
                <a:off x="4508378" y="4642623"/>
                <a:ext cx="177513" cy="137874"/>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1"/>
              <p:cNvSpPr/>
              <p:nvPr/>
            </p:nvSpPr>
            <p:spPr>
              <a:xfrm>
                <a:off x="4471324" y="4778946"/>
                <a:ext cx="47911" cy="51530"/>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1"/>
              <p:cNvSpPr/>
              <p:nvPr/>
            </p:nvSpPr>
            <p:spPr>
              <a:xfrm>
                <a:off x="4299499" y="4852019"/>
                <a:ext cx="45154" cy="41362"/>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1"/>
              <p:cNvSpPr/>
              <p:nvPr/>
            </p:nvSpPr>
            <p:spPr>
              <a:xfrm>
                <a:off x="5653300" y="4034597"/>
                <a:ext cx="136151" cy="145629"/>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1"/>
              <p:cNvSpPr/>
              <p:nvPr/>
            </p:nvSpPr>
            <p:spPr>
              <a:xfrm>
                <a:off x="4712777" y="4721900"/>
                <a:ext cx="290225" cy="259548"/>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1"/>
              <p:cNvSpPr/>
              <p:nvPr/>
            </p:nvSpPr>
            <p:spPr>
              <a:xfrm>
                <a:off x="5522147" y="3556346"/>
                <a:ext cx="41535" cy="38949"/>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1"/>
              <p:cNvSpPr/>
              <p:nvPr/>
            </p:nvSpPr>
            <p:spPr>
              <a:xfrm>
                <a:off x="5151610" y="3315583"/>
                <a:ext cx="41535" cy="43258"/>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1"/>
              <p:cNvSpPr/>
              <p:nvPr/>
            </p:nvSpPr>
            <p:spPr>
              <a:xfrm>
                <a:off x="5247778" y="3030528"/>
                <a:ext cx="37915" cy="38949"/>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1"/>
              <p:cNvSpPr/>
              <p:nvPr/>
            </p:nvSpPr>
            <p:spPr>
              <a:xfrm>
                <a:off x="4803946" y="3175296"/>
                <a:ext cx="37915" cy="41190"/>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1"/>
              <p:cNvSpPr/>
              <p:nvPr/>
            </p:nvSpPr>
            <p:spPr>
              <a:xfrm>
                <a:off x="4639359" y="3346777"/>
                <a:ext cx="49462" cy="45671"/>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21"/>
              <p:cNvSpPr/>
              <p:nvPr/>
            </p:nvSpPr>
            <p:spPr>
              <a:xfrm>
                <a:off x="5707416" y="4229345"/>
                <a:ext cx="124776" cy="123914"/>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1"/>
              <p:cNvSpPr/>
              <p:nvPr/>
            </p:nvSpPr>
            <p:spPr>
              <a:xfrm>
                <a:off x="5881999" y="4251749"/>
                <a:ext cx="42224" cy="43258"/>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1"/>
              <p:cNvSpPr/>
              <p:nvPr/>
            </p:nvSpPr>
            <p:spPr>
              <a:xfrm>
                <a:off x="6235302" y="3739546"/>
                <a:ext cx="42913" cy="43947"/>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21"/>
              <p:cNvSpPr/>
              <p:nvPr/>
            </p:nvSpPr>
            <p:spPr>
              <a:xfrm>
                <a:off x="6445560" y="3144619"/>
                <a:ext cx="42913" cy="38777"/>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1"/>
              <p:cNvSpPr/>
              <p:nvPr/>
            </p:nvSpPr>
            <p:spPr>
              <a:xfrm>
                <a:off x="6338708" y="3353671"/>
                <a:ext cx="40673" cy="4084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21"/>
              <p:cNvSpPr/>
              <p:nvPr/>
            </p:nvSpPr>
            <p:spPr>
              <a:xfrm>
                <a:off x="6210485" y="3356256"/>
                <a:ext cx="107025" cy="120812"/>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1"/>
              <p:cNvSpPr/>
              <p:nvPr/>
            </p:nvSpPr>
            <p:spPr>
              <a:xfrm>
                <a:off x="6120694" y="3690773"/>
                <a:ext cx="41362" cy="37915"/>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1"/>
              <p:cNvSpPr/>
              <p:nvPr/>
            </p:nvSpPr>
            <p:spPr>
              <a:xfrm>
                <a:off x="5953866" y="3744544"/>
                <a:ext cx="104957" cy="15890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1"/>
              <p:cNvSpPr/>
              <p:nvPr/>
            </p:nvSpPr>
            <p:spPr>
              <a:xfrm>
                <a:off x="4647286" y="3927055"/>
                <a:ext cx="151834" cy="115814"/>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21"/>
              <p:cNvSpPr/>
              <p:nvPr/>
            </p:nvSpPr>
            <p:spPr>
              <a:xfrm>
                <a:off x="6110009" y="3838644"/>
                <a:ext cx="42224" cy="42741"/>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21"/>
              <p:cNvSpPr/>
              <p:nvPr/>
            </p:nvSpPr>
            <p:spPr>
              <a:xfrm>
                <a:off x="4834623" y="4563690"/>
                <a:ext cx="40845" cy="40673"/>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1"/>
              <p:cNvSpPr/>
              <p:nvPr/>
            </p:nvSpPr>
            <p:spPr>
              <a:xfrm>
                <a:off x="5225718" y="4241064"/>
                <a:ext cx="310044" cy="251275"/>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1"/>
              <p:cNvSpPr/>
              <p:nvPr/>
            </p:nvSpPr>
            <p:spPr>
              <a:xfrm>
                <a:off x="4723462" y="3440359"/>
                <a:ext cx="192507" cy="208534"/>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21"/>
              <p:cNvSpPr/>
              <p:nvPr/>
            </p:nvSpPr>
            <p:spPr>
              <a:xfrm>
                <a:off x="4932341" y="3287319"/>
                <a:ext cx="41362" cy="41362"/>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21"/>
              <p:cNvSpPr/>
              <p:nvPr/>
            </p:nvSpPr>
            <p:spPr>
              <a:xfrm>
                <a:off x="6497608" y="3078957"/>
                <a:ext cx="131842" cy="121329"/>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1"/>
              <p:cNvSpPr/>
              <p:nvPr/>
            </p:nvSpPr>
            <p:spPr>
              <a:xfrm>
                <a:off x="6234613" y="3093950"/>
                <a:ext cx="45843" cy="39466"/>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1"/>
              <p:cNvSpPr/>
              <p:nvPr/>
            </p:nvSpPr>
            <p:spPr>
              <a:xfrm>
                <a:off x="4905973" y="4604190"/>
                <a:ext cx="39983" cy="39122"/>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21"/>
              <p:cNvSpPr/>
              <p:nvPr/>
            </p:nvSpPr>
            <p:spPr>
              <a:xfrm>
                <a:off x="4771890" y="3872423"/>
                <a:ext cx="45154" cy="38777"/>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21"/>
              <p:cNvSpPr/>
              <p:nvPr/>
            </p:nvSpPr>
            <p:spPr>
              <a:xfrm>
                <a:off x="5180909" y="3565997"/>
                <a:ext cx="56356" cy="59458"/>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21"/>
              <p:cNvSpPr/>
              <p:nvPr/>
            </p:nvSpPr>
            <p:spPr>
              <a:xfrm>
                <a:off x="4531127" y="3871044"/>
                <a:ext cx="44292" cy="36192"/>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21"/>
              <p:cNvSpPr/>
              <p:nvPr/>
            </p:nvSpPr>
            <p:spPr>
              <a:xfrm>
                <a:off x="4437028" y="4145586"/>
                <a:ext cx="37915" cy="43258"/>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1"/>
              <p:cNvSpPr/>
              <p:nvPr/>
            </p:nvSpPr>
            <p:spPr>
              <a:xfrm>
                <a:off x="5502156" y="4167991"/>
                <a:ext cx="36537" cy="39983"/>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1"/>
              <p:cNvSpPr/>
              <p:nvPr/>
            </p:nvSpPr>
            <p:spPr>
              <a:xfrm>
                <a:off x="5529903" y="4372045"/>
                <a:ext cx="28781" cy="26885"/>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1"/>
              <p:cNvSpPr/>
              <p:nvPr/>
            </p:nvSpPr>
            <p:spPr>
              <a:xfrm>
                <a:off x="4774131" y="4084232"/>
                <a:ext cx="26541" cy="2464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1"/>
              <p:cNvSpPr/>
              <p:nvPr/>
            </p:nvSpPr>
            <p:spPr>
              <a:xfrm>
                <a:off x="4785505" y="4364289"/>
                <a:ext cx="27230" cy="26196"/>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1"/>
              <p:cNvSpPr/>
              <p:nvPr/>
            </p:nvSpPr>
            <p:spPr>
              <a:xfrm>
                <a:off x="4168518" y="4593677"/>
                <a:ext cx="24990" cy="21887"/>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1"/>
              <p:cNvSpPr/>
              <p:nvPr/>
            </p:nvSpPr>
            <p:spPr>
              <a:xfrm>
                <a:off x="4476322" y="4582820"/>
                <a:ext cx="82035" cy="76175"/>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1"/>
              <p:cNvSpPr/>
              <p:nvPr/>
            </p:nvSpPr>
            <p:spPr>
              <a:xfrm>
                <a:off x="4268994" y="5095367"/>
                <a:ext cx="29298" cy="28954"/>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1"/>
              <p:cNvSpPr/>
              <p:nvPr/>
            </p:nvSpPr>
            <p:spPr>
              <a:xfrm>
                <a:off x="5988162" y="4067687"/>
                <a:ext cx="28609" cy="21715"/>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1"/>
              <p:cNvSpPr/>
              <p:nvPr/>
            </p:nvSpPr>
            <p:spPr>
              <a:xfrm>
                <a:off x="5733095" y="4483378"/>
                <a:ext cx="30677" cy="28092"/>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1"/>
              <p:cNvSpPr/>
              <p:nvPr/>
            </p:nvSpPr>
            <p:spPr>
              <a:xfrm>
                <a:off x="5594876" y="4448220"/>
                <a:ext cx="28609" cy="24817"/>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1"/>
              <p:cNvSpPr/>
              <p:nvPr/>
            </p:nvSpPr>
            <p:spPr>
              <a:xfrm>
                <a:off x="5507277" y="4707768"/>
                <a:ext cx="29298" cy="26196"/>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1"/>
              <p:cNvSpPr/>
              <p:nvPr/>
            </p:nvSpPr>
            <p:spPr>
              <a:xfrm>
                <a:off x="5156732" y="4784461"/>
                <a:ext cx="113401" cy="168206"/>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1"/>
              <p:cNvSpPr/>
              <p:nvPr/>
            </p:nvSpPr>
            <p:spPr>
              <a:xfrm>
                <a:off x="5017134" y="4848055"/>
                <a:ext cx="29298" cy="23266"/>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1"/>
              <p:cNvSpPr/>
              <p:nvPr/>
            </p:nvSpPr>
            <p:spPr>
              <a:xfrm>
                <a:off x="4553877" y="4207113"/>
                <a:ext cx="29471" cy="25162"/>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1"/>
              <p:cNvSpPr/>
              <p:nvPr/>
            </p:nvSpPr>
            <p:spPr>
              <a:xfrm>
                <a:off x="5373243" y="3520843"/>
                <a:ext cx="22922" cy="29643"/>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1"/>
              <p:cNvSpPr/>
              <p:nvPr/>
            </p:nvSpPr>
            <p:spPr>
              <a:xfrm>
                <a:off x="5454417" y="4109911"/>
                <a:ext cx="27919" cy="32745"/>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1"/>
              <p:cNvSpPr/>
              <p:nvPr/>
            </p:nvSpPr>
            <p:spPr>
              <a:xfrm>
                <a:off x="5856320" y="3742993"/>
                <a:ext cx="26541" cy="24128"/>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1"/>
              <p:cNvSpPr/>
              <p:nvPr/>
            </p:nvSpPr>
            <p:spPr>
              <a:xfrm>
                <a:off x="5747917" y="3891208"/>
                <a:ext cx="28092" cy="25851"/>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1"/>
              <p:cNvSpPr/>
              <p:nvPr/>
            </p:nvSpPr>
            <p:spPr>
              <a:xfrm>
                <a:off x="6431945" y="3604602"/>
                <a:ext cx="27919" cy="21715"/>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1"/>
              <p:cNvSpPr/>
              <p:nvPr/>
            </p:nvSpPr>
            <p:spPr>
              <a:xfrm>
                <a:off x="6602220" y="3200803"/>
                <a:ext cx="25162" cy="21026"/>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1"/>
              <p:cNvSpPr/>
              <p:nvPr/>
            </p:nvSpPr>
            <p:spPr>
              <a:xfrm>
                <a:off x="5931117" y="2839400"/>
                <a:ext cx="25162" cy="26196"/>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1"/>
              <p:cNvSpPr/>
              <p:nvPr/>
            </p:nvSpPr>
            <p:spPr>
              <a:xfrm>
                <a:off x="5537141" y="3232859"/>
                <a:ext cx="27919" cy="28264"/>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1"/>
              <p:cNvSpPr/>
              <p:nvPr/>
            </p:nvSpPr>
            <p:spPr>
              <a:xfrm>
                <a:off x="4236077" y="4336197"/>
                <a:ext cx="29471" cy="27058"/>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1"/>
              <p:cNvSpPr/>
              <p:nvPr/>
            </p:nvSpPr>
            <p:spPr>
              <a:xfrm>
                <a:off x="4311735" y="3976690"/>
                <a:ext cx="30677" cy="23439"/>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1"/>
              <p:cNvSpPr/>
              <p:nvPr/>
            </p:nvSpPr>
            <p:spPr>
              <a:xfrm>
                <a:off x="5238595" y="4702598"/>
                <a:ext cx="27919" cy="24817"/>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1"/>
              <p:cNvSpPr/>
              <p:nvPr/>
            </p:nvSpPr>
            <p:spPr>
              <a:xfrm>
                <a:off x="5103182" y="4491306"/>
                <a:ext cx="372777" cy="260582"/>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1"/>
              <p:cNvSpPr/>
              <p:nvPr/>
            </p:nvSpPr>
            <p:spPr>
              <a:xfrm>
                <a:off x="5322698" y="4764641"/>
                <a:ext cx="29471" cy="27919"/>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1"/>
              <p:cNvSpPr/>
              <p:nvPr/>
            </p:nvSpPr>
            <p:spPr>
              <a:xfrm>
                <a:off x="5139670" y="5009885"/>
                <a:ext cx="28609" cy="2206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1"/>
              <p:cNvSpPr/>
              <p:nvPr/>
            </p:nvSpPr>
            <p:spPr>
              <a:xfrm>
                <a:off x="5003519" y="5153792"/>
                <a:ext cx="27919" cy="31022"/>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1"/>
              <p:cNvSpPr/>
              <p:nvPr/>
            </p:nvSpPr>
            <p:spPr>
              <a:xfrm>
                <a:off x="4634361" y="5075376"/>
                <a:ext cx="30160" cy="28781"/>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1"/>
              <p:cNvSpPr/>
              <p:nvPr/>
            </p:nvSpPr>
            <p:spPr>
              <a:xfrm>
                <a:off x="5998848" y="4139554"/>
                <a:ext cx="42224" cy="35330"/>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1"/>
              <p:cNvSpPr/>
              <p:nvPr/>
            </p:nvSpPr>
            <p:spPr>
              <a:xfrm>
                <a:off x="5663124" y="4501646"/>
                <a:ext cx="33090" cy="31539"/>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 name="Google Shape;1941;p21"/>
            <p:cNvGrpSpPr/>
            <p:nvPr/>
          </p:nvGrpSpPr>
          <p:grpSpPr>
            <a:xfrm>
              <a:off x="5531033" y="-5052"/>
              <a:ext cx="3714088" cy="3184574"/>
              <a:chOff x="5378950" y="2687000"/>
              <a:chExt cx="396800" cy="340225"/>
            </a:xfrm>
          </p:grpSpPr>
          <p:sp>
            <p:nvSpPr>
              <p:cNvPr id="1942" name="Google Shape;1942;p21"/>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1"/>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1"/>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1"/>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1"/>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1"/>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1"/>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1"/>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1"/>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1"/>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1"/>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1"/>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1"/>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1"/>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1"/>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1"/>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1"/>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1"/>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1"/>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1"/>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1"/>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21"/>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21"/>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1"/>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21"/>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21"/>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21"/>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21"/>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21"/>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21"/>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21"/>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21"/>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21"/>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21"/>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21"/>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21"/>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21"/>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21"/>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21"/>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21"/>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21"/>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21"/>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21"/>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21"/>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21"/>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1"/>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21"/>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21"/>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21"/>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1"/>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21"/>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21"/>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1"/>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1"/>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1"/>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1"/>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1"/>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1"/>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1"/>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1"/>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1"/>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1"/>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1"/>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1"/>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1"/>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1"/>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1"/>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1"/>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1"/>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1"/>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1"/>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1"/>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1"/>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1"/>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1"/>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1"/>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1"/>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1"/>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1"/>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1"/>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1"/>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1"/>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21"/>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21"/>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1"/>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1"/>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21"/>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21"/>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21"/>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21"/>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21"/>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21"/>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21"/>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21"/>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21"/>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1"/>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1"/>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1"/>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1"/>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1"/>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1"/>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1"/>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1"/>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1"/>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1"/>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1"/>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1"/>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1"/>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1"/>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1"/>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1"/>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1"/>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1"/>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1"/>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1"/>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1"/>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1"/>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1"/>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1"/>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1"/>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1"/>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1"/>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64" name="Google Shape;2064;p21"/>
          <p:cNvGrpSpPr/>
          <p:nvPr/>
        </p:nvGrpSpPr>
        <p:grpSpPr>
          <a:xfrm rot="-636525">
            <a:off x="5465245" y="-723216"/>
            <a:ext cx="5357503" cy="6653679"/>
            <a:chOff x="5175922" y="-723039"/>
            <a:chExt cx="5357542" cy="6653728"/>
          </a:xfrm>
        </p:grpSpPr>
        <p:sp>
          <p:nvSpPr>
            <p:cNvPr id="2065" name="Google Shape;2065;p21"/>
            <p:cNvSpPr/>
            <p:nvPr/>
          </p:nvSpPr>
          <p:spPr>
            <a:xfrm rot="5400000">
              <a:off x="4091943" y="2778311"/>
              <a:ext cx="4236357" cy="2068399"/>
            </a:xfrm>
            <a:custGeom>
              <a:rect b="b" l="l" r="r" t="t"/>
              <a:pathLst>
                <a:path extrusionOk="0" h="14065" w="28807">
                  <a:moveTo>
                    <a:pt x="27075" y="0"/>
                  </a:moveTo>
                  <a:cubicBezTo>
                    <a:pt x="27017" y="1703"/>
                    <a:pt x="26657" y="3398"/>
                    <a:pt x="25992" y="4982"/>
                  </a:cubicBezTo>
                  <a:cubicBezTo>
                    <a:pt x="25330" y="6557"/>
                    <a:pt x="24346" y="8016"/>
                    <a:pt x="23122" y="9240"/>
                  </a:cubicBezTo>
                  <a:cubicBezTo>
                    <a:pt x="21899" y="10468"/>
                    <a:pt x="20423" y="11460"/>
                    <a:pt x="18827" y="12200"/>
                  </a:cubicBezTo>
                  <a:cubicBezTo>
                    <a:pt x="18029" y="12576"/>
                    <a:pt x="17194" y="12857"/>
                    <a:pt x="16342" y="13068"/>
                  </a:cubicBezTo>
                  <a:cubicBezTo>
                    <a:pt x="15912" y="13167"/>
                    <a:pt x="15478" y="13250"/>
                    <a:pt x="15044" y="13312"/>
                  </a:cubicBezTo>
                  <a:cubicBezTo>
                    <a:pt x="14610" y="13374"/>
                    <a:pt x="14172" y="13411"/>
                    <a:pt x="13734" y="13424"/>
                  </a:cubicBezTo>
                  <a:cubicBezTo>
                    <a:pt x="13588" y="13429"/>
                    <a:pt x="13443" y="13431"/>
                    <a:pt x="13297" y="13431"/>
                  </a:cubicBezTo>
                  <a:cubicBezTo>
                    <a:pt x="11684" y="13431"/>
                    <a:pt x="10063" y="13117"/>
                    <a:pt x="8554" y="12514"/>
                  </a:cubicBezTo>
                  <a:cubicBezTo>
                    <a:pt x="6912" y="11861"/>
                    <a:pt x="5391" y="10877"/>
                    <a:pt x="4109" y="9637"/>
                  </a:cubicBezTo>
                  <a:cubicBezTo>
                    <a:pt x="2824" y="8401"/>
                    <a:pt x="1778" y="6908"/>
                    <a:pt x="1071" y="5267"/>
                  </a:cubicBezTo>
                  <a:cubicBezTo>
                    <a:pt x="719" y="4440"/>
                    <a:pt x="455" y="3580"/>
                    <a:pt x="289" y="2696"/>
                  </a:cubicBezTo>
                  <a:cubicBezTo>
                    <a:pt x="132" y="1815"/>
                    <a:pt x="74" y="914"/>
                    <a:pt x="124" y="17"/>
                  </a:cubicBezTo>
                  <a:lnTo>
                    <a:pt x="124" y="17"/>
                  </a:lnTo>
                  <a:lnTo>
                    <a:pt x="79" y="25"/>
                  </a:lnTo>
                  <a:cubicBezTo>
                    <a:pt x="0" y="926"/>
                    <a:pt x="33" y="1840"/>
                    <a:pt x="174" y="2733"/>
                  </a:cubicBezTo>
                  <a:cubicBezTo>
                    <a:pt x="310" y="3626"/>
                    <a:pt x="554" y="4510"/>
                    <a:pt x="889" y="5354"/>
                  </a:cubicBezTo>
                  <a:cubicBezTo>
                    <a:pt x="1563" y="7045"/>
                    <a:pt x="2584" y="8587"/>
                    <a:pt x="3865" y="9889"/>
                  </a:cubicBezTo>
                  <a:cubicBezTo>
                    <a:pt x="5143" y="11191"/>
                    <a:pt x="6685" y="12245"/>
                    <a:pt x="8368" y="12977"/>
                  </a:cubicBezTo>
                  <a:cubicBezTo>
                    <a:pt x="10019" y="13686"/>
                    <a:pt x="11817" y="14065"/>
                    <a:pt x="13626" y="14065"/>
                  </a:cubicBezTo>
                  <a:cubicBezTo>
                    <a:pt x="13665" y="14065"/>
                    <a:pt x="13703" y="14065"/>
                    <a:pt x="13742" y="14064"/>
                  </a:cubicBezTo>
                  <a:cubicBezTo>
                    <a:pt x="14209" y="14060"/>
                    <a:pt x="14668" y="14036"/>
                    <a:pt x="15127" y="13982"/>
                  </a:cubicBezTo>
                  <a:cubicBezTo>
                    <a:pt x="15586" y="13928"/>
                    <a:pt x="16041" y="13858"/>
                    <a:pt x="16495" y="13763"/>
                  </a:cubicBezTo>
                  <a:cubicBezTo>
                    <a:pt x="16611" y="13734"/>
                    <a:pt x="16719" y="13709"/>
                    <a:pt x="16834" y="13684"/>
                  </a:cubicBezTo>
                  <a:lnTo>
                    <a:pt x="17004" y="13643"/>
                  </a:lnTo>
                  <a:lnTo>
                    <a:pt x="17169" y="13597"/>
                  </a:lnTo>
                  <a:cubicBezTo>
                    <a:pt x="17281" y="13564"/>
                    <a:pt x="17397" y="13535"/>
                    <a:pt x="17504" y="13502"/>
                  </a:cubicBezTo>
                  <a:lnTo>
                    <a:pt x="17835" y="13399"/>
                  </a:lnTo>
                  <a:cubicBezTo>
                    <a:pt x="18281" y="13258"/>
                    <a:pt x="18715" y="13109"/>
                    <a:pt x="19141" y="12940"/>
                  </a:cubicBezTo>
                  <a:cubicBezTo>
                    <a:pt x="20857" y="12262"/>
                    <a:pt x="22482" y="11303"/>
                    <a:pt x="23883" y="10050"/>
                  </a:cubicBezTo>
                  <a:cubicBezTo>
                    <a:pt x="25280" y="8806"/>
                    <a:pt x="26450" y="7276"/>
                    <a:pt x="27281" y="5577"/>
                  </a:cubicBezTo>
                  <a:cubicBezTo>
                    <a:pt x="28121" y="3874"/>
                    <a:pt x="28629" y="2009"/>
                    <a:pt x="28807" y="120"/>
                  </a:cubicBezTo>
                  <a:lnTo>
                    <a:pt x="270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1"/>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1"/>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1"/>
            <p:cNvSpPr/>
            <p:nvPr/>
          </p:nvSpPr>
          <p:spPr>
            <a:xfrm rot="5400000">
              <a:off x="5422100" y="-248182"/>
              <a:ext cx="4229740" cy="3280026"/>
            </a:xfrm>
            <a:custGeom>
              <a:rect b="b" l="l" r="r" t="t"/>
              <a:pathLst>
                <a:path extrusionOk="0" h="22304" w="28762">
                  <a:moveTo>
                    <a:pt x="15100" y="0"/>
                  </a:moveTo>
                  <a:cubicBezTo>
                    <a:pt x="14774" y="0"/>
                    <a:pt x="14448" y="12"/>
                    <a:pt x="14123" y="37"/>
                  </a:cubicBezTo>
                  <a:cubicBezTo>
                    <a:pt x="13027" y="115"/>
                    <a:pt x="11944" y="330"/>
                    <a:pt x="10894" y="661"/>
                  </a:cubicBezTo>
                  <a:cubicBezTo>
                    <a:pt x="10365" y="830"/>
                    <a:pt x="9856" y="1017"/>
                    <a:pt x="9348" y="1236"/>
                  </a:cubicBezTo>
                  <a:cubicBezTo>
                    <a:pt x="8844" y="1451"/>
                    <a:pt x="8347" y="1690"/>
                    <a:pt x="7864" y="1955"/>
                  </a:cubicBezTo>
                  <a:cubicBezTo>
                    <a:pt x="6900" y="2480"/>
                    <a:pt x="5983" y="3113"/>
                    <a:pt x="5148" y="3840"/>
                  </a:cubicBezTo>
                  <a:cubicBezTo>
                    <a:pt x="4308" y="4568"/>
                    <a:pt x="3552" y="5390"/>
                    <a:pt x="2899" y="6296"/>
                  </a:cubicBezTo>
                  <a:cubicBezTo>
                    <a:pt x="2241" y="7197"/>
                    <a:pt x="1696" y="8181"/>
                    <a:pt x="1261" y="9210"/>
                  </a:cubicBezTo>
                  <a:cubicBezTo>
                    <a:pt x="389" y="11269"/>
                    <a:pt x="1" y="13522"/>
                    <a:pt x="46" y="15763"/>
                  </a:cubicBezTo>
                  <a:cubicBezTo>
                    <a:pt x="96" y="18000"/>
                    <a:pt x="575" y="20220"/>
                    <a:pt x="1381" y="22303"/>
                  </a:cubicBezTo>
                  <a:lnTo>
                    <a:pt x="2990" y="21646"/>
                  </a:lnTo>
                  <a:cubicBezTo>
                    <a:pt x="2175" y="19765"/>
                    <a:pt x="1658" y="17752"/>
                    <a:pt x="1534" y="15705"/>
                  </a:cubicBezTo>
                  <a:cubicBezTo>
                    <a:pt x="1410" y="13663"/>
                    <a:pt x="1683" y="11592"/>
                    <a:pt x="2415" y="9669"/>
                  </a:cubicBezTo>
                  <a:cubicBezTo>
                    <a:pt x="2775" y="8706"/>
                    <a:pt x="3246" y="7788"/>
                    <a:pt x="3816" y="6928"/>
                  </a:cubicBezTo>
                  <a:cubicBezTo>
                    <a:pt x="4387" y="6073"/>
                    <a:pt x="5061" y="5283"/>
                    <a:pt x="5813" y="4572"/>
                  </a:cubicBezTo>
                  <a:cubicBezTo>
                    <a:pt x="7322" y="3154"/>
                    <a:pt x="9158" y="2067"/>
                    <a:pt x="11130" y="1368"/>
                  </a:cubicBezTo>
                  <a:cubicBezTo>
                    <a:pt x="12118" y="1029"/>
                    <a:pt x="13147" y="802"/>
                    <a:pt x="14185" y="694"/>
                  </a:cubicBezTo>
                  <a:cubicBezTo>
                    <a:pt x="14609" y="649"/>
                    <a:pt x="15034" y="626"/>
                    <a:pt x="15459" y="626"/>
                  </a:cubicBezTo>
                  <a:cubicBezTo>
                    <a:pt x="16080" y="626"/>
                    <a:pt x="16701" y="674"/>
                    <a:pt x="17319" y="764"/>
                  </a:cubicBezTo>
                  <a:cubicBezTo>
                    <a:pt x="19390" y="1074"/>
                    <a:pt x="21391" y="1901"/>
                    <a:pt x="23106" y="3137"/>
                  </a:cubicBezTo>
                  <a:cubicBezTo>
                    <a:pt x="24822" y="4365"/>
                    <a:pt x="26261" y="5998"/>
                    <a:pt x="27249" y="7879"/>
                  </a:cubicBezTo>
                  <a:cubicBezTo>
                    <a:pt x="27745" y="8822"/>
                    <a:pt x="28121" y="9822"/>
                    <a:pt x="28361" y="10864"/>
                  </a:cubicBezTo>
                  <a:cubicBezTo>
                    <a:pt x="28597" y="11902"/>
                    <a:pt x="28696" y="12968"/>
                    <a:pt x="28630" y="14039"/>
                  </a:cubicBezTo>
                  <a:lnTo>
                    <a:pt x="28671" y="14047"/>
                  </a:lnTo>
                  <a:cubicBezTo>
                    <a:pt x="28762" y="12973"/>
                    <a:pt x="28696" y="11885"/>
                    <a:pt x="28485" y="10831"/>
                  </a:cubicBezTo>
                  <a:cubicBezTo>
                    <a:pt x="28274" y="9777"/>
                    <a:pt x="27914" y="8747"/>
                    <a:pt x="27439" y="7776"/>
                  </a:cubicBezTo>
                  <a:cubicBezTo>
                    <a:pt x="26488" y="5841"/>
                    <a:pt x="25062" y="4130"/>
                    <a:pt x="23334" y="2815"/>
                  </a:cubicBezTo>
                  <a:cubicBezTo>
                    <a:pt x="22466" y="2162"/>
                    <a:pt x="21523" y="1595"/>
                    <a:pt x="20527" y="1157"/>
                  </a:cubicBezTo>
                  <a:cubicBezTo>
                    <a:pt x="19530" y="715"/>
                    <a:pt x="18480" y="392"/>
                    <a:pt x="17401" y="202"/>
                  </a:cubicBezTo>
                  <a:cubicBezTo>
                    <a:pt x="16645" y="68"/>
                    <a:pt x="15873" y="0"/>
                    <a:pt x="151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069" name="Shape 2069"/>
        <p:cNvGrpSpPr/>
        <p:nvPr/>
      </p:nvGrpSpPr>
      <p:grpSpPr>
        <a:xfrm>
          <a:off x="0" y="0"/>
          <a:ext cx="0" cy="0"/>
          <a:chOff x="0" y="0"/>
          <a:chExt cx="0" cy="0"/>
        </a:xfrm>
      </p:grpSpPr>
      <p:grpSp>
        <p:nvGrpSpPr>
          <p:cNvPr id="2070" name="Google Shape;2070;p22"/>
          <p:cNvGrpSpPr/>
          <p:nvPr/>
        </p:nvGrpSpPr>
        <p:grpSpPr>
          <a:xfrm rot="9000010">
            <a:off x="-337586" y="-1924237"/>
            <a:ext cx="3714096" cy="2145111"/>
            <a:chOff x="3488500" y="2199825"/>
            <a:chExt cx="231450" cy="133675"/>
          </a:xfrm>
        </p:grpSpPr>
        <p:sp>
          <p:nvSpPr>
            <p:cNvPr id="2071" name="Google Shape;2071;p22"/>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2"/>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2"/>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2"/>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2"/>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2"/>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22"/>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22"/>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22"/>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22"/>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22"/>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2"/>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2"/>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2"/>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2"/>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2"/>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2"/>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2"/>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2"/>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2"/>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2"/>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2"/>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2"/>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2"/>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2"/>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2"/>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22"/>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2"/>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2"/>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2"/>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2"/>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2"/>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2"/>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2"/>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2"/>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2"/>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2"/>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2"/>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2"/>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2"/>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22"/>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22"/>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2"/>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2"/>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2"/>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2"/>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2"/>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2"/>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2"/>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2"/>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2"/>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2"/>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2"/>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2"/>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2"/>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2"/>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2"/>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2"/>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2"/>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2"/>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2"/>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2"/>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2"/>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2"/>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2"/>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2"/>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2"/>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2"/>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2"/>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2"/>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2"/>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2"/>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2"/>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2"/>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2"/>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2"/>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2"/>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2"/>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2"/>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2"/>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2"/>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2"/>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22"/>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22"/>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2"/>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2"/>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2"/>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2"/>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 name="Google Shape;2159;p22"/>
          <p:cNvGrpSpPr/>
          <p:nvPr/>
        </p:nvGrpSpPr>
        <p:grpSpPr>
          <a:xfrm rot="9000019">
            <a:off x="-1280602" y="119677"/>
            <a:ext cx="3714083" cy="3184583"/>
            <a:chOff x="5378950" y="2687000"/>
            <a:chExt cx="396800" cy="340225"/>
          </a:xfrm>
        </p:grpSpPr>
        <p:sp>
          <p:nvSpPr>
            <p:cNvPr id="2160" name="Google Shape;2160;p22"/>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2"/>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2"/>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2"/>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22"/>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22"/>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22"/>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22"/>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2"/>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2"/>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2"/>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22"/>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22"/>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22"/>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22"/>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22"/>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22"/>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22"/>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22"/>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22"/>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22"/>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22"/>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22"/>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22"/>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22"/>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22"/>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2"/>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2"/>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22"/>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22"/>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22"/>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22"/>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22"/>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2"/>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2"/>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22"/>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2"/>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22"/>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22"/>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2"/>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2"/>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2"/>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2"/>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2"/>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2"/>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2"/>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2"/>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2"/>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2"/>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2"/>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2"/>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2"/>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2"/>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2"/>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2"/>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2"/>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2"/>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2"/>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2"/>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22"/>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22"/>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22"/>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2"/>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2"/>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2"/>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2"/>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2"/>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2"/>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2"/>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2"/>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2"/>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2"/>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2"/>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2"/>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2"/>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2"/>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2"/>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2"/>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2"/>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2"/>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2"/>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2"/>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2"/>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2"/>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2"/>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2"/>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2"/>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2"/>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2"/>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2"/>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2"/>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2"/>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2"/>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2"/>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2"/>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2"/>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2"/>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2"/>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2"/>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2"/>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2"/>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2"/>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2"/>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2"/>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2"/>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2"/>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2"/>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2"/>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2"/>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22"/>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22"/>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2"/>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2"/>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2"/>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2"/>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2"/>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2"/>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2"/>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2"/>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22"/>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2"/>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2"/>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2" name="Google Shape;2282;p22"/>
          <p:cNvGrpSpPr/>
          <p:nvPr/>
        </p:nvGrpSpPr>
        <p:grpSpPr>
          <a:xfrm>
            <a:off x="7288025" y="4019438"/>
            <a:ext cx="2657450" cy="1534822"/>
            <a:chOff x="3488500" y="2199825"/>
            <a:chExt cx="2657450" cy="1534822"/>
          </a:xfrm>
        </p:grpSpPr>
        <p:sp>
          <p:nvSpPr>
            <p:cNvPr id="2283" name="Google Shape;2283;p22"/>
            <p:cNvSpPr/>
            <p:nvPr/>
          </p:nvSpPr>
          <p:spPr>
            <a:xfrm>
              <a:off x="4812919" y="2924897"/>
              <a:ext cx="510649" cy="378609"/>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2"/>
            <p:cNvSpPr/>
            <p:nvPr/>
          </p:nvSpPr>
          <p:spPr>
            <a:xfrm>
              <a:off x="5279365" y="3296332"/>
              <a:ext cx="1435" cy="143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2"/>
            <p:cNvSpPr/>
            <p:nvPr/>
          </p:nvSpPr>
          <p:spPr>
            <a:xfrm>
              <a:off x="3965567" y="3065262"/>
              <a:ext cx="631493" cy="231643"/>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2"/>
            <p:cNvSpPr/>
            <p:nvPr/>
          </p:nvSpPr>
          <p:spPr>
            <a:xfrm>
              <a:off x="4547117" y="3056650"/>
              <a:ext cx="206671" cy="113382"/>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2"/>
            <p:cNvSpPr/>
            <p:nvPr/>
          </p:nvSpPr>
          <p:spPr>
            <a:xfrm>
              <a:off x="4743455" y="3319008"/>
              <a:ext cx="120845" cy="120271"/>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2"/>
            <p:cNvSpPr/>
            <p:nvPr/>
          </p:nvSpPr>
          <p:spPr>
            <a:xfrm>
              <a:off x="4842485" y="2715355"/>
              <a:ext cx="105919" cy="98456"/>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2"/>
            <p:cNvSpPr/>
            <p:nvPr/>
          </p:nvSpPr>
          <p:spPr>
            <a:xfrm>
              <a:off x="4467606" y="2818117"/>
              <a:ext cx="78650" cy="15873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2"/>
            <p:cNvSpPr/>
            <p:nvPr/>
          </p:nvSpPr>
          <p:spPr>
            <a:xfrm>
              <a:off x="5424035" y="2691244"/>
              <a:ext cx="89270" cy="15184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2"/>
            <p:cNvSpPr/>
            <p:nvPr/>
          </p:nvSpPr>
          <p:spPr>
            <a:xfrm>
              <a:off x="4563765" y="2809793"/>
              <a:ext cx="124863" cy="111947"/>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2"/>
            <p:cNvSpPr/>
            <p:nvPr/>
          </p:nvSpPr>
          <p:spPr>
            <a:xfrm>
              <a:off x="4279018" y="3071002"/>
              <a:ext cx="183994" cy="9558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2"/>
            <p:cNvSpPr/>
            <p:nvPr/>
          </p:nvSpPr>
          <p:spPr>
            <a:xfrm>
              <a:off x="4611128" y="3648821"/>
              <a:ext cx="76353" cy="85826"/>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2"/>
            <p:cNvSpPr/>
            <p:nvPr/>
          </p:nvSpPr>
          <p:spPr>
            <a:xfrm>
              <a:off x="5483740" y="3201033"/>
              <a:ext cx="57983" cy="87835"/>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2"/>
            <p:cNvSpPr/>
            <p:nvPr/>
          </p:nvSpPr>
          <p:spPr>
            <a:xfrm>
              <a:off x="3882611" y="2680623"/>
              <a:ext cx="130604" cy="86113"/>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2"/>
            <p:cNvSpPr/>
            <p:nvPr/>
          </p:nvSpPr>
          <p:spPr>
            <a:xfrm>
              <a:off x="4553145" y="2554324"/>
              <a:ext cx="64298" cy="6602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2"/>
            <p:cNvSpPr/>
            <p:nvPr/>
          </p:nvSpPr>
          <p:spPr>
            <a:xfrm>
              <a:off x="5397914" y="2977139"/>
              <a:ext cx="143808" cy="46501"/>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2"/>
            <p:cNvSpPr/>
            <p:nvPr/>
          </p:nvSpPr>
          <p:spPr>
            <a:xfrm>
              <a:off x="3662161" y="3220552"/>
              <a:ext cx="92428" cy="47936"/>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2"/>
            <p:cNvSpPr/>
            <p:nvPr/>
          </p:nvSpPr>
          <p:spPr>
            <a:xfrm>
              <a:off x="5119195" y="2751523"/>
              <a:ext cx="63149" cy="49084"/>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2"/>
            <p:cNvSpPr/>
            <p:nvPr/>
          </p:nvSpPr>
          <p:spPr>
            <a:xfrm>
              <a:off x="4048809" y="2390709"/>
              <a:ext cx="64298" cy="55973"/>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2"/>
            <p:cNvSpPr/>
            <p:nvPr/>
          </p:nvSpPr>
          <p:spPr>
            <a:xfrm>
              <a:off x="5109435" y="2550592"/>
              <a:ext cx="52529" cy="59131"/>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2"/>
            <p:cNvSpPr/>
            <p:nvPr/>
          </p:nvSpPr>
          <p:spPr>
            <a:xfrm>
              <a:off x="4466458" y="2718513"/>
              <a:ext cx="43056" cy="68029"/>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2"/>
            <p:cNvSpPr/>
            <p:nvPr/>
          </p:nvSpPr>
          <p:spPr>
            <a:xfrm>
              <a:off x="4309732" y="2882702"/>
              <a:ext cx="97594" cy="31575"/>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2"/>
            <p:cNvSpPr/>
            <p:nvPr/>
          </p:nvSpPr>
          <p:spPr>
            <a:xfrm>
              <a:off x="3559687" y="2762431"/>
              <a:ext cx="53677" cy="91567"/>
            </a:xfrm>
            <a:custGeom>
              <a:rect b="b" l="l" r="r" t="t"/>
              <a:pathLst>
                <a:path extrusionOk="0" h="319" w="187">
                  <a:moveTo>
                    <a:pt x="187" y="0"/>
                  </a:moveTo>
                  <a:cubicBezTo>
                    <a:pt x="67" y="104"/>
                    <a:pt x="30" y="207"/>
                    <a:pt x="1" y="319"/>
                  </a:cubicBezTo>
                  <a:cubicBezTo>
                    <a:pt x="92" y="248"/>
                    <a:pt x="154" y="153"/>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2"/>
            <p:cNvSpPr/>
            <p:nvPr/>
          </p:nvSpPr>
          <p:spPr>
            <a:xfrm>
              <a:off x="4312028" y="2928629"/>
              <a:ext cx="37028" cy="53964"/>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2"/>
            <p:cNvSpPr/>
            <p:nvPr/>
          </p:nvSpPr>
          <p:spPr>
            <a:xfrm>
              <a:off x="4523292" y="3474012"/>
              <a:ext cx="44205" cy="45640"/>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2"/>
            <p:cNvSpPr/>
            <p:nvPr/>
          </p:nvSpPr>
          <p:spPr>
            <a:xfrm>
              <a:off x="3977335" y="3324462"/>
              <a:ext cx="89270" cy="24399"/>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2"/>
            <p:cNvSpPr/>
            <p:nvPr/>
          </p:nvSpPr>
          <p:spPr>
            <a:xfrm>
              <a:off x="4359677" y="2672299"/>
              <a:ext cx="38177" cy="39612"/>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2"/>
            <p:cNvSpPr/>
            <p:nvPr/>
          </p:nvSpPr>
          <p:spPr>
            <a:xfrm>
              <a:off x="4266962" y="2698420"/>
              <a:ext cx="37028" cy="32149"/>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2"/>
            <p:cNvSpPr/>
            <p:nvPr/>
          </p:nvSpPr>
          <p:spPr>
            <a:xfrm>
              <a:off x="4689778" y="2858303"/>
              <a:ext cx="35593" cy="35019"/>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2"/>
            <p:cNvSpPr/>
            <p:nvPr/>
          </p:nvSpPr>
          <p:spPr>
            <a:xfrm>
              <a:off x="4107940" y="2821849"/>
              <a:ext cx="50232" cy="31575"/>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2"/>
            <p:cNvSpPr/>
            <p:nvPr/>
          </p:nvSpPr>
          <p:spPr>
            <a:xfrm>
              <a:off x="4860282" y="2402478"/>
              <a:ext cx="39612" cy="30427"/>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2"/>
            <p:cNvSpPr/>
            <p:nvPr/>
          </p:nvSpPr>
          <p:spPr>
            <a:xfrm>
              <a:off x="5573585" y="2839645"/>
              <a:ext cx="34732" cy="62001"/>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2"/>
            <p:cNvSpPr/>
            <p:nvPr/>
          </p:nvSpPr>
          <p:spPr>
            <a:xfrm>
              <a:off x="5529667" y="2518443"/>
              <a:ext cx="25260" cy="34158"/>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2"/>
            <p:cNvSpPr/>
            <p:nvPr/>
          </p:nvSpPr>
          <p:spPr>
            <a:xfrm>
              <a:off x="5143881" y="3386463"/>
              <a:ext cx="28991" cy="28991"/>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2"/>
            <p:cNvSpPr/>
            <p:nvPr/>
          </p:nvSpPr>
          <p:spPr>
            <a:xfrm>
              <a:off x="4227924" y="2353106"/>
              <a:ext cx="28704" cy="35880"/>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2"/>
            <p:cNvSpPr/>
            <p:nvPr/>
          </p:nvSpPr>
          <p:spPr>
            <a:xfrm>
              <a:off x="5107139" y="3526254"/>
              <a:ext cx="24112" cy="27843"/>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2"/>
            <p:cNvSpPr/>
            <p:nvPr/>
          </p:nvSpPr>
          <p:spPr>
            <a:xfrm>
              <a:off x="4456985" y="2681771"/>
              <a:ext cx="24973" cy="2813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2"/>
            <p:cNvSpPr/>
            <p:nvPr/>
          </p:nvSpPr>
          <p:spPr>
            <a:xfrm>
              <a:off x="4142385" y="3387899"/>
              <a:ext cx="25260" cy="20380"/>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2"/>
            <p:cNvSpPr/>
            <p:nvPr/>
          </p:nvSpPr>
          <p:spPr>
            <a:xfrm>
              <a:off x="5136992" y="3309249"/>
              <a:ext cx="24973" cy="20667"/>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2"/>
            <p:cNvSpPr/>
            <p:nvPr/>
          </p:nvSpPr>
          <p:spPr>
            <a:xfrm>
              <a:off x="4246869" y="2473952"/>
              <a:ext cx="24112" cy="22963"/>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2"/>
            <p:cNvSpPr/>
            <p:nvPr/>
          </p:nvSpPr>
          <p:spPr>
            <a:xfrm>
              <a:off x="4066606" y="2790848"/>
              <a:ext cx="23825" cy="20954"/>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2"/>
            <p:cNvSpPr/>
            <p:nvPr/>
          </p:nvSpPr>
          <p:spPr>
            <a:xfrm>
              <a:off x="5116612" y="3573903"/>
              <a:ext cx="21815" cy="20667"/>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2"/>
            <p:cNvSpPr/>
            <p:nvPr/>
          </p:nvSpPr>
          <p:spPr>
            <a:xfrm>
              <a:off x="4766705" y="2938101"/>
              <a:ext cx="21528" cy="18084"/>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2"/>
            <p:cNvSpPr/>
            <p:nvPr/>
          </p:nvSpPr>
          <p:spPr>
            <a:xfrm>
              <a:off x="5311227" y="2692105"/>
              <a:ext cx="22963" cy="19806"/>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22"/>
            <p:cNvSpPr/>
            <p:nvPr/>
          </p:nvSpPr>
          <p:spPr>
            <a:xfrm>
              <a:off x="5383562" y="2787116"/>
              <a:ext cx="20667" cy="18371"/>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2"/>
            <p:cNvSpPr/>
            <p:nvPr/>
          </p:nvSpPr>
          <p:spPr>
            <a:xfrm>
              <a:off x="4694083" y="3321304"/>
              <a:ext cx="21528" cy="16361"/>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2"/>
            <p:cNvSpPr/>
            <p:nvPr/>
          </p:nvSpPr>
          <p:spPr>
            <a:xfrm>
              <a:off x="5221095" y="2848831"/>
              <a:ext cx="32436" cy="17223"/>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2"/>
            <p:cNvSpPr/>
            <p:nvPr/>
          </p:nvSpPr>
          <p:spPr>
            <a:xfrm>
              <a:off x="4258638" y="2540546"/>
              <a:ext cx="19232" cy="16936"/>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2"/>
            <p:cNvSpPr/>
            <p:nvPr/>
          </p:nvSpPr>
          <p:spPr>
            <a:xfrm>
              <a:off x="5013563" y="2586760"/>
              <a:ext cx="16648" cy="22963"/>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2"/>
            <p:cNvSpPr/>
            <p:nvPr/>
          </p:nvSpPr>
          <p:spPr>
            <a:xfrm>
              <a:off x="5279365" y="3297480"/>
              <a:ext cx="19232" cy="20667"/>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22"/>
            <p:cNvSpPr/>
            <p:nvPr/>
          </p:nvSpPr>
          <p:spPr>
            <a:xfrm>
              <a:off x="5279365" y="3296332"/>
              <a:ext cx="1435" cy="143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22"/>
            <p:cNvSpPr/>
            <p:nvPr/>
          </p:nvSpPr>
          <p:spPr>
            <a:xfrm>
              <a:off x="5136992" y="2852562"/>
              <a:ext cx="13204" cy="12056"/>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2"/>
            <p:cNvSpPr/>
            <p:nvPr/>
          </p:nvSpPr>
          <p:spPr>
            <a:xfrm>
              <a:off x="5211623" y="2960491"/>
              <a:ext cx="27556" cy="15787"/>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2"/>
            <p:cNvSpPr/>
            <p:nvPr/>
          </p:nvSpPr>
          <p:spPr>
            <a:xfrm>
              <a:off x="4708435" y="3345990"/>
              <a:ext cx="16936" cy="12343"/>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2"/>
            <p:cNvSpPr/>
            <p:nvPr/>
          </p:nvSpPr>
          <p:spPr>
            <a:xfrm>
              <a:off x="5136992" y="3348574"/>
              <a:ext cx="15500" cy="16936"/>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2"/>
            <p:cNvSpPr/>
            <p:nvPr/>
          </p:nvSpPr>
          <p:spPr>
            <a:xfrm>
              <a:off x="5127519" y="3452770"/>
              <a:ext cx="16648" cy="16074"/>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2"/>
            <p:cNvSpPr/>
            <p:nvPr/>
          </p:nvSpPr>
          <p:spPr>
            <a:xfrm>
              <a:off x="4458133" y="3521948"/>
              <a:ext cx="15787" cy="14352"/>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2"/>
            <p:cNvSpPr/>
            <p:nvPr/>
          </p:nvSpPr>
          <p:spPr>
            <a:xfrm>
              <a:off x="5688689" y="3000964"/>
              <a:ext cx="14639" cy="1263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2"/>
            <p:cNvSpPr/>
            <p:nvPr/>
          </p:nvSpPr>
          <p:spPr>
            <a:xfrm>
              <a:off x="3969011" y="2304883"/>
              <a:ext cx="12343" cy="1119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2"/>
            <p:cNvSpPr/>
            <p:nvPr/>
          </p:nvSpPr>
          <p:spPr>
            <a:xfrm>
              <a:off x="4241990" y="2893035"/>
              <a:ext cx="14639" cy="12056"/>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2"/>
            <p:cNvSpPr/>
            <p:nvPr/>
          </p:nvSpPr>
          <p:spPr>
            <a:xfrm>
              <a:off x="4956441" y="2854859"/>
              <a:ext cx="287" cy="287"/>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22"/>
            <p:cNvSpPr/>
            <p:nvPr/>
          </p:nvSpPr>
          <p:spPr>
            <a:xfrm>
              <a:off x="4954145" y="2854859"/>
              <a:ext cx="16936" cy="20667"/>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2"/>
            <p:cNvSpPr/>
            <p:nvPr/>
          </p:nvSpPr>
          <p:spPr>
            <a:xfrm>
              <a:off x="4424836" y="3455354"/>
              <a:ext cx="12056" cy="10908"/>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2"/>
            <p:cNvSpPr/>
            <p:nvPr/>
          </p:nvSpPr>
          <p:spPr>
            <a:xfrm>
              <a:off x="4392687" y="2622353"/>
              <a:ext cx="12343" cy="12056"/>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2"/>
            <p:cNvSpPr/>
            <p:nvPr/>
          </p:nvSpPr>
          <p:spPr>
            <a:xfrm>
              <a:off x="5721987" y="2833617"/>
              <a:ext cx="6028" cy="6315"/>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2"/>
            <p:cNvSpPr/>
            <p:nvPr/>
          </p:nvSpPr>
          <p:spPr>
            <a:xfrm>
              <a:off x="4544821" y="2739754"/>
              <a:ext cx="7176" cy="7463"/>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22"/>
            <p:cNvSpPr/>
            <p:nvPr/>
          </p:nvSpPr>
          <p:spPr>
            <a:xfrm>
              <a:off x="5324431" y="2860886"/>
              <a:ext cx="4880" cy="6315"/>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22"/>
            <p:cNvSpPr/>
            <p:nvPr/>
          </p:nvSpPr>
          <p:spPr>
            <a:xfrm>
              <a:off x="5145029" y="2890452"/>
              <a:ext cx="6315" cy="6315"/>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22"/>
            <p:cNvSpPr/>
            <p:nvPr/>
          </p:nvSpPr>
          <p:spPr>
            <a:xfrm>
              <a:off x="4691787" y="3151662"/>
              <a:ext cx="4019" cy="6315"/>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2"/>
            <p:cNvSpPr/>
            <p:nvPr/>
          </p:nvSpPr>
          <p:spPr>
            <a:xfrm>
              <a:off x="4901903" y="3227441"/>
              <a:ext cx="6315" cy="5167"/>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2"/>
            <p:cNvSpPr/>
            <p:nvPr/>
          </p:nvSpPr>
          <p:spPr>
            <a:xfrm>
              <a:off x="6139635" y="2225946"/>
              <a:ext cx="6315" cy="6315"/>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2"/>
            <p:cNvSpPr/>
            <p:nvPr/>
          </p:nvSpPr>
          <p:spPr>
            <a:xfrm>
              <a:off x="3856490" y="2523897"/>
              <a:ext cx="2583" cy="7463"/>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22"/>
            <p:cNvSpPr/>
            <p:nvPr/>
          </p:nvSpPr>
          <p:spPr>
            <a:xfrm>
              <a:off x="5962816" y="2752958"/>
              <a:ext cx="7463" cy="6028"/>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2"/>
            <p:cNvSpPr/>
            <p:nvPr/>
          </p:nvSpPr>
          <p:spPr>
            <a:xfrm>
              <a:off x="4124589" y="2624650"/>
              <a:ext cx="10908" cy="9759"/>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2"/>
            <p:cNvSpPr/>
            <p:nvPr/>
          </p:nvSpPr>
          <p:spPr>
            <a:xfrm>
              <a:off x="5019304" y="2637854"/>
              <a:ext cx="8611" cy="7463"/>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2"/>
            <p:cNvSpPr/>
            <p:nvPr/>
          </p:nvSpPr>
          <p:spPr>
            <a:xfrm>
              <a:off x="5530815" y="2893035"/>
              <a:ext cx="7463" cy="8611"/>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2"/>
            <p:cNvSpPr/>
            <p:nvPr/>
          </p:nvSpPr>
          <p:spPr>
            <a:xfrm>
              <a:off x="4899607" y="3256146"/>
              <a:ext cx="8611" cy="8611"/>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2"/>
            <p:cNvSpPr/>
            <p:nvPr/>
          </p:nvSpPr>
          <p:spPr>
            <a:xfrm>
              <a:off x="4651601" y="2940398"/>
              <a:ext cx="4880" cy="3732"/>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2"/>
            <p:cNvSpPr/>
            <p:nvPr/>
          </p:nvSpPr>
          <p:spPr>
            <a:xfrm>
              <a:off x="4379770" y="3515059"/>
              <a:ext cx="6315" cy="7176"/>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2"/>
            <p:cNvSpPr/>
            <p:nvPr/>
          </p:nvSpPr>
          <p:spPr>
            <a:xfrm>
              <a:off x="4443781" y="3366944"/>
              <a:ext cx="5167" cy="4593"/>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2"/>
            <p:cNvSpPr/>
            <p:nvPr/>
          </p:nvSpPr>
          <p:spPr>
            <a:xfrm>
              <a:off x="3488500" y="2199825"/>
              <a:ext cx="4019" cy="5167"/>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2"/>
            <p:cNvSpPr/>
            <p:nvPr/>
          </p:nvSpPr>
          <p:spPr>
            <a:xfrm>
              <a:off x="4925727" y="2366023"/>
              <a:ext cx="4880" cy="5167"/>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2"/>
            <p:cNvSpPr/>
            <p:nvPr/>
          </p:nvSpPr>
          <p:spPr>
            <a:xfrm>
              <a:off x="5659124" y="2473952"/>
              <a:ext cx="2583" cy="5167"/>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2"/>
            <p:cNvSpPr/>
            <p:nvPr/>
          </p:nvSpPr>
          <p:spPr>
            <a:xfrm>
              <a:off x="5999558" y="3005556"/>
              <a:ext cx="5167" cy="4019"/>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2"/>
            <p:cNvSpPr/>
            <p:nvPr/>
          </p:nvSpPr>
          <p:spPr>
            <a:xfrm>
              <a:off x="5345672" y="2657947"/>
              <a:ext cx="5167" cy="5167"/>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2"/>
            <p:cNvSpPr/>
            <p:nvPr/>
          </p:nvSpPr>
          <p:spPr>
            <a:xfrm>
              <a:off x="4759529" y="2739754"/>
              <a:ext cx="4880" cy="287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2"/>
            <p:cNvSpPr/>
            <p:nvPr/>
          </p:nvSpPr>
          <p:spPr>
            <a:xfrm>
              <a:off x="5167705" y="2911980"/>
              <a:ext cx="5167" cy="6028"/>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2"/>
            <p:cNvSpPr/>
            <p:nvPr/>
          </p:nvSpPr>
          <p:spPr>
            <a:xfrm>
              <a:off x="5673189" y="2896480"/>
              <a:ext cx="2583" cy="5167"/>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2"/>
            <p:cNvSpPr/>
            <p:nvPr/>
          </p:nvSpPr>
          <p:spPr>
            <a:xfrm>
              <a:off x="4956441" y="2853710"/>
              <a:ext cx="287" cy="143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2"/>
            <p:cNvSpPr/>
            <p:nvPr/>
          </p:nvSpPr>
          <p:spPr>
            <a:xfrm>
              <a:off x="4954145" y="2849118"/>
              <a:ext cx="2583" cy="4880"/>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375" name="Shape 2375"/>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376" name="Shape 2376"/>
        <p:cNvGrpSpPr/>
        <p:nvPr/>
      </p:nvGrpSpPr>
      <p:grpSpPr>
        <a:xfrm>
          <a:off x="0" y="0"/>
          <a:ext cx="0" cy="0"/>
          <a:chOff x="0" y="0"/>
          <a:chExt cx="0" cy="0"/>
        </a:xfrm>
      </p:grpSpPr>
      <p:sp>
        <p:nvSpPr>
          <p:cNvPr id="2377" name="Google Shape;2377;p2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 name="Google Shape;20;p4"/>
          <p:cNvSpPr txBox="1"/>
          <p:nvPr>
            <p:ph idx="1" type="body"/>
          </p:nvPr>
        </p:nvSpPr>
        <p:spPr>
          <a:xfrm>
            <a:off x="720000" y="1152475"/>
            <a:ext cx="2346000" cy="1808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grpSp>
        <p:nvGrpSpPr>
          <p:cNvPr id="21" name="Google Shape;21;p4"/>
          <p:cNvGrpSpPr/>
          <p:nvPr/>
        </p:nvGrpSpPr>
        <p:grpSpPr>
          <a:xfrm rot="-5231140">
            <a:off x="6541016" y="4717476"/>
            <a:ext cx="180517" cy="180517"/>
            <a:chOff x="1885837" y="407642"/>
            <a:chExt cx="180516" cy="180516"/>
          </a:xfrm>
        </p:grpSpPr>
        <p:sp>
          <p:nvSpPr>
            <p:cNvPr id="22" name="Google Shape;22;p4"/>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4"/>
          <p:cNvGrpSpPr/>
          <p:nvPr/>
        </p:nvGrpSpPr>
        <p:grpSpPr>
          <a:xfrm flipH="1" rot="6406373">
            <a:off x="6879761" y="-2140381"/>
            <a:ext cx="3714052" cy="3184542"/>
            <a:chOff x="5378950" y="2687000"/>
            <a:chExt cx="396800" cy="340225"/>
          </a:xfrm>
        </p:grpSpPr>
        <p:sp>
          <p:nvSpPr>
            <p:cNvPr id="26" name="Google Shape;26;p4"/>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4"/>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4"/>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4"/>
          <p:cNvGrpSpPr/>
          <p:nvPr/>
        </p:nvGrpSpPr>
        <p:grpSpPr>
          <a:xfrm rot="2700000">
            <a:off x="7985283" y="-3092144"/>
            <a:ext cx="4405875" cy="5088079"/>
            <a:chOff x="6127547" y="81379"/>
            <a:chExt cx="4405918" cy="5088128"/>
          </a:xfrm>
        </p:grpSpPr>
        <p:sp>
          <p:nvSpPr>
            <p:cNvPr id="149" name="Google Shape;149;p4"/>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 name="Google Shape;151;p4"/>
          <p:cNvGrpSpPr/>
          <p:nvPr/>
        </p:nvGrpSpPr>
        <p:grpSpPr>
          <a:xfrm rot="10800000">
            <a:off x="-1063938" y="3664953"/>
            <a:ext cx="3714101" cy="2145109"/>
            <a:chOff x="3488500" y="2199825"/>
            <a:chExt cx="231450" cy="133675"/>
          </a:xfrm>
        </p:grpSpPr>
        <p:sp>
          <p:nvSpPr>
            <p:cNvPr id="152" name="Google Shape;152;p4"/>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4"/>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4"/>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0" name="Shape 240"/>
        <p:cNvGrpSpPr/>
        <p:nvPr/>
      </p:nvGrpSpPr>
      <p:grpSpPr>
        <a:xfrm>
          <a:off x="0" y="0"/>
          <a:ext cx="0" cy="0"/>
          <a:chOff x="0" y="0"/>
          <a:chExt cx="0" cy="0"/>
        </a:xfrm>
      </p:grpSpPr>
      <p:sp>
        <p:nvSpPr>
          <p:cNvPr id="241" name="Google Shape;241;p5"/>
          <p:cNvSpPr txBox="1"/>
          <p:nvPr>
            <p:ph idx="1" type="subTitle"/>
          </p:nvPr>
        </p:nvSpPr>
        <p:spPr>
          <a:xfrm>
            <a:off x="1366963" y="1978125"/>
            <a:ext cx="2907600" cy="713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500">
                <a:solidFill>
                  <a:schemeClr val="dk1"/>
                </a:solidFill>
                <a:latin typeface="Alata"/>
                <a:ea typeface="Alata"/>
                <a:cs typeface="Alata"/>
                <a:sym typeface="Alata"/>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2" name="Google Shape;242;p5"/>
          <p:cNvSpPr txBox="1"/>
          <p:nvPr>
            <p:ph idx="2" type="subTitle"/>
          </p:nvPr>
        </p:nvSpPr>
        <p:spPr>
          <a:xfrm>
            <a:off x="4869438" y="1978125"/>
            <a:ext cx="2907600" cy="713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Alata"/>
                <a:ea typeface="Alata"/>
                <a:cs typeface="Alata"/>
                <a:sym typeface="Alat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3" name="Google Shape;243;p5"/>
          <p:cNvSpPr txBox="1"/>
          <p:nvPr>
            <p:ph idx="3" type="subTitle"/>
          </p:nvPr>
        </p:nvSpPr>
        <p:spPr>
          <a:xfrm>
            <a:off x="1366963" y="2668350"/>
            <a:ext cx="2907600" cy="121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4" name="Google Shape;244;p5"/>
          <p:cNvSpPr txBox="1"/>
          <p:nvPr>
            <p:ph idx="4" type="subTitle"/>
          </p:nvPr>
        </p:nvSpPr>
        <p:spPr>
          <a:xfrm>
            <a:off x="4869438" y="2668350"/>
            <a:ext cx="2907600" cy="121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46" name="Google Shape;246;p5"/>
          <p:cNvGrpSpPr/>
          <p:nvPr/>
        </p:nvGrpSpPr>
        <p:grpSpPr>
          <a:xfrm rot="-5231140">
            <a:off x="4481829" y="4518252"/>
            <a:ext cx="180358" cy="180517"/>
            <a:chOff x="60311" y="1550108"/>
            <a:chExt cx="180357" cy="180516"/>
          </a:xfrm>
        </p:grpSpPr>
        <p:sp>
          <p:nvSpPr>
            <p:cNvPr id="247" name="Google Shape;247;p5"/>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5"/>
          <p:cNvGrpSpPr/>
          <p:nvPr/>
        </p:nvGrpSpPr>
        <p:grpSpPr>
          <a:xfrm rot="-5231140">
            <a:off x="624841" y="1793276"/>
            <a:ext cx="180517" cy="180517"/>
            <a:chOff x="1885837" y="407642"/>
            <a:chExt cx="180516" cy="180516"/>
          </a:xfrm>
        </p:grpSpPr>
        <p:sp>
          <p:nvSpPr>
            <p:cNvPr id="250" name="Google Shape;250;p5"/>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5"/>
          <p:cNvGrpSpPr/>
          <p:nvPr/>
        </p:nvGrpSpPr>
        <p:grpSpPr>
          <a:xfrm>
            <a:off x="-3828402" y="3087357"/>
            <a:ext cx="6157893" cy="5230661"/>
            <a:chOff x="-3828402" y="3087357"/>
            <a:chExt cx="6157893" cy="5230661"/>
          </a:xfrm>
        </p:grpSpPr>
        <p:grpSp>
          <p:nvGrpSpPr>
            <p:cNvPr id="254" name="Google Shape;254;p5"/>
            <p:cNvGrpSpPr/>
            <p:nvPr/>
          </p:nvGrpSpPr>
          <p:grpSpPr>
            <a:xfrm flipH="1" rot="6406373">
              <a:off x="-1587964" y="4206944"/>
              <a:ext cx="3714052" cy="3184542"/>
              <a:chOff x="5378950" y="2687000"/>
              <a:chExt cx="396800" cy="340225"/>
            </a:xfrm>
          </p:grpSpPr>
          <p:sp>
            <p:nvSpPr>
              <p:cNvPr id="255" name="Google Shape;255;p5"/>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5"/>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5"/>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5"/>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5"/>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5"/>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5"/>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5"/>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 name="Google Shape;377;p5"/>
            <p:cNvGrpSpPr/>
            <p:nvPr/>
          </p:nvGrpSpPr>
          <p:grpSpPr>
            <a:xfrm rot="-6006852">
              <a:off x="-3140011" y="3158778"/>
              <a:ext cx="4405650" cy="5087819"/>
              <a:chOff x="6127547" y="81379"/>
              <a:chExt cx="4405918" cy="5088128"/>
            </a:xfrm>
          </p:grpSpPr>
          <p:sp>
            <p:nvSpPr>
              <p:cNvPr id="378" name="Google Shape;378;p5"/>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 name="Google Shape;380;p5"/>
          <p:cNvGrpSpPr/>
          <p:nvPr/>
        </p:nvGrpSpPr>
        <p:grpSpPr>
          <a:xfrm rot="5400000">
            <a:off x="6673502" y="-264980"/>
            <a:ext cx="3714101" cy="2145109"/>
            <a:chOff x="3488500" y="2199825"/>
            <a:chExt cx="231450" cy="133675"/>
          </a:xfrm>
        </p:grpSpPr>
        <p:sp>
          <p:nvSpPr>
            <p:cNvPr id="381" name="Google Shape;381;p5"/>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5"/>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5"/>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5"/>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5"/>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5"/>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5"/>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5"/>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5"/>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5"/>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5"/>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5"/>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5"/>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9" name="Shape 469"/>
        <p:cNvGrpSpPr/>
        <p:nvPr/>
      </p:nvGrpSpPr>
      <p:grpSpPr>
        <a:xfrm>
          <a:off x="0" y="0"/>
          <a:ext cx="0" cy="0"/>
          <a:chOff x="0" y="0"/>
          <a:chExt cx="0" cy="0"/>
        </a:xfrm>
      </p:grpSpPr>
      <p:sp>
        <p:nvSpPr>
          <p:cNvPr id="470" name="Google Shape;470;p6"/>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71" name="Google Shape;471;p6"/>
          <p:cNvGrpSpPr/>
          <p:nvPr/>
        </p:nvGrpSpPr>
        <p:grpSpPr>
          <a:xfrm flipH="1" rot="-5400000">
            <a:off x="7031097" y="3840895"/>
            <a:ext cx="3714101" cy="2145109"/>
            <a:chOff x="3488500" y="2199825"/>
            <a:chExt cx="231450" cy="133675"/>
          </a:xfrm>
        </p:grpSpPr>
        <p:sp>
          <p:nvSpPr>
            <p:cNvPr id="472" name="Google Shape;472;p6"/>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6"/>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6"/>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6"/>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6"/>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6"/>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6"/>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6"/>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6"/>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6"/>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6"/>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6"/>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6"/>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6"/>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6"/>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6"/>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6"/>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6"/>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6"/>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6"/>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6"/>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6"/>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6"/>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6"/>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6"/>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6"/>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6"/>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6"/>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6"/>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6"/>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6"/>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6"/>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6"/>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6"/>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6"/>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6"/>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6"/>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 name="Google Shape;560;p6"/>
          <p:cNvGrpSpPr/>
          <p:nvPr/>
        </p:nvGrpSpPr>
        <p:grpSpPr>
          <a:xfrm flipH="1" rot="-4763475">
            <a:off x="-4068527" y="-3789157"/>
            <a:ext cx="4636473" cy="5892502"/>
            <a:chOff x="5896957" y="-723039"/>
            <a:chExt cx="4636508" cy="5892546"/>
          </a:xfrm>
        </p:grpSpPr>
        <p:sp>
          <p:nvSpPr>
            <p:cNvPr id="561" name="Google Shape;561;p6"/>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
            <p:cNvSpPr/>
            <p:nvPr/>
          </p:nvSpPr>
          <p:spPr>
            <a:xfrm rot="5400000">
              <a:off x="6226170" y="591062"/>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
            <p:cNvSpPr/>
            <p:nvPr/>
          </p:nvSpPr>
          <p:spPr>
            <a:xfrm rot="5400000">
              <a:off x="5422100" y="-248182"/>
              <a:ext cx="4229740" cy="3280026"/>
            </a:xfrm>
            <a:custGeom>
              <a:rect b="b" l="l" r="r" t="t"/>
              <a:pathLst>
                <a:path extrusionOk="0" h="22304" w="28762">
                  <a:moveTo>
                    <a:pt x="15100" y="0"/>
                  </a:moveTo>
                  <a:cubicBezTo>
                    <a:pt x="14774" y="0"/>
                    <a:pt x="14448" y="12"/>
                    <a:pt x="14123" y="37"/>
                  </a:cubicBezTo>
                  <a:cubicBezTo>
                    <a:pt x="13027" y="115"/>
                    <a:pt x="11944" y="330"/>
                    <a:pt x="10894" y="661"/>
                  </a:cubicBezTo>
                  <a:cubicBezTo>
                    <a:pt x="10365" y="830"/>
                    <a:pt x="9856" y="1017"/>
                    <a:pt x="9348" y="1236"/>
                  </a:cubicBezTo>
                  <a:cubicBezTo>
                    <a:pt x="8844" y="1451"/>
                    <a:pt x="8347" y="1690"/>
                    <a:pt x="7864" y="1955"/>
                  </a:cubicBezTo>
                  <a:cubicBezTo>
                    <a:pt x="6900" y="2480"/>
                    <a:pt x="5983" y="3113"/>
                    <a:pt x="5148" y="3840"/>
                  </a:cubicBezTo>
                  <a:cubicBezTo>
                    <a:pt x="4308" y="4568"/>
                    <a:pt x="3552" y="5390"/>
                    <a:pt x="2899" y="6296"/>
                  </a:cubicBezTo>
                  <a:cubicBezTo>
                    <a:pt x="2241" y="7197"/>
                    <a:pt x="1696" y="8181"/>
                    <a:pt x="1261" y="9210"/>
                  </a:cubicBezTo>
                  <a:cubicBezTo>
                    <a:pt x="389" y="11269"/>
                    <a:pt x="1" y="13522"/>
                    <a:pt x="46" y="15763"/>
                  </a:cubicBezTo>
                  <a:cubicBezTo>
                    <a:pt x="96" y="18000"/>
                    <a:pt x="575" y="20220"/>
                    <a:pt x="1381" y="22303"/>
                  </a:cubicBezTo>
                  <a:lnTo>
                    <a:pt x="2990" y="21646"/>
                  </a:lnTo>
                  <a:cubicBezTo>
                    <a:pt x="2175" y="19765"/>
                    <a:pt x="1658" y="17752"/>
                    <a:pt x="1534" y="15705"/>
                  </a:cubicBezTo>
                  <a:cubicBezTo>
                    <a:pt x="1410" y="13663"/>
                    <a:pt x="1683" y="11592"/>
                    <a:pt x="2415" y="9669"/>
                  </a:cubicBezTo>
                  <a:cubicBezTo>
                    <a:pt x="2775" y="8706"/>
                    <a:pt x="3246" y="7788"/>
                    <a:pt x="3816" y="6928"/>
                  </a:cubicBezTo>
                  <a:cubicBezTo>
                    <a:pt x="4387" y="6073"/>
                    <a:pt x="5061" y="5283"/>
                    <a:pt x="5813" y="4572"/>
                  </a:cubicBezTo>
                  <a:cubicBezTo>
                    <a:pt x="7322" y="3154"/>
                    <a:pt x="9158" y="2067"/>
                    <a:pt x="11130" y="1368"/>
                  </a:cubicBezTo>
                  <a:cubicBezTo>
                    <a:pt x="12118" y="1029"/>
                    <a:pt x="13147" y="802"/>
                    <a:pt x="14185" y="694"/>
                  </a:cubicBezTo>
                  <a:cubicBezTo>
                    <a:pt x="14609" y="649"/>
                    <a:pt x="15034" y="626"/>
                    <a:pt x="15459" y="626"/>
                  </a:cubicBezTo>
                  <a:cubicBezTo>
                    <a:pt x="16080" y="626"/>
                    <a:pt x="16701" y="674"/>
                    <a:pt x="17319" y="764"/>
                  </a:cubicBezTo>
                  <a:cubicBezTo>
                    <a:pt x="19390" y="1074"/>
                    <a:pt x="21391" y="1901"/>
                    <a:pt x="23106" y="3137"/>
                  </a:cubicBezTo>
                  <a:cubicBezTo>
                    <a:pt x="24822" y="4365"/>
                    <a:pt x="26261" y="5998"/>
                    <a:pt x="27249" y="7879"/>
                  </a:cubicBezTo>
                  <a:cubicBezTo>
                    <a:pt x="27745" y="8822"/>
                    <a:pt x="28121" y="9822"/>
                    <a:pt x="28361" y="10864"/>
                  </a:cubicBezTo>
                  <a:cubicBezTo>
                    <a:pt x="28597" y="11902"/>
                    <a:pt x="28696" y="12968"/>
                    <a:pt x="28630" y="14039"/>
                  </a:cubicBezTo>
                  <a:lnTo>
                    <a:pt x="28671" y="14047"/>
                  </a:lnTo>
                  <a:cubicBezTo>
                    <a:pt x="28762" y="12973"/>
                    <a:pt x="28696" y="11885"/>
                    <a:pt x="28485" y="10831"/>
                  </a:cubicBezTo>
                  <a:cubicBezTo>
                    <a:pt x="28274" y="9777"/>
                    <a:pt x="27914" y="8747"/>
                    <a:pt x="27439" y="7776"/>
                  </a:cubicBezTo>
                  <a:cubicBezTo>
                    <a:pt x="26488" y="5841"/>
                    <a:pt x="25062" y="4130"/>
                    <a:pt x="23334" y="2815"/>
                  </a:cubicBezTo>
                  <a:cubicBezTo>
                    <a:pt x="22466" y="2162"/>
                    <a:pt x="21523" y="1595"/>
                    <a:pt x="20527" y="1157"/>
                  </a:cubicBezTo>
                  <a:cubicBezTo>
                    <a:pt x="19530" y="715"/>
                    <a:pt x="18480" y="392"/>
                    <a:pt x="17401" y="202"/>
                  </a:cubicBezTo>
                  <a:cubicBezTo>
                    <a:pt x="16645" y="68"/>
                    <a:pt x="15873" y="0"/>
                    <a:pt x="151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6"/>
          <p:cNvGrpSpPr/>
          <p:nvPr/>
        </p:nvGrpSpPr>
        <p:grpSpPr>
          <a:xfrm rot="8639043">
            <a:off x="-2275466" y="-784551"/>
            <a:ext cx="3714064" cy="3184567"/>
            <a:chOff x="5378950" y="2687000"/>
            <a:chExt cx="396800" cy="340225"/>
          </a:xfrm>
        </p:grpSpPr>
        <p:sp>
          <p:nvSpPr>
            <p:cNvPr id="565" name="Google Shape;565;p6"/>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6"/>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6"/>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6"/>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6"/>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6"/>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6"/>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6"/>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6"/>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6"/>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6"/>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6"/>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6"/>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6"/>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6"/>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6"/>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6"/>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6"/>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6"/>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6"/>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6"/>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6"/>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6"/>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6"/>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6"/>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6"/>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6"/>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6"/>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6"/>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6"/>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6"/>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6"/>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6"/>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6"/>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6"/>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6"/>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6"/>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6"/>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6"/>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6"/>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6"/>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6"/>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6"/>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6"/>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6"/>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6"/>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6"/>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6"/>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6"/>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6"/>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6"/>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6"/>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6"/>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6"/>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6"/>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6"/>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6"/>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6"/>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6"/>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6"/>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6"/>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6"/>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6"/>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6"/>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6"/>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6"/>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6"/>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6"/>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6"/>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6"/>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6"/>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6"/>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6"/>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6"/>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6"/>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6"/>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6"/>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6"/>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6"/>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6"/>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6"/>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6"/>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6"/>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6"/>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6"/>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6"/>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6"/>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6"/>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6"/>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6"/>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6"/>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6"/>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6"/>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6"/>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6"/>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6"/>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 name="Google Shape;687;p6"/>
          <p:cNvGrpSpPr/>
          <p:nvPr/>
        </p:nvGrpSpPr>
        <p:grpSpPr>
          <a:xfrm rot="-5231140">
            <a:off x="8656729" y="1026277"/>
            <a:ext cx="180358" cy="180517"/>
            <a:chOff x="60311" y="1550108"/>
            <a:chExt cx="180357" cy="180516"/>
          </a:xfrm>
        </p:grpSpPr>
        <p:sp>
          <p:nvSpPr>
            <p:cNvPr id="688" name="Google Shape;688;p6"/>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6"/>
          <p:cNvGrpSpPr/>
          <p:nvPr/>
        </p:nvGrpSpPr>
        <p:grpSpPr>
          <a:xfrm rot="-5231140">
            <a:off x="284254" y="4253752"/>
            <a:ext cx="180358" cy="180517"/>
            <a:chOff x="60311" y="1550108"/>
            <a:chExt cx="180357" cy="180516"/>
          </a:xfrm>
        </p:grpSpPr>
        <p:sp>
          <p:nvSpPr>
            <p:cNvPr id="691" name="Google Shape;691;p6"/>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6"/>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3" name="Shape 693"/>
        <p:cNvGrpSpPr/>
        <p:nvPr/>
      </p:nvGrpSpPr>
      <p:grpSpPr>
        <a:xfrm>
          <a:off x="0" y="0"/>
          <a:ext cx="0" cy="0"/>
          <a:chOff x="0" y="0"/>
          <a:chExt cx="0" cy="0"/>
        </a:xfrm>
      </p:grpSpPr>
      <p:sp>
        <p:nvSpPr>
          <p:cNvPr id="694" name="Google Shape;694;p7"/>
          <p:cNvSpPr txBox="1"/>
          <p:nvPr>
            <p:ph type="title"/>
          </p:nvPr>
        </p:nvSpPr>
        <p:spPr>
          <a:xfrm flipH="1">
            <a:off x="4714899" y="521225"/>
            <a:ext cx="3505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95" name="Google Shape;695;p7"/>
          <p:cNvSpPr txBox="1"/>
          <p:nvPr>
            <p:ph idx="1" type="body"/>
          </p:nvPr>
        </p:nvSpPr>
        <p:spPr>
          <a:xfrm flipH="1">
            <a:off x="4714889" y="1536063"/>
            <a:ext cx="3505200" cy="2376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696" name="Google Shape;696;p7"/>
          <p:cNvSpPr/>
          <p:nvPr>
            <p:ph idx="2" type="pic"/>
          </p:nvPr>
        </p:nvSpPr>
        <p:spPr>
          <a:xfrm flipH="1">
            <a:off x="520039" y="819150"/>
            <a:ext cx="3505200" cy="3505200"/>
          </a:xfrm>
          <a:prstGeom prst="ellipse">
            <a:avLst/>
          </a:prstGeom>
          <a:noFill/>
          <a:ln>
            <a:noFill/>
          </a:ln>
        </p:spPr>
      </p:sp>
      <p:grpSp>
        <p:nvGrpSpPr>
          <p:cNvPr id="697" name="Google Shape;697;p7"/>
          <p:cNvGrpSpPr/>
          <p:nvPr/>
        </p:nvGrpSpPr>
        <p:grpSpPr>
          <a:xfrm rot="-5231140">
            <a:off x="5423154" y="4518252"/>
            <a:ext cx="180358" cy="180517"/>
            <a:chOff x="60311" y="1550108"/>
            <a:chExt cx="180357" cy="180516"/>
          </a:xfrm>
        </p:grpSpPr>
        <p:sp>
          <p:nvSpPr>
            <p:cNvPr id="698" name="Google Shape;698;p7"/>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7"/>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7"/>
          <p:cNvGrpSpPr/>
          <p:nvPr/>
        </p:nvGrpSpPr>
        <p:grpSpPr>
          <a:xfrm rot="-5231140">
            <a:off x="8519591" y="444739"/>
            <a:ext cx="180517" cy="180517"/>
            <a:chOff x="1885837" y="407642"/>
            <a:chExt cx="180516" cy="180516"/>
          </a:xfrm>
        </p:grpSpPr>
        <p:sp>
          <p:nvSpPr>
            <p:cNvPr id="701" name="Google Shape;701;p7"/>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7"/>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7"/>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 name="Google Shape;704;p7"/>
          <p:cNvGrpSpPr/>
          <p:nvPr/>
        </p:nvGrpSpPr>
        <p:grpSpPr>
          <a:xfrm flipH="1">
            <a:off x="7210564" y="4193038"/>
            <a:ext cx="2657450" cy="1534822"/>
            <a:chOff x="3488500" y="2199825"/>
            <a:chExt cx="2657450" cy="1534822"/>
          </a:xfrm>
        </p:grpSpPr>
        <p:sp>
          <p:nvSpPr>
            <p:cNvPr id="705" name="Google Shape;705;p7"/>
            <p:cNvSpPr/>
            <p:nvPr/>
          </p:nvSpPr>
          <p:spPr>
            <a:xfrm>
              <a:off x="4812919" y="2924897"/>
              <a:ext cx="510649" cy="378609"/>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7"/>
            <p:cNvSpPr/>
            <p:nvPr/>
          </p:nvSpPr>
          <p:spPr>
            <a:xfrm>
              <a:off x="5279365" y="3296332"/>
              <a:ext cx="1435" cy="143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7"/>
            <p:cNvSpPr/>
            <p:nvPr/>
          </p:nvSpPr>
          <p:spPr>
            <a:xfrm>
              <a:off x="3965567" y="3065262"/>
              <a:ext cx="631493" cy="231643"/>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7"/>
            <p:cNvSpPr/>
            <p:nvPr/>
          </p:nvSpPr>
          <p:spPr>
            <a:xfrm>
              <a:off x="4547117" y="3056650"/>
              <a:ext cx="206671" cy="113382"/>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7"/>
            <p:cNvSpPr/>
            <p:nvPr/>
          </p:nvSpPr>
          <p:spPr>
            <a:xfrm>
              <a:off x="4743455" y="3319008"/>
              <a:ext cx="120845" cy="120271"/>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7"/>
            <p:cNvSpPr/>
            <p:nvPr/>
          </p:nvSpPr>
          <p:spPr>
            <a:xfrm>
              <a:off x="4842485" y="2715355"/>
              <a:ext cx="105919" cy="98456"/>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7"/>
            <p:cNvSpPr/>
            <p:nvPr/>
          </p:nvSpPr>
          <p:spPr>
            <a:xfrm>
              <a:off x="4467606" y="2818117"/>
              <a:ext cx="78650" cy="15873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7"/>
            <p:cNvSpPr/>
            <p:nvPr/>
          </p:nvSpPr>
          <p:spPr>
            <a:xfrm>
              <a:off x="5424035" y="2691244"/>
              <a:ext cx="89270" cy="15184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7"/>
            <p:cNvSpPr/>
            <p:nvPr/>
          </p:nvSpPr>
          <p:spPr>
            <a:xfrm>
              <a:off x="4563765" y="2809793"/>
              <a:ext cx="124863" cy="111947"/>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7"/>
            <p:cNvSpPr/>
            <p:nvPr/>
          </p:nvSpPr>
          <p:spPr>
            <a:xfrm>
              <a:off x="4279018" y="3071002"/>
              <a:ext cx="183994" cy="9558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7"/>
            <p:cNvSpPr/>
            <p:nvPr/>
          </p:nvSpPr>
          <p:spPr>
            <a:xfrm>
              <a:off x="4611128" y="3648821"/>
              <a:ext cx="76353" cy="85826"/>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7"/>
            <p:cNvSpPr/>
            <p:nvPr/>
          </p:nvSpPr>
          <p:spPr>
            <a:xfrm>
              <a:off x="5483740" y="3201033"/>
              <a:ext cx="57983" cy="87835"/>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7"/>
            <p:cNvSpPr/>
            <p:nvPr/>
          </p:nvSpPr>
          <p:spPr>
            <a:xfrm>
              <a:off x="3882611" y="2680623"/>
              <a:ext cx="130604" cy="86113"/>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7"/>
            <p:cNvSpPr/>
            <p:nvPr/>
          </p:nvSpPr>
          <p:spPr>
            <a:xfrm>
              <a:off x="4553145" y="2554324"/>
              <a:ext cx="64298" cy="6602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7"/>
            <p:cNvSpPr/>
            <p:nvPr/>
          </p:nvSpPr>
          <p:spPr>
            <a:xfrm>
              <a:off x="5397914" y="2977139"/>
              <a:ext cx="143808" cy="46501"/>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7"/>
            <p:cNvSpPr/>
            <p:nvPr/>
          </p:nvSpPr>
          <p:spPr>
            <a:xfrm>
              <a:off x="3662161" y="3220552"/>
              <a:ext cx="92428" cy="47936"/>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7"/>
            <p:cNvSpPr/>
            <p:nvPr/>
          </p:nvSpPr>
          <p:spPr>
            <a:xfrm>
              <a:off x="5119195" y="2751523"/>
              <a:ext cx="63149" cy="49084"/>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7"/>
            <p:cNvSpPr/>
            <p:nvPr/>
          </p:nvSpPr>
          <p:spPr>
            <a:xfrm>
              <a:off x="4048809" y="2390709"/>
              <a:ext cx="64298" cy="55973"/>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7"/>
            <p:cNvSpPr/>
            <p:nvPr/>
          </p:nvSpPr>
          <p:spPr>
            <a:xfrm>
              <a:off x="5109435" y="2550592"/>
              <a:ext cx="52529" cy="59131"/>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
            <p:cNvSpPr/>
            <p:nvPr/>
          </p:nvSpPr>
          <p:spPr>
            <a:xfrm>
              <a:off x="4466458" y="2718513"/>
              <a:ext cx="43056" cy="68029"/>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7"/>
            <p:cNvSpPr/>
            <p:nvPr/>
          </p:nvSpPr>
          <p:spPr>
            <a:xfrm>
              <a:off x="4309732" y="2882702"/>
              <a:ext cx="97594" cy="31575"/>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7"/>
            <p:cNvSpPr/>
            <p:nvPr/>
          </p:nvSpPr>
          <p:spPr>
            <a:xfrm>
              <a:off x="3559687" y="2762431"/>
              <a:ext cx="53677" cy="91567"/>
            </a:xfrm>
            <a:custGeom>
              <a:rect b="b" l="l" r="r" t="t"/>
              <a:pathLst>
                <a:path extrusionOk="0" h="319" w="187">
                  <a:moveTo>
                    <a:pt x="187" y="0"/>
                  </a:moveTo>
                  <a:cubicBezTo>
                    <a:pt x="67" y="104"/>
                    <a:pt x="30" y="207"/>
                    <a:pt x="1" y="319"/>
                  </a:cubicBezTo>
                  <a:cubicBezTo>
                    <a:pt x="92" y="248"/>
                    <a:pt x="154" y="153"/>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7"/>
            <p:cNvSpPr/>
            <p:nvPr/>
          </p:nvSpPr>
          <p:spPr>
            <a:xfrm>
              <a:off x="4312028" y="2928629"/>
              <a:ext cx="37028" cy="53964"/>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7"/>
            <p:cNvSpPr/>
            <p:nvPr/>
          </p:nvSpPr>
          <p:spPr>
            <a:xfrm>
              <a:off x="4523292" y="3474012"/>
              <a:ext cx="44205" cy="45640"/>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7"/>
            <p:cNvSpPr/>
            <p:nvPr/>
          </p:nvSpPr>
          <p:spPr>
            <a:xfrm>
              <a:off x="3977335" y="3324462"/>
              <a:ext cx="89270" cy="24399"/>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7"/>
            <p:cNvSpPr/>
            <p:nvPr/>
          </p:nvSpPr>
          <p:spPr>
            <a:xfrm>
              <a:off x="4359677" y="2672299"/>
              <a:ext cx="38177" cy="39612"/>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7"/>
            <p:cNvSpPr/>
            <p:nvPr/>
          </p:nvSpPr>
          <p:spPr>
            <a:xfrm>
              <a:off x="4266962" y="2698420"/>
              <a:ext cx="37028" cy="32149"/>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7"/>
            <p:cNvSpPr/>
            <p:nvPr/>
          </p:nvSpPr>
          <p:spPr>
            <a:xfrm>
              <a:off x="4689778" y="2858303"/>
              <a:ext cx="35593" cy="35019"/>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7"/>
            <p:cNvSpPr/>
            <p:nvPr/>
          </p:nvSpPr>
          <p:spPr>
            <a:xfrm>
              <a:off x="4107940" y="2821849"/>
              <a:ext cx="50232" cy="31575"/>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7"/>
            <p:cNvSpPr/>
            <p:nvPr/>
          </p:nvSpPr>
          <p:spPr>
            <a:xfrm>
              <a:off x="4860282" y="2402478"/>
              <a:ext cx="39612" cy="30427"/>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7"/>
            <p:cNvSpPr/>
            <p:nvPr/>
          </p:nvSpPr>
          <p:spPr>
            <a:xfrm>
              <a:off x="5573585" y="2839645"/>
              <a:ext cx="34732" cy="62001"/>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7"/>
            <p:cNvSpPr/>
            <p:nvPr/>
          </p:nvSpPr>
          <p:spPr>
            <a:xfrm>
              <a:off x="5529667" y="2518443"/>
              <a:ext cx="25260" cy="34158"/>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7"/>
            <p:cNvSpPr/>
            <p:nvPr/>
          </p:nvSpPr>
          <p:spPr>
            <a:xfrm>
              <a:off x="5143881" y="3386463"/>
              <a:ext cx="28991" cy="28991"/>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7"/>
            <p:cNvSpPr/>
            <p:nvPr/>
          </p:nvSpPr>
          <p:spPr>
            <a:xfrm>
              <a:off x="4227924" y="2353106"/>
              <a:ext cx="28704" cy="35880"/>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7"/>
            <p:cNvSpPr/>
            <p:nvPr/>
          </p:nvSpPr>
          <p:spPr>
            <a:xfrm>
              <a:off x="5107139" y="3526254"/>
              <a:ext cx="24112" cy="27843"/>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
            <p:cNvSpPr/>
            <p:nvPr/>
          </p:nvSpPr>
          <p:spPr>
            <a:xfrm>
              <a:off x="4456985" y="2681771"/>
              <a:ext cx="24973" cy="2813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7"/>
            <p:cNvSpPr/>
            <p:nvPr/>
          </p:nvSpPr>
          <p:spPr>
            <a:xfrm>
              <a:off x="4142385" y="3387899"/>
              <a:ext cx="25260" cy="20380"/>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7"/>
            <p:cNvSpPr/>
            <p:nvPr/>
          </p:nvSpPr>
          <p:spPr>
            <a:xfrm>
              <a:off x="5136992" y="3309249"/>
              <a:ext cx="24973" cy="20667"/>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7"/>
            <p:cNvSpPr/>
            <p:nvPr/>
          </p:nvSpPr>
          <p:spPr>
            <a:xfrm>
              <a:off x="4246869" y="2473952"/>
              <a:ext cx="24112" cy="22963"/>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7"/>
            <p:cNvSpPr/>
            <p:nvPr/>
          </p:nvSpPr>
          <p:spPr>
            <a:xfrm>
              <a:off x="4066606" y="2790848"/>
              <a:ext cx="23825" cy="20954"/>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
            <p:cNvSpPr/>
            <p:nvPr/>
          </p:nvSpPr>
          <p:spPr>
            <a:xfrm>
              <a:off x="5116612" y="3573903"/>
              <a:ext cx="21815" cy="20667"/>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7"/>
            <p:cNvSpPr/>
            <p:nvPr/>
          </p:nvSpPr>
          <p:spPr>
            <a:xfrm>
              <a:off x="4766705" y="2938101"/>
              <a:ext cx="21528" cy="18084"/>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7"/>
            <p:cNvSpPr/>
            <p:nvPr/>
          </p:nvSpPr>
          <p:spPr>
            <a:xfrm>
              <a:off x="5311227" y="2692105"/>
              <a:ext cx="22963" cy="19806"/>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
            <p:cNvSpPr/>
            <p:nvPr/>
          </p:nvSpPr>
          <p:spPr>
            <a:xfrm>
              <a:off x="5383562" y="2787116"/>
              <a:ext cx="20667" cy="18371"/>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7"/>
            <p:cNvSpPr/>
            <p:nvPr/>
          </p:nvSpPr>
          <p:spPr>
            <a:xfrm>
              <a:off x="4694083" y="3321304"/>
              <a:ext cx="21528" cy="16361"/>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7"/>
            <p:cNvSpPr/>
            <p:nvPr/>
          </p:nvSpPr>
          <p:spPr>
            <a:xfrm>
              <a:off x="5221095" y="2848831"/>
              <a:ext cx="32436" cy="17223"/>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7"/>
            <p:cNvSpPr/>
            <p:nvPr/>
          </p:nvSpPr>
          <p:spPr>
            <a:xfrm>
              <a:off x="4258638" y="2540546"/>
              <a:ext cx="19232" cy="16936"/>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7"/>
            <p:cNvSpPr/>
            <p:nvPr/>
          </p:nvSpPr>
          <p:spPr>
            <a:xfrm>
              <a:off x="5013563" y="2586760"/>
              <a:ext cx="16648" cy="22963"/>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7"/>
            <p:cNvSpPr/>
            <p:nvPr/>
          </p:nvSpPr>
          <p:spPr>
            <a:xfrm>
              <a:off x="5279365" y="3297480"/>
              <a:ext cx="19232" cy="20667"/>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7"/>
            <p:cNvSpPr/>
            <p:nvPr/>
          </p:nvSpPr>
          <p:spPr>
            <a:xfrm>
              <a:off x="5279365" y="3296332"/>
              <a:ext cx="1435" cy="143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
            <p:cNvSpPr/>
            <p:nvPr/>
          </p:nvSpPr>
          <p:spPr>
            <a:xfrm>
              <a:off x="5136992" y="2852562"/>
              <a:ext cx="13204" cy="12056"/>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
            <p:cNvSpPr/>
            <p:nvPr/>
          </p:nvSpPr>
          <p:spPr>
            <a:xfrm>
              <a:off x="5211623" y="2960491"/>
              <a:ext cx="27556" cy="15787"/>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7"/>
            <p:cNvSpPr/>
            <p:nvPr/>
          </p:nvSpPr>
          <p:spPr>
            <a:xfrm>
              <a:off x="4708435" y="3345990"/>
              <a:ext cx="16936" cy="12343"/>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7"/>
            <p:cNvSpPr/>
            <p:nvPr/>
          </p:nvSpPr>
          <p:spPr>
            <a:xfrm>
              <a:off x="5136992" y="3348574"/>
              <a:ext cx="15500" cy="16936"/>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7"/>
            <p:cNvSpPr/>
            <p:nvPr/>
          </p:nvSpPr>
          <p:spPr>
            <a:xfrm>
              <a:off x="5127519" y="3452770"/>
              <a:ext cx="16648" cy="16074"/>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
            <p:cNvSpPr/>
            <p:nvPr/>
          </p:nvSpPr>
          <p:spPr>
            <a:xfrm>
              <a:off x="4458133" y="3521948"/>
              <a:ext cx="15787" cy="14352"/>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7"/>
            <p:cNvSpPr/>
            <p:nvPr/>
          </p:nvSpPr>
          <p:spPr>
            <a:xfrm>
              <a:off x="5688689" y="3000964"/>
              <a:ext cx="14639" cy="1263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7"/>
            <p:cNvSpPr/>
            <p:nvPr/>
          </p:nvSpPr>
          <p:spPr>
            <a:xfrm>
              <a:off x="3969011" y="2304883"/>
              <a:ext cx="12343" cy="1119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7"/>
            <p:cNvSpPr/>
            <p:nvPr/>
          </p:nvSpPr>
          <p:spPr>
            <a:xfrm>
              <a:off x="4241990" y="2893035"/>
              <a:ext cx="14639" cy="12056"/>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7"/>
            <p:cNvSpPr/>
            <p:nvPr/>
          </p:nvSpPr>
          <p:spPr>
            <a:xfrm>
              <a:off x="4956441" y="2854859"/>
              <a:ext cx="287" cy="287"/>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7"/>
            <p:cNvSpPr/>
            <p:nvPr/>
          </p:nvSpPr>
          <p:spPr>
            <a:xfrm>
              <a:off x="4954145" y="2854859"/>
              <a:ext cx="16936" cy="20667"/>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
            <p:cNvSpPr/>
            <p:nvPr/>
          </p:nvSpPr>
          <p:spPr>
            <a:xfrm>
              <a:off x="4424836" y="3455354"/>
              <a:ext cx="12056" cy="10908"/>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
            <p:cNvSpPr/>
            <p:nvPr/>
          </p:nvSpPr>
          <p:spPr>
            <a:xfrm>
              <a:off x="4392687" y="2622353"/>
              <a:ext cx="12343" cy="12056"/>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7"/>
            <p:cNvSpPr/>
            <p:nvPr/>
          </p:nvSpPr>
          <p:spPr>
            <a:xfrm>
              <a:off x="5721987" y="2833617"/>
              <a:ext cx="6028" cy="6315"/>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7"/>
            <p:cNvSpPr/>
            <p:nvPr/>
          </p:nvSpPr>
          <p:spPr>
            <a:xfrm>
              <a:off x="4544821" y="2739754"/>
              <a:ext cx="7176" cy="7463"/>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7"/>
            <p:cNvSpPr/>
            <p:nvPr/>
          </p:nvSpPr>
          <p:spPr>
            <a:xfrm>
              <a:off x="5324431" y="2860886"/>
              <a:ext cx="4880" cy="6315"/>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
            <p:cNvSpPr/>
            <p:nvPr/>
          </p:nvSpPr>
          <p:spPr>
            <a:xfrm>
              <a:off x="5145029" y="2890452"/>
              <a:ext cx="6315" cy="6315"/>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
            <p:cNvSpPr/>
            <p:nvPr/>
          </p:nvSpPr>
          <p:spPr>
            <a:xfrm>
              <a:off x="4691787" y="3151662"/>
              <a:ext cx="4019" cy="6315"/>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
            <p:cNvSpPr/>
            <p:nvPr/>
          </p:nvSpPr>
          <p:spPr>
            <a:xfrm>
              <a:off x="4901903" y="3227441"/>
              <a:ext cx="6315" cy="5167"/>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
            <p:cNvSpPr/>
            <p:nvPr/>
          </p:nvSpPr>
          <p:spPr>
            <a:xfrm>
              <a:off x="6139635" y="2225946"/>
              <a:ext cx="6315" cy="6315"/>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
            <p:cNvSpPr/>
            <p:nvPr/>
          </p:nvSpPr>
          <p:spPr>
            <a:xfrm>
              <a:off x="3856490" y="2523897"/>
              <a:ext cx="2583" cy="7463"/>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7"/>
            <p:cNvSpPr/>
            <p:nvPr/>
          </p:nvSpPr>
          <p:spPr>
            <a:xfrm>
              <a:off x="5962816" y="2752958"/>
              <a:ext cx="7463" cy="6028"/>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
            <p:cNvSpPr/>
            <p:nvPr/>
          </p:nvSpPr>
          <p:spPr>
            <a:xfrm>
              <a:off x="4124589" y="2624650"/>
              <a:ext cx="10908" cy="9759"/>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
            <p:cNvSpPr/>
            <p:nvPr/>
          </p:nvSpPr>
          <p:spPr>
            <a:xfrm>
              <a:off x="5019304" y="2637854"/>
              <a:ext cx="8611" cy="7463"/>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
            <p:cNvSpPr/>
            <p:nvPr/>
          </p:nvSpPr>
          <p:spPr>
            <a:xfrm>
              <a:off x="5530815" y="2893035"/>
              <a:ext cx="7463" cy="8611"/>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7"/>
            <p:cNvSpPr/>
            <p:nvPr/>
          </p:nvSpPr>
          <p:spPr>
            <a:xfrm>
              <a:off x="4899607" y="3256146"/>
              <a:ext cx="8611" cy="8611"/>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7"/>
            <p:cNvSpPr/>
            <p:nvPr/>
          </p:nvSpPr>
          <p:spPr>
            <a:xfrm>
              <a:off x="4651601" y="2940398"/>
              <a:ext cx="4880" cy="3732"/>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
            <p:cNvSpPr/>
            <p:nvPr/>
          </p:nvSpPr>
          <p:spPr>
            <a:xfrm>
              <a:off x="4379770" y="3515059"/>
              <a:ext cx="6315" cy="7176"/>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7"/>
            <p:cNvSpPr/>
            <p:nvPr/>
          </p:nvSpPr>
          <p:spPr>
            <a:xfrm>
              <a:off x="4443781" y="3366944"/>
              <a:ext cx="5167" cy="4593"/>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7"/>
            <p:cNvSpPr/>
            <p:nvPr/>
          </p:nvSpPr>
          <p:spPr>
            <a:xfrm>
              <a:off x="3488500" y="2199825"/>
              <a:ext cx="4019" cy="5167"/>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7"/>
            <p:cNvSpPr/>
            <p:nvPr/>
          </p:nvSpPr>
          <p:spPr>
            <a:xfrm>
              <a:off x="4925727" y="2366023"/>
              <a:ext cx="4880" cy="5167"/>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7"/>
            <p:cNvSpPr/>
            <p:nvPr/>
          </p:nvSpPr>
          <p:spPr>
            <a:xfrm>
              <a:off x="5659124" y="2473952"/>
              <a:ext cx="2583" cy="5167"/>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7"/>
            <p:cNvSpPr/>
            <p:nvPr/>
          </p:nvSpPr>
          <p:spPr>
            <a:xfrm>
              <a:off x="5999558" y="3005556"/>
              <a:ext cx="5167" cy="4019"/>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
            <p:cNvSpPr/>
            <p:nvPr/>
          </p:nvSpPr>
          <p:spPr>
            <a:xfrm>
              <a:off x="5345672" y="2657947"/>
              <a:ext cx="5167" cy="5167"/>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7"/>
            <p:cNvSpPr/>
            <p:nvPr/>
          </p:nvSpPr>
          <p:spPr>
            <a:xfrm>
              <a:off x="4759529" y="2739754"/>
              <a:ext cx="4880" cy="287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7"/>
            <p:cNvSpPr/>
            <p:nvPr/>
          </p:nvSpPr>
          <p:spPr>
            <a:xfrm>
              <a:off x="5167705" y="2911980"/>
              <a:ext cx="5167" cy="6028"/>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
            <p:cNvSpPr/>
            <p:nvPr/>
          </p:nvSpPr>
          <p:spPr>
            <a:xfrm>
              <a:off x="5673189" y="2896480"/>
              <a:ext cx="2583" cy="5167"/>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7"/>
            <p:cNvSpPr/>
            <p:nvPr/>
          </p:nvSpPr>
          <p:spPr>
            <a:xfrm>
              <a:off x="4956441" y="2853710"/>
              <a:ext cx="287" cy="143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7"/>
            <p:cNvSpPr/>
            <p:nvPr/>
          </p:nvSpPr>
          <p:spPr>
            <a:xfrm>
              <a:off x="4954145" y="2849118"/>
              <a:ext cx="2583" cy="4880"/>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94" name="Shape 794"/>
        <p:cNvGrpSpPr/>
        <p:nvPr/>
      </p:nvGrpSpPr>
      <p:grpSpPr>
        <a:xfrm>
          <a:off x="0" y="0"/>
          <a:ext cx="0" cy="0"/>
          <a:chOff x="0" y="0"/>
          <a:chExt cx="0" cy="0"/>
        </a:xfrm>
      </p:grpSpPr>
      <p:sp>
        <p:nvSpPr>
          <p:cNvPr id="795" name="Google Shape;795;p8"/>
          <p:cNvSpPr txBox="1"/>
          <p:nvPr>
            <p:ph type="title"/>
          </p:nvPr>
        </p:nvSpPr>
        <p:spPr>
          <a:xfrm>
            <a:off x="1388100" y="879375"/>
            <a:ext cx="6367800" cy="33849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9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796" name="Google Shape;796;p8"/>
          <p:cNvGrpSpPr/>
          <p:nvPr/>
        </p:nvGrpSpPr>
        <p:grpSpPr>
          <a:xfrm flipH="1" rot="6406373">
            <a:off x="7994186" y="-1265543"/>
            <a:ext cx="3714052" cy="3184542"/>
            <a:chOff x="5378950" y="2687000"/>
            <a:chExt cx="396800" cy="340225"/>
          </a:xfrm>
        </p:grpSpPr>
        <p:sp>
          <p:nvSpPr>
            <p:cNvPr id="797" name="Google Shape;797;p8"/>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8"/>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8"/>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8"/>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8"/>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8"/>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8"/>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8"/>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8"/>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8"/>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8"/>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8"/>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8"/>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8"/>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8"/>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8"/>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8"/>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8"/>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8"/>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8"/>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8"/>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8"/>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8"/>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8"/>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8"/>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8"/>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8"/>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8"/>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8"/>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8"/>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8"/>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8"/>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8"/>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8"/>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8"/>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8"/>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8"/>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8"/>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8"/>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8"/>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8"/>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8"/>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8"/>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8"/>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8"/>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8"/>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8"/>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8"/>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8"/>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8"/>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8"/>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8"/>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8"/>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8"/>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8"/>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8"/>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8"/>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8"/>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8"/>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8"/>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8"/>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8"/>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8"/>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8"/>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8"/>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8"/>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8"/>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8"/>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8"/>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8"/>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8"/>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8"/>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8"/>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8"/>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8"/>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8"/>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8"/>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8"/>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8"/>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8"/>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8"/>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8"/>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8"/>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8"/>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8"/>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8"/>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8"/>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8"/>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8"/>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8"/>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8"/>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8"/>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8"/>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8"/>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8"/>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8"/>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8"/>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8"/>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8"/>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8"/>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8"/>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8"/>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8"/>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8"/>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8"/>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8"/>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8"/>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8"/>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8"/>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8"/>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8"/>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8"/>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8"/>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8"/>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8"/>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8"/>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8"/>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8"/>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8"/>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8"/>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8"/>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8"/>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 name="Google Shape;919;p8"/>
          <p:cNvGrpSpPr/>
          <p:nvPr/>
        </p:nvGrpSpPr>
        <p:grpSpPr>
          <a:xfrm rot="2700000">
            <a:off x="7985283" y="-3092144"/>
            <a:ext cx="4405875" cy="5088079"/>
            <a:chOff x="6127547" y="81379"/>
            <a:chExt cx="4405918" cy="5088128"/>
          </a:xfrm>
        </p:grpSpPr>
        <p:sp>
          <p:nvSpPr>
            <p:cNvPr id="920" name="Google Shape;920;p8"/>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8"/>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8"/>
          <p:cNvGrpSpPr/>
          <p:nvPr/>
        </p:nvGrpSpPr>
        <p:grpSpPr>
          <a:xfrm rot="10800000">
            <a:off x="-1063938" y="3664953"/>
            <a:ext cx="3714101" cy="2145109"/>
            <a:chOff x="3488500" y="2199825"/>
            <a:chExt cx="231450" cy="133675"/>
          </a:xfrm>
        </p:grpSpPr>
        <p:sp>
          <p:nvSpPr>
            <p:cNvPr id="923" name="Google Shape;923;p8"/>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8"/>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8"/>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8"/>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8"/>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8"/>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8"/>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8"/>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8"/>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8"/>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8"/>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8"/>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8"/>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8"/>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8"/>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8"/>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8"/>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8"/>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8"/>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8"/>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8"/>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8"/>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8"/>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8"/>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8"/>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8"/>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8"/>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8"/>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8"/>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8"/>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8"/>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8"/>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8"/>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8"/>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8"/>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8"/>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8"/>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8"/>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8"/>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8"/>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8"/>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8"/>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8"/>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8"/>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8"/>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8"/>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8"/>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8"/>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8"/>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8"/>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8"/>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8"/>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8"/>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8"/>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8"/>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8"/>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8"/>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8"/>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8"/>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8"/>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8"/>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8"/>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8"/>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8"/>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8"/>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8"/>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8"/>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8"/>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8"/>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8"/>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8"/>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8"/>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8"/>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8"/>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8"/>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8"/>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8"/>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8"/>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8"/>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8"/>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8"/>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8"/>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8"/>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8"/>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8"/>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8"/>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8"/>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8"/>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11" name="Shape 1011"/>
        <p:cNvGrpSpPr/>
        <p:nvPr/>
      </p:nvGrpSpPr>
      <p:grpSpPr>
        <a:xfrm>
          <a:off x="0" y="0"/>
          <a:ext cx="0" cy="0"/>
          <a:chOff x="0" y="0"/>
          <a:chExt cx="0" cy="0"/>
        </a:xfrm>
      </p:grpSpPr>
      <p:sp>
        <p:nvSpPr>
          <p:cNvPr id="1012" name="Google Shape;1012;p9"/>
          <p:cNvSpPr txBox="1"/>
          <p:nvPr>
            <p:ph type="title"/>
          </p:nvPr>
        </p:nvSpPr>
        <p:spPr>
          <a:xfrm>
            <a:off x="3767500" y="1202088"/>
            <a:ext cx="4661400" cy="841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13" name="Google Shape;1013;p9"/>
          <p:cNvSpPr txBox="1"/>
          <p:nvPr>
            <p:ph idx="1" type="subTitle"/>
          </p:nvPr>
        </p:nvSpPr>
        <p:spPr>
          <a:xfrm>
            <a:off x="3767675" y="2089525"/>
            <a:ext cx="4661400" cy="1277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14" name="Google Shape;1014;p9"/>
          <p:cNvGrpSpPr/>
          <p:nvPr/>
        </p:nvGrpSpPr>
        <p:grpSpPr>
          <a:xfrm rot="-5231140">
            <a:off x="8090991" y="539326"/>
            <a:ext cx="180517" cy="180517"/>
            <a:chOff x="1885837" y="407642"/>
            <a:chExt cx="180516" cy="180516"/>
          </a:xfrm>
        </p:grpSpPr>
        <p:sp>
          <p:nvSpPr>
            <p:cNvPr id="1015" name="Google Shape;1015;p9"/>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9"/>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9"/>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8" name="Shape 1018"/>
        <p:cNvGrpSpPr/>
        <p:nvPr/>
      </p:nvGrpSpPr>
      <p:grpSpPr>
        <a:xfrm>
          <a:off x="0" y="0"/>
          <a:ext cx="0" cy="0"/>
          <a:chOff x="0" y="0"/>
          <a:chExt cx="0" cy="0"/>
        </a:xfrm>
      </p:grpSpPr>
      <p:sp>
        <p:nvSpPr>
          <p:cNvPr id="1019" name="Google Shape;1019;p10"/>
          <p:cNvSpPr txBox="1"/>
          <p:nvPr>
            <p:ph type="title"/>
          </p:nvPr>
        </p:nvSpPr>
        <p:spPr>
          <a:xfrm>
            <a:off x="3692800" y="521225"/>
            <a:ext cx="4736100" cy="1357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020" name="Google Shape;1020;p10"/>
          <p:cNvGrpSpPr/>
          <p:nvPr/>
        </p:nvGrpSpPr>
        <p:grpSpPr>
          <a:xfrm rot="8382306">
            <a:off x="-1188723" y="-307851"/>
            <a:ext cx="2657360" cy="1534770"/>
            <a:chOff x="3488500" y="2199825"/>
            <a:chExt cx="2657450" cy="1534822"/>
          </a:xfrm>
        </p:grpSpPr>
        <p:sp>
          <p:nvSpPr>
            <p:cNvPr id="1021" name="Google Shape;1021;p10"/>
            <p:cNvSpPr/>
            <p:nvPr/>
          </p:nvSpPr>
          <p:spPr>
            <a:xfrm>
              <a:off x="4812919" y="2924897"/>
              <a:ext cx="510649" cy="378609"/>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0"/>
            <p:cNvSpPr/>
            <p:nvPr/>
          </p:nvSpPr>
          <p:spPr>
            <a:xfrm>
              <a:off x="5279365" y="3296332"/>
              <a:ext cx="1435" cy="143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0"/>
            <p:cNvSpPr/>
            <p:nvPr/>
          </p:nvSpPr>
          <p:spPr>
            <a:xfrm>
              <a:off x="3965567" y="3065262"/>
              <a:ext cx="631493" cy="231643"/>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0"/>
            <p:cNvSpPr/>
            <p:nvPr/>
          </p:nvSpPr>
          <p:spPr>
            <a:xfrm>
              <a:off x="4547117" y="3056650"/>
              <a:ext cx="206671" cy="113382"/>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0"/>
            <p:cNvSpPr/>
            <p:nvPr/>
          </p:nvSpPr>
          <p:spPr>
            <a:xfrm>
              <a:off x="4743455" y="3319008"/>
              <a:ext cx="120845" cy="120271"/>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0"/>
            <p:cNvSpPr/>
            <p:nvPr/>
          </p:nvSpPr>
          <p:spPr>
            <a:xfrm>
              <a:off x="4842485" y="2715355"/>
              <a:ext cx="105919" cy="98456"/>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0"/>
            <p:cNvSpPr/>
            <p:nvPr/>
          </p:nvSpPr>
          <p:spPr>
            <a:xfrm>
              <a:off x="4467606" y="2818117"/>
              <a:ext cx="78650" cy="15873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0"/>
            <p:cNvSpPr/>
            <p:nvPr/>
          </p:nvSpPr>
          <p:spPr>
            <a:xfrm>
              <a:off x="5424035" y="2691244"/>
              <a:ext cx="89270" cy="15184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0"/>
            <p:cNvSpPr/>
            <p:nvPr/>
          </p:nvSpPr>
          <p:spPr>
            <a:xfrm>
              <a:off x="4563765" y="2809793"/>
              <a:ext cx="124863" cy="111947"/>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0"/>
            <p:cNvSpPr/>
            <p:nvPr/>
          </p:nvSpPr>
          <p:spPr>
            <a:xfrm>
              <a:off x="4279018" y="3071002"/>
              <a:ext cx="183994" cy="9558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0"/>
            <p:cNvSpPr/>
            <p:nvPr/>
          </p:nvSpPr>
          <p:spPr>
            <a:xfrm>
              <a:off x="4611128" y="3648821"/>
              <a:ext cx="76353" cy="85826"/>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0"/>
            <p:cNvSpPr/>
            <p:nvPr/>
          </p:nvSpPr>
          <p:spPr>
            <a:xfrm>
              <a:off x="5483740" y="3201033"/>
              <a:ext cx="57983" cy="87835"/>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0"/>
            <p:cNvSpPr/>
            <p:nvPr/>
          </p:nvSpPr>
          <p:spPr>
            <a:xfrm>
              <a:off x="3882611" y="2680623"/>
              <a:ext cx="130604" cy="86113"/>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0"/>
            <p:cNvSpPr/>
            <p:nvPr/>
          </p:nvSpPr>
          <p:spPr>
            <a:xfrm>
              <a:off x="4553145" y="2554324"/>
              <a:ext cx="64298" cy="6602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0"/>
            <p:cNvSpPr/>
            <p:nvPr/>
          </p:nvSpPr>
          <p:spPr>
            <a:xfrm>
              <a:off x="5397914" y="2977139"/>
              <a:ext cx="143808" cy="46501"/>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0"/>
            <p:cNvSpPr/>
            <p:nvPr/>
          </p:nvSpPr>
          <p:spPr>
            <a:xfrm>
              <a:off x="3662161" y="3220552"/>
              <a:ext cx="92428" cy="47936"/>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0"/>
            <p:cNvSpPr/>
            <p:nvPr/>
          </p:nvSpPr>
          <p:spPr>
            <a:xfrm>
              <a:off x="5119195" y="2751523"/>
              <a:ext cx="63149" cy="49084"/>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0"/>
            <p:cNvSpPr/>
            <p:nvPr/>
          </p:nvSpPr>
          <p:spPr>
            <a:xfrm>
              <a:off x="4048809" y="2390709"/>
              <a:ext cx="64298" cy="55973"/>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0"/>
            <p:cNvSpPr/>
            <p:nvPr/>
          </p:nvSpPr>
          <p:spPr>
            <a:xfrm>
              <a:off x="5109435" y="2550592"/>
              <a:ext cx="52529" cy="59131"/>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0"/>
            <p:cNvSpPr/>
            <p:nvPr/>
          </p:nvSpPr>
          <p:spPr>
            <a:xfrm>
              <a:off x="4466458" y="2718513"/>
              <a:ext cx="43056" cy="68029"/>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0"/>
            <p:cNvSpPr/>
            <p:nvPr/>
          </p:nvSpPr>
          <p:spPr>
            <a:xfrm>
              <a:off x="4309732" y="2882702"/>
              <a:ext cx="97594" cy="31575"/>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0"/>
            <p:cNvSpPr/>
            <p:nvPr/>
          </p:nvSpPr>
          <p:spPr>
            <a:xfrm>
              <a:off x="3559687" y="2762431"/>
              <a:ext cx="53677" cy="91567"/>
            </a:xfrm>
            <a:custGeom>
              <a:rect b="b" l="l" r="r" t="t"/>
              <a:pathLst>
                <a:path extrusionOk="0" h="319" w="187">
                  <a:moveTo>
                    <a:pt x="187" y="0"/>
                  </a:moveTo>
                  <a:cubicBezTo>
                    <a:pt x="67" y="104"/>
                    <a:pt x="30" y="207"/>
                    <a:pt x="1" y="319"/>
                  </a:cubicBezTo>
                  <a:cubicBezTo>
                    <a:pt x="92" y="248"/>
                    <a:pt x="154" y="153"/>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0"/>
            <p:cNvSpPr/>
            <p:nvPr/>
          </p:nvSpPr>
          <p:spPr>
            <a:xfrm>
              <a:off x="4312028" y="2928629"/>
              <a:ext cx="37028" cy="53964"/>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0"/>
            <p:cNvSpPr/>
            <p:nvPr/>
          </p:nvSpPr>
          <p:spPr>
            <a:xfrm>
              <a:off x="4523292" y="3474012"/>
              <a:ext cx="44205" cy="45640"/>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0"/>
            <p:cNvSpPr/>
            <p:nvPr/>
          </p:nvSpPr>
          <p:spPr>
            <a:xfrm>
              <a:off x="3977335" y="3324462"/>
              <a:ext cx="89270" cy="24399"/>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0"/>
            <p:cNvSpPr/>
            <p:nvPr/>
          </p:nvSpPr>
          <p:spPr>
            <a:xfrm>
              <a:off x="4359677" y="2672299"/>
              <a:ext cx="38177" cy="39612"/>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0"/>
            <p:cNvSpPr/>
            <p:nvPr/>
          </p:nvSpPr>
          <p:spPr>
            <a:xfrm>
              <a:off x="4266962" y="2698420"/>
              <a:ext cx="37028" cy="32149"/>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0"/>
            <p:cNvSpPr/>
            <p:nvPr/>
          </p:nvSpPr>
          <p:spPr>
            <a:xfrm>
              <a:off x="4689778" y="2858303"/>
              <a:ext cx="35593" cy="35019"/>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0"/>
            <p:cNvSpPr/>
            <p:nvPr/>
          </p:nvSpPr>
          <p:spPr>
            <a:xfrm>
              <a:off x="4107940" y="2821849"/>
              <a:ext cx="50232" cy="31575"/>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0"/>
            <p:cNvSpPr/>
            <p:nvPr/>
          </p:nvSpPr>
          <p:spPr>
            <a:xfrm>
              <a:off x="4860282" y="2402478"/>
              <a:ext cx="39612" cy="30427"/>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0"/>
            <p:cNvSpPr/>
            <p:nvPr/>
          </p:nvSpPr>
          <p:spPr>
            <a:xfrm>
              <a:off x="5573585" y="2839645"/>
              <a:ext cx="34732" cy="62001"/>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0"/>
            <p:cNvSpPr/>
            <p:nvPr/>
          </p:nvSpPr>
          <p:spPr>
            <a:xfrm>
              <a:off x="5529667" y="2518443"/>
              <a:ext cx="25260" cy="34158"/>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0"/>
            <p:cNvSpPr/>
            <p:nvPr/>
          </p:nvSpPr>
          <p:spPr>
            <a:xfrm>
              <a:off x="5143881" y="3386463"/>
              <a:ext cx="28991" cy="28991"/>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0"/>
            <p:cNvSpPr/>
            <p:nvPr/>
          </p:nvSpPr>
          <p:spPr>
            <a:xfrm>
              <a:off x="4227924" y="2353106"/>
              <a:ext cx="28704" cy="35880"/>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0"/>
            <p:cNvSpPr/>
            <p:nvPr/>
          </p:nvSpPr>
          <p:spPr>
            <a:xfrm>
              <a:off x="5107139" y="3526254"/>
              <a:ext cx="24112" cy="27843"/>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0"/>
            <p:cNvSpPr/>
            <p:nvPr/>
          </p:nvSpPr>
          <p:spPr>
            <a:xfrm>
              <a:off x="4456985" y="2681771"/>
              <a:ext cx="24973" cy="2813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0"/>
            <p:cNvSpPr/>
            <p:nvPr/>
          </p:nvSpPr>
          <p:spPr>
            <a:xfrm>
              <a:off x="4142385" y="3387899"/>
              <a:ext cx="25260" cy="20380"/>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0"/>
            <p:cNvSpPr/>
            <p:nvPr/>
          </p:nvSpPr>
          <p:spPr>
            <a:xfrm>
              <a:off x="5136992" y="3309249"/>
              <a:ext cx="24973" cy="20667"/>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0"/>
            <p:cNvSpPr/>
            <p:nvPr/>
          </p:nvSpPr>
          <p:spPr>
            <a:xfrm>
              <a:off x="4246869" y="2473952"/>
              <a:ext cx="24112" cy="22963"/>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0"/>
            <p:cNvSpPr/>
            <p:nvPr/>
          </p:nvSpPr>
          <p:spPr>
            <a:xfrm>
              <a:off x="4066606" y="2790848"/>
              <a:ext cx="23825" cy="20954"/>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0"/>
            <p:cNvSpPr/>
            <p:nvPr/>
          </p:nvSpPr>
          <p:spPr>
            <a:xfrm>
              <a:off x="5116612" y="3573903"/>
              <a:ext cx="21815" cy="20667"/>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0"/>
            <p:cNvSpPr/>
            <p:nvPr/>
          </p:nvSpPr>
          <p:spPr>
            <a:xfrm>
              <a:off x="4766705" y="2938101"/>
              <a:ext cx="21528" cy="18084"/>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0"/>
            <p:cNvSpPr/>
            <p:nvPr/>
          </p:nvSpPr>
          <p:spPr>
            <a:xfrm>
              <a:off x="5311227" y="2692105"/>
              <a:ext cx="22963" cy="19806"/>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0"/>
            <p:cNvSpPr/>
            <p:nvPr/>
          </p:nvSpPr>
          <p:spPr>
            <a:xfrm>
              <a:off x="5383562" y="2787116"/>
              <a:ext cx="20667" cy="18371"/>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0"/>
            <p:cNvSpPr/>
            <p:nvPr/>
          </p:nvSpPr>
          <p:spPr>
            <a:xfrm>
              <a:off x="4694083" y="3321304"/>
              <a:ext cx="21528" cy="16361"/>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0"/>
            <p:cNvSpPr/>
            <p:nvPr/>
          </p:nvSpPr>
          <p:spPr>
            <a:xfrm>
              <a:off x="5221095" y="2848831"/>
              <a:ext cx="32436" cy="17223"/>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0"/>
            <p:cNvSpPr/>
            <p:nvPr/>
          </p:nvSpPr>
          <p:spPr>
            <a:xfrm>
              <a:off x="4258638" y="2540546"/>
              <a:ext cx="19232" cy="16936"/>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0"/>
            <p:cNvSpPr/>
            <p:nvPr/>
          </p:nvSpPr>
          <p:spPr>
            <a:xfrm>
              <a:off x="5013563" y="2586760"/>
              <a:ext cx="16648" cy="22963"/>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0"/>
            <p:cNvSpPr/>
            <p:nvPr/>
          </p:nvSpPr>
          <p:spPr>
            <a:xfrm>
              <a:off x="5279365" y="3297480"/>
              <a:ext cx="19232" cy="20667"/>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0"/>
            <p:cNvSpPr/>
            <p:nvPr/>
          </p:nvSpPr>
          <p:spPr>
            <a:xfrm>
              <a:off x="5279365" y="3296332"/>
              <a:ext cx="1435" cy="143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0"/>
            <p:cNvSpPr/>
            <p:nvPr/>
          </p:nvSpPr>
          <p:spPr>
            <a:xfrm>
              <a:off x="5136992" y="2852562"/>
              <a:ext cx="13204" cy="12056"/>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0"/>
            <p:cNvSpPr/>
            <p:nvPr/>
          </p:nvSpPr>
          <p:spPr>
            <a:xfrm>
              <a:off x="5211623" y="2960491"/>
              <a:ext cx="27556" cy="15787"/>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0"/>
            <p:cNvSpPr/>
            <p:nvPr/>
          </p:nvSpPr>
          <p:spPr>
            <a:xfrm>
              <a:off x="4708435" y="3345990"/>
              <a:ext cx="16936" cy="12343"/>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0"/>
            <p:cNvSpPr/>
            <p:nvPr/>
          </p:nvSpPr>
          <p:spPr>
            <a:xfrm>
              <a:off x="5136992" y="3348574"/>
              <a:ext cx="15500" cy="16936"/>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0"/>
            <p:cNvSpPr/>
            <p:nvPr/>
          </p:nvSpPr>
          <p:spPr>
            <a:xfrm>
              <a:off x="5127519" y="3452770"/>
              <a:ext cx="16648" cy="16074"/>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0"/>
            <p:cNvSpPr/>
            <p:nvPr/>
          </p:nvSpPr>
          <p:spPr>
            <a:xfrm>
              <a:off x="4458133" y="3521948"/>
              <a:ext cx="15787" cy="14352"/>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0"/>
            <p:cNvSpPr/>
            <p:nvPr/>
          </p:nvSpPr>
          <p:spPr>
            <a:xfrm>
              <a:off x="5688689" y="3000964"/>
              <a:ext cx="14639" cy="1263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0"/>
            <p:cNvSpPr/>
            <p:nvPr/>
          </p:nvSpPr>
          <p:spPr>
            <a:xfrm>
              <a:off x="3969011" y="2304883"/>
              <a:ext cx="12343" cy="1119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0"/>
            <p:cNvSpPr/>
            <p:nvPr/>
          </p:nvSpPr>
          <p:spPr>
            <a:xfrm>
              <a:off x="4241990" y="2893035"/>
              <a:ext cx="14639" cy="12056"/>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0"/>
            <p:cNvSpPr/>
            <p:nvPr/>
          </p:nvSpPr>
          <p:spPr>
            <a:xfrm>
              <a:off x="4956441" y="2854859"/>
              <a:ext cx="287" cy="287"/>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0"/>
            <p:cNvSpPr/>
            <p:nvPr/>
          </p:nvSpPr>
          <p:spPr>
            <a:xfrm>
              <a:off x="4954145" y="2854859"/>
              <a:ext cx="16936" cy="20667"/>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0"/>
            <p:cNvSpPr/>
            <p:nvPr/>
          </p:nvSpPr>
          <p:spPr>
            <a:xfrm>
              <a:off x="4424836" y="3455354"/>
              <a:ext cx="12056" cy="10908"/>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0"/>
            <p:cNvSpPr/>
            <p:nvPr/>
          </p:nvSpPr>
          <p:spPr>
            <a:xfrm>
              <a:off x="4392687" y="2622353"/>
              <a:ext cx="12343" cy="12056"/>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0"/>
            <p:cNvSpPr/>
            <p:nvPr/>
          </p:nvSpPr>
          <p:spPr>
            <a:xfrm>
              <a:off x="5721987" y="2833617"/>
              <a:ext cx="6028" cy="6315"/>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0"/>
            <p:cNvSpPr/>
            <p:nvPr/>
          </p:nvSpPr>
          <p:spPr>
            <a:xfrm>
              <a:off x="4544821" y="2739754"/>
              <a:ext cx="7176" cy="7463"/>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0"/>
            <p:cNvSpPr/>
            <p:nvPr/>
          </p:nvSpPr>
          <p:spPr>
            <a:xfrm>
              <a:off x="5324431" y="2860886"/>
              <a:ext cx="4880" cy="6315"/>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0"/>
            <p:cNvSpPr/>
            <p:nvPr/>
          </p:nvSpPr>
          <p:spPr>
            <a:xfrm>
              <a:off x="5145029" y="2890452"/>
              <a:ext cx="6315" cy="6315"/>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0"/>
            <p:cNvSpPr/>
            <p:nvPr/>
          </p:nvSpPr>
          <p:spPr>
            <a:xfrm>
              <a:off x="4691787" y="3151662"/>
              <a:ext cx="4019" cy="6315"/>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0"/>
            <p:cNvSpPr/>
            <p:nvPr/>
          </p:nvSpPr>
          <p:spPr>
            <a:xfrm>
              <a:off x="4901903" y="3227441"/>
              <a:ext cx="6315" cy="5167"/>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0"/>
            <p:cNvSpPr/>
            <p:nvPr/>
          </p:nvSpPr>
          <p:spPr>
            <a:xfrm>
              <a:off x="6139635" y="2225946"/>
              <a:ext cx="6315" cy="6315"/>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0"/>
            <p:cNvSpPr/>
            <p:nvPr/>
          </p:nvSpPr>
          <p:spPr>
            <a:xfrm>
              <a:off x="3856490" y="2523897"/>
              <a:ext cx="2583" cy="7463"/>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0"/>
            <p:cNvSpPr/>
            <p:nvPr/>
          </p:nvSpPr>
          <p:spPr>
            <a:xfrm>
              <a:off x="5962816" y="2752958"/>
              <a:ext cx="7463" cy="6028"/>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0"/>
            <p:cNvSpPr/>
            <p:nvPr/>
          </p:nvSpPr>
          <p:spPr>
            <a:xfrm>
              <a:off x="4124589" y="2624650"/>
              <a:ext cx="10908" cy="9759"/>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0"/>
            <p:cNvSpPr/>
            <p:nvPr/>
          </p:nvSpPr>
          <p:spPr>
            <a:xfrm>
              <a:off x="5019304" y="2637854"/>
              <a:ext cx="8611" cy="7463"/>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0"/>
            <p:cNvSpPr/>
            <p:nvPr/>
          </p:nvSpPr>
          <p:spPr>
            <a:xfrm>
              <a:off x="5530815" y="2893035"/>
              <a:ext cx="7463" cy="8611"/>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0"/>
            <p:cNvSpPr/>
            <p:nvPr/>
          </p:nvSpPr>
          <p:spPr>
            <a:xfrm>
              <a:off x="4899607" y="3256146"/>
              <a:ext cx="8611" cy="8611"/>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0"/>
            <p:cNvSpPr/>
            <p:nvPr/>
          </p:nvSpPr>
          <p:spPr>
            <a:xfrm>
              <a:off x="4651601" y="2940398"/>
              <a:ext cx="4880" cy="3732"/>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0"/>
            <p:cNvSpPr/>
            <p:nvPr/>
          </p:nvSpPr>
          <p:spPr>
            <a:xfrm>
              <a:off x="4379770" y="3515059"/>
              <a:ext cx="6315" cy="7176"/>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0"/>
            <p:cNvSpPr/>
            <p:nvPr/>
          </p:nvSpPr>
          <p:spPr>
            <a:xfrm>
              <a:off x="4443781" y="3366944"/>
              <a:ext cx="5167" cy="4593"/>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0"/>
            <p:cNvSpPr/>
            <p:nvPr/>
          </p:nvSpPr>
          <p:spPr>
            <a:xfrm>
              <a:off x="3488500" y="2199825"/>
              <a:ext cx="4019" cy="5167"/>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0"/>
            <p:cNvSpPr/>
            <p:nvPr/>
          </p:nvSpPr>
          <p:spPr>
            <a:xfrm>
              <a:off x="4925727" y="2366023"/>
              <a:ext cx="4880" cy="5167"/>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0"/>
            <p:cNvSpPr/>
            <p:nvPr/>
          </p:nvSpPr>
          <p:spPr>
            <a:xfrm>
              <a:off x="5659124" y="2473952"/>
              <a:ext cx="2583" cy="5167"/>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0"/>
            <p:cNvSpPr/>
            <p:nvPr/>
          </p:nvSpPr>
          <p:spPr>
            <a:xfrm>
              <a:off x="5999558" y="3005556"/>
              <a:ext cx="5167" cy="4019"/>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0"/>
            <p:cNvSpPr/>
            <p:nvPr/>
          </p:nvSpPr>
          <p:spPr>
            <a:xfrm>
              <a:off x="5345672" y="2657947"/>
              <a:ext cx="5167" cy="5167"/>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0"/>
            <p:cNvSpPr/>
            <p:nvPr/>
          </p:nvSpPr>
          <p:spPr>
            <a:xfrm>
              <a:off x="4759529" y="2739754"/>
              <a:ext cx="4880" cy="287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0"/>
            <p:cNvSpPr/>
            <p:nvPr/>
          </p:nvSpPr>
          <p:spPr>
            <a:xfrm>
              <a:off x="5167705" y="2911980"/>
              <a:ext cx="5167" cy="6028"/>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0"/>
            <p:cNvSpPr/>
            <p:nvPr/>
          </p:nvSpPr>
          <p:spPr>
            <a:xfrm>
              <a:off x="5673189" y="2896480"/>
              <a:ext cx="2583" cy="5167"/>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0"/>
            <p:cNvSpPr/>
            <p:nvPr/>
          </p:nvSpPr>
          <p:spPr>
            <a:xfrm>
              <a:off x="4956441" y="2853710"/>
              <a:ext cx="287" cy="143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0"/>
            <p:cNvSpPr/>
            <p:nvPr/>
          </p:nvSpPr>
          <p:spPr>
            <a:xfrm>
              <a:off x="4954145" y="2849118"/>
              <a:ext cx="2583" cy="4880"/>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3.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3F3F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212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lata"/>
              <a:buNone/>
              <a:defRPr b="1" sz="3500">
                <a:solidFill>
                  <a:schemeClr val="dk1"/>
                </a:solidFill>
                <a:latin typeface="Alata"/>
                <a:ea typeface="Alata"/>
                <a:cs typeface="Alata"/>
                <a:sym typeface="Alata"/>
              </a:defRPr>
            </a:lvl1pPr>
            <a:lvl2pPr lvl="1" rtl="0">
              <a:spcBef>
                <a:spcPts val="0"/>
              </a:spcBef>
              <a:spcAft>
                <a:spcPts val="0"/>
              </a:spcAft>
              <a:buClr>
                <a:schemeClr val="dk1"/>
              </a:buClr>
              <a:buSzPts val="3500"/>
              <a:buFont typeface="Alata"/>
              <a:buNone/>
              <a:defRPr b="1" sz="3500">
                <a:solidFill>
                  <a:schemeClr val="dk1"/>
                </a:solidFill>
                <a:latin typeface="Alata"/>
                <a:ea typeface="Alata"/>
                <a:cs typeface="Alata"/>
                <a:sym typeface="Alata"/>
              </a:defRPr>
            </a:lvl2pPr>
            <a:lvl3pPr lvl="2" rtl="0">
              <a:spcBef>
                <a:spcPts val="0"/>
              </a:spcBef>
              <a:spcAft>
                <a:spcPts val="0"/>
              </a:spcAft>
              <a:buClr>
                <a:schemeClr val="dk1"/>
              </a:buClr>
              <a:buSzPts val="3500"/>
              <a:buFont typeface="Alata"/>
              <a:buNone/>
              <a:defRPr b="1" sz="3500">
                <a:solidFill>
                  <a:schemeClr val="dk1"/>
                </a:solidFill>
                <a:latin typeface="Alata"/>
                <a:ea typeface="Alata"/>
                <a:cs typeface="Alata"/>
                <a:sym typeface="Alata"/>
              </a:defRPr>
            </a:lvl3pPr>
            <a:lvl4pPr lvl="3" rtl="0">
              <a:spcBef>
                <a:spcPts val="0"/>
              </a:spcBef>
              <a:spcAft>
                <a:spcPts val="0"/>
              </a:spcAft>
              <a:buClr>
                <a:schemeClr val="dk1"/>
              </a:buClr>
              <a:buSzPts val="3500"/>
              <a:buFont typeface="Alata"/>
              <a:buNone/>
              <a:defRPr b="1" sz="3500">
                <a:solidFill>
                  <a:schemeClr val="dk1"/>
                </a:solidFill>
                <a:latin typeface="Alata"/>
                <a:ea typeface="Alata"/>
                <a:cs typeface="Alata"/>
                <a:sym typeface="Alata"/>
              </a:defRPr>
            </a:lvl4pPr>
            <a:lvl5pPr lvl="4" rtl="0">
              <a:spcBef>
                <a:spcPts val="0"/>
              </a:spcBef>
              <a:spcAft>
                <a:spcPts val="0"/>
              </a:spcAft>
              <a:buClr>
                <a:schemeClr val="dk1"/>
              </a:buClr>
              <a:buSzPts val="3500"/>
              <a:buFont typeface="Alata"/>
              <a:buNone/>
              <a:defRPr b="1" sz="3500">
                <a:solidFill>
                  <a:schemeClr val="dk1"/>
                </a:solidFill>
                <a:latin typeface="Alata"/>
                <a:ea typeface="Alata"/>
                <a:cs typeface="Alata"/>
                <a:sym typeface="Alata"/>
              </a:defRPr>
            </a:lvl5pPr>
            <a:lvl6pPr lvl="5" rtl="0">
              <a:spcBef>
                <a:spcPts val="0"/>
              </a:spcBef>
              <a:spcAft>
                <a:spcPts val="0"/>
              </a:spcAft>
              <a:buClr>
                <a:schemeClr val="dk1"/>
              </a:buClr>
              <a:buSzPts val="3500"/>
              <a:buFont typeface="Alata"/>
              <a:buNone/>
              <a:defRPr b="1" sz="3500">
                <a:solidFill>
                  <a:schemeClr val="dk1"/>
                </a:solidFill>
                <a:latin typeface="Alata"/>
                <a:ea typeface="Alata"/>
                <a:cs typeface="Alata"/>
                <a:sym typeface="Alata"/>
              </a:defRPr>
            </a:lvl6pPr>
            <a:lvl7pPr lvl="6" rtl="0">
              <a:spcBef>
                <a:spcPts val="0"/>
              </a:spcBef>
              <a:spcAft>
                <a:spcPts val="0"/>
              </a:spcAft>
              <a:buClr>
                <a:schemeClr val="dk1"/>
              </a:buClr>
              <a:buSzPts val="3500"/>
              <a:buFont typeface="Alata"/>
              <a:buNone/>
              <a:defRPr b="1" sz="3500">
                <a:solidFill>
                  <a:schemeClr val="dk1"/>
                </a:solidFill>
                <a:latin typeface="Alata"/>
                <a:ea typeface="Alata"/>
                <a:cs typeface="Alata"/>
                <a:sym typeface="Alata"/>
              </a:defRPr>
            </a:lvl7pPr>
            <a:lvl8pPr lvl="7" rtl="0">
              <a:spcBef>
                <a:spcPts val="0"/>
              </a:spcBef>
              <a:spcAft>
                <a:spcPts val="0"/>
              </a:spcAft>
              <a:buClr>
                <a:schemeClr val="dk1"/>
              </a:buClr>
              <a:buSzPts val="3500"/>
              <a:buFont typeface="Alata"/>
              <a:buNone/>
              <a:defRPr b="1" sz="3500">
                <a:solidFill>
                  <a:schemeClr val="dk1"/>
                </a:solidFill>
                <a:latin typeface="Alata"/>
                <a:ea typeface="Alata"/>
                <a:cs typeface="Alata"/>
                <a:sym typeface="Alata"/>
              </a:defRPr>
            </a:lvl8pPr>
            <a:lvl9pPr lvl="8" rtl="0">
              <a:spcBef>
                <a:spcPts val="0"/>
              </a:spcBef>
              <a:spcAft>
                <a:spcPts val="0"/>
              </a:spcAft>
              <a:buClr>
                <a:schemeClr val="dk1"/>
              </a:buClr>
              <a:buSzPts val="3500"/>
              <a:buFont typeface="Alata"/>
              <a:buNone/>
              <a:defRPr b="1" sz="3500">
                <a:solidFill>
                  <a:schemeClr val="dk1"/>
                </a:solidFill>
                <a:latin typeface="Alata"/>
                <a:ea typeface="Alata"/>
                <a:cs typeface="Alata"/>
                <a:sym typeface="Alata"/>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1pPr>
            <a:lvl2pPr indent="-317500" lvl="1" marL="914400">
              <a:lnSpc>
                <a:spcPct val="100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2pPr>
            <a:lvl3pPr indent="-317500" lvl="2" marL="1371600">
              <a:lnSpc>
                <a:spcPct val="100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3pPr>
            <a:lvl4pPr indent="-317500" lvl="3" marL="1828800">
              <a:lnSpc>
                <a:spcPct val="100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4pPr>
            <a:lvl5pPr indent="-317500" lvl="4" marL="2286000">
              <a:lnSpc>
                <a:spcPct val="100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5pPr>
            <a:lvl6pPr indent="-317500" lvl="5" marL="2743200">
              <a:lnSpc>
                <a:spcPct val="100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6pPr>
            <a:lvl7pPr indent="-317500" lvl="6" marL="3200400">
              <a:lnSpc>
                <a:spcPct val="100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7pPr>
            <a:lvl8pPr indent="-317500" lvl="7" marL="3657600">
              <a:lnSpc>
                <a:spcPct val="100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8pPr>
            <a:lvl9pPr indent="-317500" lvl="8" marL="4114800">
              <a:lnSpc>
                <a:spcPct val="100000"/>
              </a:lnSpc>
              <a:spcBef>
                <a:spcPts val="0"/>
              </a:spcBef>
              <a:spcAft>
                <a:spcPts val="0"/>
              </a:spcAft>
              <a:buClr>
                <a:schemeClr val="dk2"/>
              </a:buClr>
              <a:buSzPts val="1400"/>
              <a:buFont typeface="Barlow"/>
              <a:buChar char="■"/>
              <a:defRPr>
                <a:solidFill>
                  <a:schemeClr val="dk2"/>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372" name="Shape 2372"/>
        <p:cNvGrpSpPr/>
        <p:nvPr/>
      </p:nvGrpSpPr>
      <p:grpSpPr>
        <a:xfrm>
          <a:off x="0" y="0"/>
          <a:ext cx="0" cy="0"/>
          <a:chOff x="0" y="0"/>
          <a:chExt cx="0" cy="0"/>
        </a:xfrm>
      </p:grpSpPr>
      <p:sp>
        <p:nvSpPr>
          <p:cNvPr id="2373" name="Google Shape;2373;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374" name="Google Shape;2374;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7C8usOcX0ySBCsoTUPWC53jF85CD29Uvn9sff1XBfG4/copy#gid=1051421447" TargetMode="External"/><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freepik.com/free-vector/spy-flat-concept_4429637.htm/?utm_source=slidesgo_template&amp;utm_medium=referral-link&amp;utm_campaign=sg_resources&amp;utm_content=freepik" TargetMode="External"/></Relationships>
</file>

<file path=ppt/slides/_rels/slide17.xml.rels><?xml version="1.0" encoding="UTF-8" standalone="yes"?><Relationships xmlns="http://schemas.openxmlformats.org/package/2006/relationships"><Relationship Id="rId10" Type="http://schemas.openxmlformats.org/officeDocument/2006/relationships/hyperlink" Target="https://www.freepik.com/free-vector/set-black-ink-spots-flat-style_2130226.htm/?utm_source=slidesgo_template&amp;utm_medium=referral-link&amp;utm_campaign=sg_resources&amp;utm_content=freepik" TargetMode="External"/><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hyperlink" Target="https://www.freepik.com/free-photo/mid-section-businessman-holding-wristwatch-his-hand_3442866.htm/?utm_source=slidesgo_template&amp;utm_medium=referral-link&amp;utm_campaign=sg_resources&amp;utm_content=freepik" TargetMode="External"/><Relationship Id="rId4" Type="http://schemas.openxmlformats.org/officeDocument/2006/relationships/hyperlink" Target="https://www.freepik.com/free-photo/medium-shot-young-gentleman-with-suit_19269317.htm/?utm_source=slidesgo_template&amp;utm_medium=referral-link&amp;utm_campaign=sg_resources&amp;utm_content=freepik" TargetMode="External"/><Relationship Id="rId9" Type="http://schemas.openxmlformats.org/officeDocument/2006/relationships/hyperlink" Target="https://www.freepik.com/free-vector/set-black-ink-spots-flat-style_2130214.htm/?utm_source=slidesgo_template&amp;utm_medium=referral-link&amp;utm_campaign=sg_resources&amp;utm_content=freepik" TargetMode="External"/><Relationship Id="rId5" Type="http://schemas.openxmlformats.org/officeDocument/2006/relationships/hyperlink" Target="https://www.freepik.com/free-vector/hand-drawn-spy-illustration_26251740.htm/?utm_source=slidesgo_template&amp;utm_medium=referral-link&amp;utm_campaign=sg_resources&amp;utm_content=freepik" TargetMode="External"/><Relationship Id="rId6" Type="http://schemas.openxmlformats.org/officeDocument/2006/relationships/hyperlink" Target="https://www.freepik.com/free-vector/hand-drawn-spy-illustration_26251742.htm/?utm_source=slidesgo_template&amp;utm_medium=referral-link&amp;utm_campaign=sg_resources&amp;utm_content=freepik" TargetMode="External"/><Relationship Id="rId7" Type="http://schemas.openxmlformats.org/officeDocument/2006/relationships/hyperlink" Target="https://www.freepik.com/free-vector/spy-flat-concept_4429637.htm/?utm_source=slidesgo_template&amp;utm_medium=referral-link&amp;utm_campaign=sg_resources&amp;utm_content=freepik" TargetMode="External"/><Relationship Id="rId8" Type="http://schemas.openxmlformats.org/officeDocument/2006/relationships/hyperlink" Target="https://www.freepik.com/free-vector/hand-drawn-spies-illustration_26750130.htm/?utm_source=slidesgo_template&amp;utm_medium=referral-link&amp;utm_campaign=sg_resources&amp;utm_content=freepik"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bit.ly/2PfT4lq" TargetMode="External"/><Relationship Id="rId4" Type="http://schemas.openxmlformats.org/officeDocument/2006/relationships/slide" Target="/ppt/slides/slide1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 Id="rId3" Type="http://schemas.openxmlformats.org/officeDocument/2006/relationships/hyperlink" Target="https://fonts.google.com/specimen/Alata" TargetMode="External"/><Relationship Id="rId4" Type="http://schemas.openxmlformats.org/officeDocument/2006/relationships/hyperlink" Target="https://fonts.google.com/specimen/Barlow"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4.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2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6.png"/><Relationship Id="rId14" Type="http://schemas.openxmlformats.org/officeDocument/2006/relationships/image" Target="../media/image5.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7.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 Id="rId3" Type="http://schemas.openxmlformats.org/officeDocument/2006/relationships/hyperlink" Target="https://bit.ly/2ZjL1pd"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 Id="rId3" Type="http://schemas.openxmlformats.org/officeDocument/2006/relationships/hyperlink" Target="https://workspace.google.com/marketplace/app/icons_for_slides_docs/381578326502"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381" name="Shape 2381"/>
        <p:cNvGrpSpPr/>
        <p:nvPr/>
      </p:nvGrpSpPr>
      <p:grpSpPr>
        <a:xfrm>
          <a:off x="0" y="0"/>
          <a:ext cx="0" cy="0"/>
          <a:chOff x="0" y="0"/>
          <a:chExt cx="0" cy="0"/>
        </a:xfrm>
      </p:grpSpPr>
      <p:grpSp>
        <p:nvGrpSpPr>
          <p:cNvPr id="2382" name="Google Shape;2382;p26"/>
          <p:cNvGrpSpPr/>
          <p:nvPr/>
        </p:nvGrpSpPr>
        <p:grpSpPr>
          <a:xfrm>
            <a:off x="3432512" y="-5052"/>
            <a:ext cx="6342351" cy="5372514"/>
            <a:chOff x="3432512" y="-5052"/>
            <a:chExt cx="6342351" cy="5372514"/>
          </a:xfrm>
        </p:grpSpPr>
        <p:grpSp>
          <p:nvGrpSpPr>
            <p:cNvPr id="2383" name="Google Shape;2383;p26"/>
            <p:cNvGrpSpPr/>
            <p:nvPr/>
          </p:nvGrpSpPr>
          <p:grpSpPr>
            <a:xfrm>
              <a:off x="3432512" y="2263515"/>
              <a:ext cx="3714101" cy="2145109"/>
              <a:chOff x="3488500" y="2199825"/>
              <a:chExt cx="231450" cy="133675"/>
            </a:xfrm>
          </p:grpSpPr>
          <p:sp>
            <p:nvSpPr>
              <p:cNvPr id="2384" name="Google Shape;2384;p26"/>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6"/>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6"/>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6"/>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6"/>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6"/>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6"/>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6"/>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6"/>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6"/>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6"/>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6"/>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6"/>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6"/>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6"/>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6"/>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6"/>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6"/>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6"/>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6"/>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6"/>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6"/>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6"/>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6"/>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6"/>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6"/>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6"/>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6"/>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6"/>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6"/>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6"/>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6"/>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6"/>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6"/>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6"/>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6"/>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6"/>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6"/>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6"/>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6"/>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6"/>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6"/>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6"/>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6"/>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6"/>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6"/>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6"/>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6"/>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6"/>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6"/>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6"/>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6"/>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6"/>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6"/>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6"/>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6"/>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6"/>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6"/>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6"/>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6"/>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6"/>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6"/>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6"/>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6"/>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6"/>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6"/>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6"/>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6"/>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6"/>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6"/>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6"/>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6"/>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6"/>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6"/>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6"/>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6"/>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6"/>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6"/>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6"/>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6"/>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6"/>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6"/>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6"/>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6"/>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6"/>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6"/>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6"/>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6"/>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2" name="Google Shape;2472;p26"/>
            <p:cNvGrpSpPr/>
            <p:nvPr/>
          </p:nvGrpSpPr>
          <p:grpSpPr>
            <a:xfrm rot="10800000">
              <a:off x="6060762" y="3222353"/>
              <a:ext cx="3714101" cy="2145109"/>
              <a:chOff x="3488500" y="2199825"/>
              <a:chExt cx="231450" cy="133675"/>
            </a:xfrm>
          </p:grpSpPr>
          <p:sp>
            <p:nvSpPr>
              <p:cNvPr id="2473" name="Google Shape;2473;p26"/>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6"/>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6"/>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6"/>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6"/>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6"/>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6"/>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6"/>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6"/>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6"/>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6"/>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6"/>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6"/>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6"/>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6"/>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6"/>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6"/>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6"/>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6"/>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6"/>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6"/>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6"/>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26"/>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6"/>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6"/>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6"/>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6"/>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6"/>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6"/>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6"/>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26"/>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6"/>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6"/>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6"/>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6"/>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6"/>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6"/>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6"/>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6"/>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6"/>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6"/>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6"/>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6"/>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6"/>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6"/>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6"/>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6"/>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6"/>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6"/>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6"/>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6"/>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6"/>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6"/>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6"/>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6"/>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6"/>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6"/>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6"/>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6"/>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6"/>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6"/>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6"/>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6"/>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6"/>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6"/>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6"/>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26"/>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26"/>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6"/>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6"/>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26"/>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6"/>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6"/>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6"/>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6"/>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26"/>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26"/>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6"/>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6"/>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6"/>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6"/>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6"/>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6"/>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6"/>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6"/>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6"/>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6"/>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6"/>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1" name="Google Shape;2561;p26"/>
            <p:cNvGrpSpPr/>
            <p:nvPr/>
          </p:nvGrpSpPr>
          <p:grpSpPr>
            <a:xfrm>
              <a:off x="7939775" y="1881005"/>
              <a:ext cx="1258475" cy="1669458"/>
              <a:chOff x="7787375" y="1881005"/>
              <a:chExt cx="1258475" cy="1669458"/>
            </a:xfrm>
          </p:grpSpPr>
          <p:sp>
            <p:nvSpPr>
              <p:cNvPr id="2562" name="Google Shape;2562;p26"/>
              <p:cNvSpPr/>
              <p:nvPr/>
            </p:nvSpPr>
            <p:spPr>
              <a:xfrm>
                <a:off x="7889199" y="2802241"/>
                <a:ext cx="413253" cy="304905"/>
              </a:xfrm>
              <a:custGeom>
                <a:rect b="b" l="l" r="r" t="t"/>
                <a:pathLst>
                  <a:path extrusionOk="0" h="1075" w="1457">
                    <a:moveTo>
                      <a:pt x="373" y="0"/>
                    </a:moveTo>
                    <a:cubicBezTo>
                      <a:pt x="270" y="0"/>
                      <a:pt x="199" y="75"/>
                      <a:pt x="108" y="99"/>
                    </a:cubicBezTo>
                    <a:cubicBezTo>
                      <a:pt x="99" y="103"/>
                      <a:pt x="87" y="103"/>
                      <a:pt x="75" y="103"/>
                    </a:cubicBezTo>
                    <a:cubicBezTo>
                      <a:pt x="73" y="103"/>
                      <a:pt x="71" y="103"/>
                      <a:pt x="68" y="103"/>
                    </a:cubicBezTo>
                    <a:cubicBezTo>
                      <a:pt x="34" y="103"/>
                      <a:pt x="0" y="105"/>
                      <a:pt x="9" y="166"/>
                    </a:cubicBezTo>
                    <a:cubicBezTo>
                      <a:pt x="17" y="240"/>
                      <a:pt x="34" y="310"/>
                      <a:pt x="108" y="347"/>
                    </a:cubicBezTo>
                    <a:cubicBezTo>
                      <a:pt x="138" y="361"/>
                      <a:pt x="171" y="376"/>
                      <a:pt x="201" y="376"/>
                    </a:cubicBezTo>
                    <a:cubicBezTo>
                      <a:pt x="226" y="376"/>
                      <a:pt x="249" y="367"/>
                      <a:pt x="270" y="339"/>
                    </a:cubicBezTo>
                    <a:cubicBezTo>
                      <a:pt x="291" y="311"/>
                      <a:pt x="309" y="301"/>
                      <a:pt x="326" y="301"/>
                    </a:cubicBezTo>
                    <a:cubicBezTo>
                      <a:pt x="351" y="301"/>
                      <a:pt x="374" y="322"/>
                      <a:pt x="406" y="339"/>
                    </a:cubicBezTo>
                    <a:cubicBezTo>
                      <a:pt x="588" y="430"/>
                      <a:pt x="580" y="674"/>
                      <a:pt x="745" y="782"/>
                    </a:cubicBezTo>
                    <a:cubicBezTo>
                      <a:pt x="774" y="798"/>
                      <a:pt x="778" y="839"/>
                      <a:pt x="741" y="856"/>
                    </a:cubicBezTo>
                    <a:cubicBezTo>
                      <a:pt x="671" y="889"/>
                      <a:pt x="638" y="943"/>
                      <a:pt x="691" y="1009"/>
                    </a:cubicBezTo>
                    <a:cubicBezTo>
                      <a:pt x="723" y="1054"/>
                      <a:pt x="771" y="1075"/>
                      <a:pt x="821" y="1075"/>
                    </a:cubicBezTo>
                    <a:cubicBezTo>
                      <a:pt x="843" y="1075"/>
                      <a:pt x="865" y="1070"/>
                      <a:pt x="886" y="1063"/>
                    </a:cubicBezTo>
                    <a:cubicBezTo>
                      <a:pt x="1051" y="984"/>
                      <a:pt x="1229" y="951"/>
                      <a:pt x="1398" y="889"/>
                    </a:cubicBezTo>
                    <a:cubicBezTo>
                      <a:pt x="1456" y="868"/>
                      <a:pt x="1452" y="839"/>
                      <a:pt x="1456" y="786"/>
                    </a:cubicBezTo>
                    <a:cubicBezTo>
                      <a:pt x="1456" y="554"/>
                      <a:pt x="1266" y="558"/>
                      <a:pt x="1134" y="496"/>
                    </a:cubicBezTo>
                    <a:cubicBezTo>
                      <a:pt x="1097" y="478"/>
                      <a:pt x="1062" y="464"/>
                      <a:pt x="1030" y="464"/>
                    </a:cubicBezTo>
                    <a:cubicBezTo>
                      <a:pt x="991" y="464"/>
                      <a:pt x="958" y="486"/>
                      <a:pt x="935" y="550"/>
                    </a:cubicBezTo>
                    <a:cubicBezTo>
                      <a:pt x="923" y="577"/>
                      <a:pt x="901" y="612"/>
                      <a:pt x="863" y="612"/>
                    </a:cubicBezTo>
                    <a:cubicBezTo>
                      <a:pt x="861" y="612"/>
                      <a:pt x="859" y="612"/>
                      <a:pt x="857" y="612"/>
                    </a:cubicBezTo>
                    <a:cubicBezTo>
                      <a:pt x="811" y="600"/>
                      <a:pt x="832" y="554"/>
                      <a:pt x="815" y="525"/>
                    </a:cubicBezTo>
                    <a:cubicBezTo>
                      <a:pt x="737" y="360"/>
                      <a:pt x="633" y="203"/>
                      <a:pt x="522" y="58"/>
                    </a:cubicBezTo>
                    <a:cubicBezTo>
                      <a:pt x="485" y="17"/>
                      <a:pt x="431" y="0"/>
                      <a:pt x="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6"/>
              <p:cNvSpPr/>
              <p:nvPr/>
            </p:nvSpPr>
            <p:spPr>
              <a:xfrm>
                <a:off x="8134257" y="2663545"/>
                <a:ext cx="240804" cy="250164"/>
              </a:xfrm>
              <a:custGeom>
                <a:rect b="b" l="l" r="r" t="t"/>
                <a:pathLst>
                  <a:path extrusionOk="0" h="882" w="849">
                    <a:moveTo>
                      <a:pt x="578" y="0"/>
                    </a:moveTo>
                    <a:cubicBezTo>
                      <a:pt x="527" y="0"/>
                      <a:pt x="483" y="38"/>
                      <a:pt x="456" y="154"/>
                    </a:cubicBezTo>
                    <a:cubicBezTo>
                      <a:pt x="456" y="167"/>
                      <a:pt x="439" y="175"/>
                      <a:pt x="431" y="175"/>
                    </a:cubicBezTo>
                    <a:cubicBezTo>
                      <a:pt x="257" y="187"/>
                      <a:pt x="208" y="365"/>
                      <a:pt x="79" y="440"/>
                    </a:cubicBezTo>
                    <a:cubicBezTo>
                      <a:pt x="1" y="481"/>
                      <a:pt x="5" y="584"/>
                      <a:pt x="51" y="667"/>
                    </a:cubicBezTo>
                    <a:cubicBezTo>
                      <a:pt x="77" y="722"/>
                      <a:pt x="108" y="757"/>
                      <a:pt x="167" y="757"/>
                    </a:cubicBezTo>
                    <a:cubicBezTo>
                      <a:pt x="182" y="757"/>
                      <a:pt x="200" y="755"/>
                      <a:pt x="220" y="750"/>
                    </a:cubicBezTo>
                    <a:cubicBezTo>
                      <a:pt x="234" y="746"/>
                      <a:pt x="249" y="744"/>
                      <a:pt x="263" y="744"/>
                    </a:cubicBezTo>
                    <a:cubicBezTo>
                      <a:pt x="312" y="744"/>
                      <a:pt x="359" y="768"/>
                      <a:pt x="381" y="828"/>
                    </a:cubicBezTo>
                    <a:cubicBezTo>
                      <a:pt x="390" y="857"/>
                      <a:pt x="402" y="882"/>
                      <a:pt x="439" y="882"/>
                    </a:cubicBezTo>
                    <a:cubicBezTo>
                      <a:pt x="485" y="874"/>
                      <a:pt x="485" y="845"/>
                      <a:pt x="476" y="816"/>
                    </a:cubicBezTo>
                    <a:cubicBezTo>
                      <a:pt x="456" y="729"/>
                      <a:pt x="385" y="638"/>
                      <a:pt x="460" y="547"/>
                    </a:cubicBezTo>
                    <a:cubicBezTo>
                      <a:pt x="530" y="460"/>
                      <a:pt x="633" y="473"/>
                      <a:pt x="724" y="469"/>
                    </a:cubicBezTo>
                    <a:cubicBezTo>
                      <a:pt x="782" y="464"/>
                      <a:pt x="848" y="435"/>
                      <a:pt x="844" y="373"/>
                    </a:cubicBezTo>
                    <a:cubicBezTo>
                      <a:pt x="836" y="278"/>
                      <a:pt x="844" y="154"/>
                      <a:pt x="774" y="105"/>
                    </a:cubicBezTo>
                    <a:cubicBezTo>
                      <a:pt x="716" y="63"/>
                      <a:pt x="642" y="0"/>
                      <a:pt x="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6"/>
              <p:cNvSpPr/>
              <p:nvPr/>
            </p:nvSpPr>
            <p:spPr>
              <a:xfrm>
                <a:off x="8579843" y="2594623"/>
                <a:ext cx="84806" cy="96719"/>
              </a:xfrm>
              <a:custGeom>
                <a:rect b="b" l="l" r="r" t="t"/>
                <a:pathLst>
                  <a:path extrusionOk="0" h="341" w="299">
                    <a:moveTo>
                      <a:pt x="125" y="0"/>
                    </a:moveTo>
                    <a:cubicBezTo>
                      <a:pt x="30" y="17"/>
                      <a:pt x="1" y="100"/>
                      <a:pt x="1" y="186"/>
                    </a:cubicBezTo>
                    <a:cubicBezTo>
                      <a:pt x="1" y="278"/>
                      <a:pt x="53" y="341"/>
                      <a:pt x="139" y="341"/>
                    </a:cubicBezTo>
                    <a:cubicBezTo>
                      <a:pt x="146" y="341"/>
                      <a:pt x="154" y="340"/>
                      <a:pt x="162" y="339"/>
                    </a:cubicBezTo>
                    <a:cubicBezTo>
                      <a:pt x="265" y="335"/>
                      <a:pt x="294" y="249"/>
                      <a:pt x="294" y="158"/>
                    </a:cubicBezTo>
                    <a:cubicBezTo>
                      <a:pt x="299" y="50"/>
                      <a:pt x="224" y="17"/>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6"/>
              <p:cNvSpPr/>
              <p:nvPr/>
            </p:nvSpPr>
            <p:spPr>
              <a:xfrm>
                <a:off x="7848356" y="1881005"/>
                <a:ext cx="85657" cy="110049"/>
              </a:xfrm>
              <a:custGeom>
                <a:rect b="b" l="l" r="r" t="t"/>
                <a:pathLst>
                  <a:path extrusionOk="0" h="388" w="302">
                    <a:moveTo>
                      <a:pt x="170" y="0"/>
                    </a:moveTo>
                    <a:cubicBezTo>
                      <a:pt x="155" y="0"/>
                      <a:pt x="139" y="4"/>
                      <a:pt x="120" y="11"/>
                    </a:cubicBezTo>
                    <a:cubicBezTo>
                      <a:pt x="46" y="36"/>
                      <a:pt x="0" y="106"/>
                      <a:pt x="29" y="181"/>
                    </a:cubicBezTo>
                    <a:cubicBezTo>
                      <a:pt x="66" y="263"/>
                      <a:pt x="99" y="383"/>
                      <a:pt x="215" y="387"/>
                    </a:cubicBezTo>
                    <a:cubicBezTo>
                      <a:pt x="217" y="387"/>
                      <a:pt x="218" y="387"/>
                      <a:pt x="220" y="387"/>
                    </a:cubicBezTo>
                    <a:cubicBezTo>
                      <a:pt x="286" y="387"/>
                      <a:pt x="302" y="299"/>
                      <a:pt x="302" y="230"/>
                    </a:cubicBezTo>
                    <a:cubicBezTo>
                      <a:pt x="294" y="189"/>
                      <a:pt x="285" y="148"/>
                      <a:pt x="277" y="115"/>
                    </a:cubicBezTo>
                    <a:cubicBezTo>
                      <a:pt x="257" y="55"/>
                      <a:pt x="229" y="0"/>
                      <a:pt x="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6"/>
              <p:cNvSpPr/>
              <p:nvPr/>
            </p:nvSpPr>
            <p:spPr>
              <a:xfrm>
                <a:off x="8225870" y="3211522"/>
                <a:ext cx="69490" cy="62399"/>
              </a:xfrm>
              <a:custGeom>
                <a:rect b="b" l="l" r="r" t="t"/>
                <a:pathLst>
                  <a:path extrusionOk="0" h="220" w="245">
                    <a:moveTo>
                      <a:pt x="100" y="0"/>
                    </a:moveTo>
                    <a:cubicBezTo>
                      <a:pt x="50" y="17"/>
                      <a:pt x="0" y="37"/>
                      <a:pt x="5" y="103"/>
                    </a:cubicBezTo>
                    <a:cubicBezTo>
                      <a:pt x="8" y="178"/>
                      <a:pt x="58" y="219"/>
                      <a:pt x="130" y="219"/>
                    </a:cubicBezTo>
                    <a:cubicBezTo>
                      <a:pt x="134" y="219"/>
                      <a:pt x="137" y="219"/>
                      <a:pt x="141" y="219"/>
                    </a:cubicBezTo>
                    <a:cubicBezTo>
                      <a:pt x="195" y="211"/>
                      <a:pt x="244" y="178"/>
                      <a:pt x="244" y="116"/>
                    </a:cubicBezTo>
                    <a:cubicBezTo>
                      <a:pt x="236" y="41"/>
                      <a:pt x="182" y="4"/>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6"/>
              <p:cNvSpPr/>
              <p:nvPr/>
            </p:nvSpPr>
            <p:spPr>
              <a:xfrm>
                <a:off x="8008892" y="2693043"/>
                <a:ext cx="67221" cy="61265"/>
              </a:xfrm>
              <a:custGeom>
                <a:rect b="b" l="l" r="r" t="t"/>
                <a:pathLst>
                  <a:path extrusionOk="0" h="216" w="237">
                    <a:moveTo>
                      <a:pt x="91" y="1"/>
                    </a:moveTo>
                    <a:cubicBezTo>
                      <a:pt x="42" y="1"/>
                      <a:pt x="1" y="34"/>
                      <a:pt x="5" y="92"/>
                    </a:cubicBezTo>
                    <a:cubicBezTo>
                      <a:pt x="9" y="166"/>
                      <a:pt x="50" y="212"/>
                      <a:pt x="141" y="216"/>
                    </a:cubicBezTo>
                    <a:cubicBezTo>
                      <a:pt x="187" y="207"/>
                      <a:pt x="236" y="191"/>
                      <a:pt x="228" y="116"/>
                    </a:cubicBezTo>
                    <a:cubicBezTo>
                      <a:pt x="216" y="46"/>
                      <a:pt x="170"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6"/>
              <p:cNvSpPr/>
              <p:nvPr/>
            </p:nvSpPr>
            <p:spPr>
              <a:xfrm>
                <a:off x="7787375" y="2950014"/>
                <a:ext cx="127918" cy="50770"/>
              </a:xfrm>
              <a:custGeom>
                <a:rect b="b" l="l" r="r" t="t"/>
                <a:pathLst>
                  <a:path extrusionOk="0" h="179" w="451">
                    <a:moveTo>
                      <a:pt x="101" y="0"/>
                    </a:moveTo>
                    <a:cubicBezTo>
                      <a:pt x="64" y="0"/>
                      <a:pt x="29" y="26"/>
                      <a:pt x="17" y="70"/>
                    </a:cubicBezTo>
                    <a:cubicBezTo>
                      <a:pt x="0" y="120"/>
                      <a:pt x="58" y="132"/>
                      <a:pt x="99" y="137"/>
                    </a:cubicBezTo>
                    <a:cubicBezTo>
                      <a:pt x="182" y="153"/>
                      <a:pt x="265" y="161"/>
                      <a:pt x="343" y="178"/>
                    </a:cubicBezTo>
                    <a:cubicBezTo>
                      <a:pt x="348" y="177"/>
                      <a:pt x="352" y="177"/>
                      <a:pt x="357" y="177"/>
                    </a:cubicBezTo>
                    <a:cubicBezTo>
                      <a:pt x="368" y="177"/>
                      <a:pt x="379" y="178"/>
                      <a:pt x="389" y="178"/>
                    </a:cubicBezTo>
                    <a:cubicBezTo>
                      <a:pt x="416" y="178"/>
                      <a:pt x="438" y="173"/>
                      <a:pt x="438" y="132"/>
                    </a:cubicBezTo>
                    <a:cubicBezTo>
                      <a:pt x="451" y="87"/>
                      <a:pt x="397" y="87"/>
                      <a:pt x="364" y="87"/>
                    </a:cubicBezTo>
                    <a:cubicBezTo>
                      <a:pt x="357" y="88"/>
                      <a:pt x="350" y="88"/>
                      <a:pt x="343" y="88"/>
                    </a:cubicBezTo>
                    <a:cubicBezTo>
                      <a:pt x="269" y="88"/>
                      <a:pt x="205" y="50"/>
                      <a:pt x="145" y="13"/>
                    </a:cubicBezTo>
                    <a:cubicBezTo>
                      <a:pt x="131" y="4"/>
                      <a:pt x="116" y="0"/>
                      <a:pt x="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6"/>
              <p:cNvSpPr/>
              <p:nvPr/>
            </p:nvSpPr>
            <p:spPr>
              <a:xfrm>
                <a:off x="7949045" y="2935832"/>
                <a:ext cx="71759" cy="88210"/>
              </a:xfrm>
              <a:custGeom>
                <a:rect b="b" l="l" r="r" t="t"/>
                <a:pathLst>
                  <a:path extrusionOk="0" h="311" w="253">
                    <a:moveTo>
                      <a:pt x="21" y="1"/>
                    </a:moveTo>
                    <a:lnTo>
                      <a:pt x="21" y="1"/>
                    </a:lnTo>
                    <a:cubicBezTo>
                      <a:pt x="1" y="87"/>
                      <a:pt x="112" y="145"/>
                      <a:pt x="88" y="199"/>
                    </a:cubicBezTo>
                    <a:cubicBezTo>
                      <a:pt x="26" y="311"/>
                      <a:pt x="125" y="286"/>
                      <a:pt x="158" y="294"/>
                    </a:cubicBezTo>
                    <a:cubicBezTo>
                      <a:pt x="173" y="299"/>
                      <a:pt x="186" y="301"/>
                      <a:pt x="196" y="301"/>
                    </a:cubicBezTo>
                    <a:cubicBezTo>
                      <a:pt x="253" y="301"/>
                      <a:pt x="252" y="243"/>
                      <a:pt x="249" y="191"/>
                    </a:cubicBezTo>
                    <a:cubicBezTo>
                      <a:pt x="145" y="158"/>
                      <a:pt x="133" y="21"/>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6"/>
              <p:cNvSpPr/>
              <p:nvPr/>
            </p:nvSpPr>
            <p:spPr>
              <a:xfrm>
                <a:off x="7908202" y="2675174"/>
                <a:ext cx="53039" cy="80268"/>
              </a:xfrm>
              <a:custGeom>
                <a:rect b="b" l="l" r="r" t="t"/>
                <a:pathLst>
                  <a:path extrusionOk="0" h="283" w="187">
                    <a:moveTo>
                      <a:pt x="93" y="0"/>
                    </a:moveTo>
                    <a:cubicBezTo>
                      <a:pt x="90" y="0"/>
                      <a:pt x="86" y="1"/>
                      <a:pt x="83" y="2"/>
                    </a:cubicBezTo>
                    <a:cubicBezTo>
                      <a:pt x="62" y="6"/>
                      <a:pt x="29" y="27"/>
                      <a:pt x="29" y="43"/>
                    </a:cubicBezTo>
                    <a:cubicBezTo>
                      <a:pt x="25" y="134"/>
                      <a:pt x="0" y="241"/>
                      <a:pt x="128" y="283"/>
                    </a:cubicBezTo>
                    <a:cubicBezTo>
                      <a:pt x="132" y="279"/>
                      <a:pt x="136" y="270"/>
                      <a:pt x="136" y="262"/>
                    </a:cubicBezTo>
                    <a:cubicBezTo>
                      <a:pt x="149" y="192"/>
                      <a:pt x="186" y="126"/>
                      <a:pt x="149" y="51"/>
                    </a:cubicBezTo>
                    <a:cubicBezTo>
                      <a:pt x="134" y="29"/>
                      <a:pt x="119" y="0"/>
                      <a:pt x="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6"/>
              <p:cNvSpPr/>
              <p:nvPr/>
            </p:nvSpPr>
            <p:spPr>
              <a:xfrm>
                <a:off x="8365417" y="3291223"/>
                <a:ext cx="50770" cy="50770"/>
              </a:xfrm>
              <a:custGeom>
                <a:rect b="b" l="l" r="r" t="t"/>
                <a:pathLst>
                  <a:path extrusionOk="0" h="179" w="179">
                    <a:moveTo>
                      <a:pt x="71" y="0"/>
                    </a:moveTo>
                    <a:cubicBezTo>
                      <a:pt x="21" y="0"/>
                      <a:pt x="0" y="33"/>
                      <a:pt x="4" y="79"/>
                    </a:cubicBezTo>
                    <a:cubicBezTo>
                      <a:pt x="4" y="132"/>
                      <a:pt x="29" y="174"/>
                      <a:pt x="87" y="178"/>
                    </a:cubicBezTo>
                    <a:cubicBezTo>
                      <a:pt x="90" y="178"/>
                      <a:pt x="93" y="178"/>
                      <a:pt x="96" y="178"/>
                    </a:cubicBezTo>
                    <a:cubicBezTo>
                      <a:pt x="141" y="178"/>
                      <a:pt x="174" y="149"/>
                      <a:pt x="178" y="91"/>
                    </a:cubicBezTo>
                    <a:cubicBezTo>
                      <a:pt x="170" y="41"/>
                      <a:pt x="133"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6"/>
              <p:cNvSpPr/>
              <p:nvPr/>
            </p:nvSpPr>
            <p:spPr>
              <a:xfrm>
                <a:off x="8693579" y="2543002"/>
                <a:ext cx="39141" cy="93031"/>
              </a:xfrm>
              <a:custGeom>
                <a:rect b="b" l="l" r="r" t="t"/>
                <a:pathLst>
                  <a:path extrusionOk="0" h="328" w="138">
                    <a:moveTo>
                      <a:pt x="1" y="1"/>
                    </a:moveTo>
                    <a:lnTo>
                      <a:pt x="1" y="1"/>
                    </a:lnTo>
                    <a:cubicBezTo>
                      <a:pt x="13" y="120"/>
                      <a:pt x="26" y="244"/>
                      <a:pt x="137" y="327"/>
                    </a:cubicBezTo>
                    <a:cubicBezTo>
                      <a:pt x="129" y="203"/>
                      <a:pt x="96" y="8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6"/>
              <p:cNvSpPr/>
              <p:nvPr/>
            </p:nvSpPr>
            <p:spPr>
              <a:xfrm>
                <a:off x="8719390" y="3146854"/>
                <a:ext cx="36589" cy="91897"/>
              </a:xfrm>
              <a:custGeom>
                <a:rect b="b" l="l" r="r" t="t"/>
                <a:pathLst>
                  <a:path extrusionOk="0" h="324" w="129">
                    <a:moveTo>
                      <a:pt x="13" y="1"/>
                    </a:moveTo>
                    <a:lnTo>
                      <a:pt x="13" y="1"/>
                    </a:lnTo>
                    <a:cubicBezTo>
                      <a:pt x="1" y="166"/>
                      <a:pt x="59" y="245"/>
                      <a:pt x="121" y="323"/>
                    </a:cubicBezTo>
                    <a:cubicBezTo>
                      <a:pt x="129" y="220"/>
                      <a:pt x="104" y="125"/>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6"/>
              <p:cNvSpPr/>
              <p:nvPr/>
            </p:nvSpPr>
            <p:spPr>
              <a:xfrm>
                <a:off x="7926922" y="2256817"/>
                <a:ext cx="45948" cy="46232"/>
              </a:xfrm>
              <a:custGeom>
                <a:rect b="b" l="l" r="r" t="t"/>
                <a:pathLst>
                  <a:path extrusionOk="0" h="163" w="162">
                    <a:moveTo>
                      <a:pt x="70" y="1"/>
                    </a:moveTo>
                    <a:cubicBezTo>
                      <a:pt x="21" y="9"/>
                      <a:pt x="0" y="38"/>
                      <a:pt x="4" y="84"/>
                    </a:cubicBezTo>
                    <a:cubicBezTo>
                      <a:pt x="8" y="133"/>
                      <a:pt x="41" y="162"/>
                      <a:pt x="87" y="162"/>
                    </a:cubicBezTo>
                    <a:cubicBezTo>
                      <a:pt x="132" y="162"/>
                      <a:pt x="161" y="125"/>
                      <a:pt x="153" y="79"/>
                    </a:cubicBezTo>
                    <a:cubicBezTo>
                      <a:pt x="149" y="34"/>
                      <a:pt x="120" y="9"/>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6"/>
              <p:cNvSpPr/>
              <p:nvPr/>
            </p:nvSpPr>
            <p:spPr>
              <a:xfrm>
                <a:off x="7967765" y="2554631"/>
                <a:ext cx="46232" cy="37439"/>
              </a:xfrm>
              <a:custGeom>
                <a:rect b="b" l="l" r="r" t="t"/>
                <a:pathLst>
                  <a:path extrusionOk="0" h="132" w="163">
                    <a:moveTo>
                      <a:pt x="109" y="0"/>
                    </a:moveTo>
                    <a:cubicBezTo>
                      <a:pt x="107" y="0"/>
                      <a:pt x="106" y="1"/>
                      <a:pt x="104" y="1"/>
                    </a:cubicBezTo>
                    <a:cubicBezTo>
                      <a:pt x="50" y="5"/>
                      <a:pt x="1" y="26"/>
                      <a:pt x="1" y="96"/>
                    </a:cubicBezTo>
                    <a:cubicBezTo>
                      <a:pt x="1" y="116"/>
                      <a:pt x="15" y="131"/>
                      <a:pt x="43" y="131"/>
                    </a:cubicBezTo>
                    <a:cubicBezTo>
                      <a:pt x="49" y="131"/>
                      <a:pt x="56" y="131"/>
                      <a:pt x="63" y="129"/>
                    </a:cubicBezTo>
                    <a:cubicBezTo>
                      <a:pt x="63" y="75"/>
                      <a:pt x="162" y="108"/>
                      <a:pt x="154" y="34"/>
                    </a:cubicBezTo>
                    <a:cubicBezTo>
                      <a:pt x="154" y="19"/>
                      <a:pt x="126"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6"/>
              <p:cNvSpPr/>
              <p:nvPr/>
            </p:nvSpPr>
            <p:spPr>
              <a:xfrm>
                <a:off x="8801643" y="2972137"/>
                <a:ext cx="34320" cy="33185"/>
              </a:xfrm>
              <a:custGeom>
                <a:rect b="b" l="l" r="r" t="t"/>
                <a:pathLst>
                  <a:path extrusionOk="0" h="117" w="121">
                    <a:moveTo>
                      <a:pt x="58" y="0"/>
                    </a:moveTo>
                    <a:cubicBezTo>
                      <a:pt x="22" y="0"/>
                      <a:pt x="0" y="24"/>
                      <a:pt x="0" y="63"/>
                    </a:cubicBezTo>
                    <a:cubicBezTo>
                      <a:pt x="4" y="96"/>
                      <a:pt x="25" y="116"/>
                      <a:pt x="62" y="116"/>
                    </a:cubicBezTo>
                    <a:cubicBezTo>
                      <a:pt x="99" y="116"/>
                      <a:pt x="112" y="96"/>
                      <a:pt x="120" y="59"/>
                    </a:cubicBezTo>
                    <a:cubicBezTo>
                      <a:pt x="116" y="30"/>
                      <a:pt x="99" y="9"/>
                      <a:pt x="66" y="1"/>
                    </a:cubicBezTo>
                    <a:cubicBezTo>
                      <a:pt x="63" y="0"/>
                      <a:pt x="60" y="0"/>
                      <a:pt x="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6"/>
              <p:cNvSpPr/>
              <p:nvPr/>
            </p:nvSpPr>
            <p:spPr>
              <a:xfrm>
                <a:off x="8461568" y="3515009"/>
                <a:ext cx="30632" cy="35454"/>
              </a:xfrm>
              <a:custGeom>
                <a:rect b="b" l="l" r="r" t="t"/>
                <a:pathLst>
                  <a:path extrusionOk="0" h="125" w="108">
                    <a:moveTo>
                      <a:pt x="49" y="0"/>
                    </a:moveTo>
                    <a:cubicBezTo>
                      <a:pt x="46" y="0"/>
                      <a:pt x="44" y="1"/>
                      <a:pt x="42" y="1"/>
                    </a:cubicBezTo>
                    <a:cubicBezTo>
                      <a:pt x="4" y="1"/>
                      <a:pt x="0" y="38"/>
                      <a:pt x="4" y="67"/>
                    </a:cubicBezTo>
                    <a:cubicBezTo>
                      <a:pt x="13" y="100"/>
                      <a:pt x="25" y="125"/>
                      <a:pt x="62" y="125"/>
                    </a:cubicBezTo>
                    <a:cubicBezTo>
                      <a:pt x="100" y="125"/>
                      <a:pt x="108" y="100"/>
                      <a:pt x="108" y="67"/>
                    </a:cubicBezTo>
                    <a:cubicBezTo>
                      <a:pt x="100" y="28"/>
                      <a:pt x="81" y="0"/>
                      <a:pt x="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6"/>
              <p:cNvSpPr/>
              <p:nvPr/>
            </p:nvSpPr>
            <p:spPr>
              <a:xfrm>
                <a:off x="8623238" y="2311842"/>
                <a:ext cx="29781" cy="39425"/>
              </a:xfrm>
              <a:custGeom>
                <a:rect b="b" l="l" r="r" t="t"/>
                <a:pathLst>
                  <a:path extrusionOk="0" h="139" w="105">
                    <a:moveTo>
                      <a:pt x="40" y="0"/>
                    </a:moveTo>
                    <a:cubicBezTo>
                      <a:pt x="9" y="0"/>
                      <a:pt x="9" y="37"/>
                      <a:pt x="9" y="63"/>
                    </a:cubicBezTo>
                    <a:cubicBezTo>
                      <a:pt x="9" y="96"/>
                      <a:pt x="1" y="138"/>
                      <a:pt x="50" y="138"/>
                    </a:cubicBezTo>
                    <a:cubicBezTo>
                      <a:pt x="54" y="138"/>
                      <a:pt x="58" y="139"/>
                      <a:pt x="61" y="139"/>
                    </a:cubicBezTo>
                    <a:cubicBezTo>
                      <a:pt x="89" y="139"/>
                      <a:pt x="97" y="108"/>
                      <a:pt x="104" y="71"/>
                    </a:cubicBezTo>
                    <a:cubicBezTo>
                      <a:pt x="96" y="51"/>
                      <a:pt x="92" y="9"/>
                      <a:pt x="50" y="1"/>
                    </a:cubicBezTo>
                    <a:cubicBezTo>
                      <a:pt x="47" y="0"/>
                      <a:pt x="43" y="0"/>
                      <a:pt x="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6"/>
              <p:cNvSpPr/>
              <p:nvPr/>
            </p:nvSpPr>
            <p:spPr>
              <a:xfrm>
                <a:off x="8210554" y="3329513"/>
                <a:ext cx="33185" cy="36589"/>
              </a:xfrm>
              <a:custGeom>
                <a:rect b="b" l="l" r="r" t="t"/>
                <a:pathLst>
                  <a:path extrusionOk="0" h="129" w="117">
                    <a:moveTo>
                      <a:pt x="62" y="0"/>
                    </a:moveTo>
                    <a:cubicBezTo>
                      <a:pt x="58" y="0"/>
                      <a:pt x="54" y="1"/>
                      <a:pt x="50" y="2"/>
                    </a:cubicBezTo>
                    <a:cubicBezTo>
                      <a:pt x="13" y="10"/>
                      <a:pt x="1" y="39"/>
                      <a:pt x="9" y="72"/>
                    </a:cubicBezTo>
                    <a:cubicBezTo>
                      <a:pt x="12" y="106"/>
                      <a:pt x="27" y="129"/>
                      <a:pt x="55" y="129"/>
                    </a:cubicBezTo>
                    <a:cubicBezTo>
                      <a:pt x="61" y="129"/>
                      <a:pt x="68" y="128"/>
                      <a:pt x="75" y="126"/>
                    </a:cubicBezTo>
                    <a:cubicBezTo>
                      <a:pt x="112" y="121"/>
                      <a:pt x="116" y="88"/>
                      <a:pt x="116" y="47"/>
                    </a:cubicBezTo>
                    <a:cubicBezTo>
                      <a:pt x="105" y="36"/>
                      <a:pt x="97"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6"/>
              <p:cNvSpPr/>
              <p:nvPr/>
            </p:nvSpPr>
            <p:spPr>
              <a:xfrm>
                <a:off x="8495604" y="3318168"/>
                <a:ext cx="31767" cy="29498"/>
              </a:xfrm>
              <a:custGeom>
                <a:rect b="b" l="l" r="r" t="t"/>
                <a:pathLst>
                  <a:path extrusionOk="0" h="104" w="112">
                    <a:moveTo>
                      <a:pt x="46" y="0"/>
                    </a:moveTo>
                    <a:cubicBezTo>
                      <a:pt x="21" y="0"/>
                      <a:pt x="0" y="13"/>
                      <a:pt x="0" y="37"/>
                    </a:cubicBezTo>
                    <a:cubicBezTo>
                      <a:pt x="0" y="79"/>
                      <a:pt x="25" y="104"/>
                      <a:pt x="62" y="104"/>
                    </a:cubicBezTo>
                    <a:cubicBezTo>
                      <a:pt x="87" y="104"/>
                      <a:pt x="108" y="95"/>
                      <a:pt x="112" y="71"/>
                    </a:cubicBezTo>
                    <a:cubicBezTo>
                      <a:pt x="112" y="29"/>
                      <a:pt x="83" y="13"/>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6"/>
              <p:cNvSpPr/>
              <p:nvPr/>
            </p:nvSpPr>
            <p:spPr>
              <a:xfrm>
                <a:off x="7984499" y="3054107"/>
                <a:ext cx="30632" cy="26094"/>
              </a:xfrm>
              <a:custGeom>
                <a:rect b="b" l="l" r="r" t="t"/>
                <a:pathLst>
                  <a:path extrusionOk="0" h="92" w="108">
                    <a:moveTo>
                      <a:pt x="39" y="1"/>
                    </a:moveTo>
                    <a:cubicBezTo>
                      <a:pt x="17" y="1"/>
                      <a:pt x="0" y="20"/>
                      <a:pt x="4" y="42"/>
                    </a:cubicBezTo>
                    <a:cubicBezTo>
                      <a:pt x="8" y="75"/>
                      <a:pt x="33" y="92"/>
                      <a:pt x="66" y="92"/>
                    </a:cubicBezTo>
                    <a:cubicBezTo>
                      <a:pt x="95" y="84"/>
                      <a:pt x="107" y="63"/>
                      <a:pt x="95" y="38"/>
                    </a:cubicBezTo>
                    <a:cubicBezTo>
                      <a:pt x="91" y="22"/>
                      <a:pt x="66" y="9"/>
                      <a:pt x="45" y="1"/>
                    </a:cubicBezTo>
                    <a:cubicBezTo>
                      <a:pt x="43" y="1"/>
                      <a:pt x="41"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6"/>
              <p:cNvSpPr/>
              <p:nvPr/>
            </p:nvSpPr>
            <p:spPr>
              <a:xfrm>
                <a:off x="8718255" y="2364030"/>
                <a:ext cx="26094" cy="26945"/>
              </a:xfrm>
              <a:custGeom>
                <a:rect b="b" l="l" r="r" t="t"/>
                <a:pathLst>
                  <a:path extrusionOk="0" h="95" w="92">
                    <a:moveTo>
                      <a:pt x="42" y="1"/>
                    </a:moveTo>
                    <a:cubicBezTo>
                      <a:pt x="22" y="1"/>
                      <a:pt x="8" y="12"/>
                      <a:pt x="5" y="32"/>
                    </a:cubicBezTo>
                    <a:cubicBezTo>
                      <a:pt x="1" y="65"/>
                      <a:pt x="9" y="90"/>
                      <a:pt x="46" y="94"/>
                    </a:cubicBezTo>
                    <a:cubicBezTo>
                      <a:pt x="48" y="94"/>
                      <a:pt x="50" y="95"/>
                      <a:pt x="52" y="95"/>
                    </a:cubicBezTo>
                    <a:cubicBezTo>
                      <a:pt x="74" y="95"/>
                      <a:pt x="88" y="75"/>
                      <a:pt x="92" y="53"/>
                    </a:cubicBezTo>
                    <a:cubicBezTo>
                      <a:pt x="92" y="28"/>
                      <a:pt x="83" y="7"/>
                      <a:pt x="59" y="3"/>
                    </a:cubicBezTo>
                    <a:cubicBezTo>
                      <a:pt x="53" y="1"/>
                      <a:pt x="47"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6"/>
              <p:cNvSpPr/>
              <p:nvPr/>
            </p:nvSpPr>
            <p:spPr>
              <a:xfrm>
                <a:off x="8755978" y="2982631"/>
                <a:ext cx="21272" cy="22691"/>
              </a:xfrm>
              <a:custGeom>
                <a:rect b="b" l="l" r="r" t="t"/>
                <a:pathLst>
                  <a:path extrusionOk="0" h="80" w="75">
                    <a:moveTo>
                      <a:pt x="37" y="1"/>
                    </a:moveTo>
                    <a:cubicBezTo>
                      <a:pt x="29" y="1"/>
                      <a:pt x="8" y="22"/>
                      <a:pt x="8" y="30"/>
                    </a:cubicBezTo>
                    <a:cubicBezTo>
                      <a:pt x="0" y="59"/>
                      <a:pt x="17" y="79"/>
                      <a:pt x="41" y="79"/>
                    </a:cubicBezTo>
                    <a:cubicBezTo>
                      <a:pt x="54" y="79"/>
                      <a:pt x="70" y="63"/>
                      <a:pt x="74" y="55"/>
                    </a:cubicBezTo>
                    <a:cubicBezTo>
                      <a:pt x="74" y="22"/>
                      <a:pt x="62" y="1"/>
                      <a:pt x="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6"/>
              <p:cNvSpPr/>
              <p:nvPr/>
            </p:nvSpPr>
            <p:spPr>
              <a:xfrm>
                <a:off x="8767607" y="2665531"/>
                <a:ext cx="28363" cy="28931"/>
              </a:xfrm>
              <a:custGeom>
                <a:rect b="b" l="l" r="r" t="t"/>
                <a:pathLst>
                  <a:path extrusionOk="0" h="102" w="100">
                    <a:moveTo>
                      <a:pt x="37" y="1"/>
                    </a:moveTo>
                    <a:cubicBezTo>
                      <a:pt x="29" y="1"/>
                      <a:pt x="20" y="10"/>
                      <a:pt x="13" y="36"/>
                    </a:cubicBezTo>
                    <a:cubicBezTo>
                      <a:pt x="0" y="65"/>
                      <a:pt x="38" y="98"/>
                      <a:pt x="100" y="102"/>
                    </a:cubicBezTo>
                    <a:cubicBezTo>
                      <a:pt x="91" y="69"/>
                      <a:pt x="83" y="52"/>
                      <a:pt x="75" y="40"/>
                    </a:cubicBezTo>
                    <a:cubicBezTo>
                      <a:pt x="64" y="27"/>
                      <a:pt x="51" y="1"/>
                      <a:pt x="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6"/>
              <p:cNvSpPr/>
              <p:nvPr/>
            </p:nvSpPr>
            <p:spPr>
              <a:xfrm>
                <a:off x="8861489" y="2396364"/>
                <a:ext cx="21272" cy="22691"/>
              </a:xfrm>
              <a:custGeom>
                <a:rect b="b" l="l" r="r" t="t"/>
                <a:pathLst>
                  <a:path extrusionOk="0" h="80" w="75">
                    <a:moveTo>
                      <a:pt x="41" y="1"/>
                    </a:moveTo>
                    <a:cubicBezTo>
                      <a:pt x="17" y="13"/>
                      <a:pt x="0" y="26"/>
                      <a:pt x="0" y="46"/>
                    </a:cubicBezTo>
                    <a:cubicBezTo>
                      <a:pt x="0" y="59"/>
                      <a:pt x="21" y="79"/>
                      <a:pt x="33" y="79"/>
                    </a:cubicBezTo>
                    <a:cubicBezTo>
                      <a:pt x="58" y="79"/>
                      <a:pt x="75" y="63"/>
                      <a:pt x="70" y="38"/>
                    </a:cubicBezTo>
                    <a:cubicBezTo>
                      <a:pt x="70" y="21"/>
                      <a:pt x="54" y="13"/>
                      <a:pt x="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6"/>
              <p:cNvSpPr/>
              <p:nvPr/>
            </p:nvSpPr>
            <p:spPr>
              <a:xfrm>
                <a:off x="8296211" y="2935548"/>
                <a:ext cx="22407" cy="21556"/>
              </a:xfrm>
              <a:custGeom>
                <a:rect b="b" l="l" r="r" t="t"/>
                <a:pathLst>
                  <a:path extrusionOk="0" h="76" w="79">
                    <a:moveTo>
                      <a:pt x="44" y="1"/>
                    </a:moveTo>
                    <a:cubicBezTo>
                      <a:pt x="42" y="1"/>
                      <a:pt x="40" y="1"/>
                      <a:pt x="38" y="2"/>
                    </a:cubicBezTo>
                    <a:cubicBezTo>
                      <a:pt x="21" y="2"/>
                      <a:pt x="9" y="18"/>
                      <a:pt x="0" y="22"/>
                    </a:cubicBezTo>
                    <a:cubicBezTo>
                      <a:pt x="0" y="59"/>
                      <a:pt x="9" y="76"/>
                      <a:pt x="38" y="76"/>
                    </a:cubicBezTo>
                    <a:cubicBezTo>
                      <a:pt x="46" y="76"/>
                      <a:pt x="67" y="59"/>
                      <a:pt x="71" y="43"/>
                    </a:cubicBezTo>
                    <a:cubicBezTo>
                      <a:pt x="78" y="20"/>
                      <a:pt x="65"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6"/>
              <p:cNvSpPr/>
              <p:nvPr/>
            </p:nvSpPr>
            <p:spPr>
              <a:xfrm>
                <a:off x="8177653" y="2511235"/>
                <a:ext cx="21556" cy="19287"/>
              </a:xfrm>
              <a:custGeom>
                <a:rect b="b" l="l" r="r" t="t"/>
                <a:pathLst>
                  <a:path extrusionOk="0" h="68" w="76">
                    <a:moveTo>
                      <a:pt x="34" y="1"/>
                    </a:moveTo>
                    <a:cubicBezTo>
                      <a:pt x="26" y="1"/>
                      <a:pt x="5" y="22"/>
                      <a:pt x="5" y="30"/>
                    </a:cubicBezTo>
                    <a:cubicBezTo>
                      <a:pt x="1" y="46"/>
                      <a:pt x="22" y="67"/>
                      <a:pt x="30" y="67"/>
                    </a:cubicBezTo>
                    <a:cubicBezTo>
                      <a:pt x="42" y="67"/>
                      <a:pt x="55" y="51"/>
                      <a:pt x="75" y="34"/>
                    </a:cubicBezTo>
                    <a:cubicBezTo>
                      <a:pt x="55" y="22"/>
                      <a:pt x="46" y="1"/>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6"/>
              <p:cNvSpPr/>
              <p:nvPr/>
            </p:nvSpPr>
            <p:spPr>
              <a:xfrm>
                <a:off x="8996498" y="2075009"/>
                <a:ext cx="22123" cy="21556"/>
              </a:xfrm>
              <a:custGeom>
                <a:rect b="b" l="l" r="r" t="t"/>
                <a:pathLst>
                  <a:path extrusionOk="0" h="76" w="78">
                    <a:moveTo>
                      <a:pt x="43" y="0"/>
                    </a:moveTo>
                    <a:cubicBezTo>
                      <a:pt x="41" y="0"/>
                      <a:pt x="39" y="1"/>
                      <a:pt x="37" y="1"/>
                    </a:cubicBezTo>
                    <a:cubicBezTo>
                      <a:pt x="28" y="1"/>
                      <a:pt x="8" y="18"/>
                      <a:pt x="8" y="34"/>
                    </a:cubicBezTo>
                    <a:cubicBezTo>
                      <a:pt x="0" y="57"/>
                      <a:pt x="13" y="76"/>
                      <a:pt x="35" y="76"/>
                    </a:cubicBezTo>
                    <a:cubicBezTo>
                      <a:pt x="37" y="76"/>
                      <a:pt x="39" y="76"/>
                      <a:pt x="41" y="75"/>
                    </a:cubicBezTo>
                    <a:cubicBezTo>
                      <a:pt x="53" y="75"/>
                      <a:pt x="70" y="59"/>
                      <a:pt x="74" y="51"/>
                    </a:cubicBezTo>
                    <a:cubicBezTo>
                      <a:pt x="78" y="20"/>
                      <a:pt x="64"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6"/>
              <p:cNvSpPr/>
              <p:nvPr/>
            </p:nvSpPr>
            <p:spPr>
              <a:xfrm>
                <a:off x="8550629" y="2331980"/>
                <a:ext cx="14465" cy="16734"/>
              </a:xfrm>
              <a:custGeom>
                <a:rect b="b" l="l" r="r" t="t"/>
                <a:pathLst>
                  <a:path extrusionOk="0" h="59" w="51">
                    <a:moveTo>
                      <a:pt x="38" y="0"/>
                    </a:moveTo>
                    <a:cubicBezTo>
                      <a:pt x="21" y="13"/>
                      <a:pt x="13" y="21"/>
                      <a:pt x="1" y="33"/>
                    </a:cubicBezTo>
                    <a:cubicBezTo>
                      <a:pt x="1" y="38"/>
                      <a:pt x="13" y="46"/>
                      <a:pt x="17" y="58"/>
                    </a:cubicBezTo>
                    <a:cubicBezTo>
                      <a:pt x="29" y="54"/>
                      <a:pt x="50" y="46"/>
                      <a:pt x="50" y="42"/>
                    </a:cubicBezTo>
                    <a:cubicBezTo>
                      <a:pt x="50" y="25"/>
                      <a:pt x="42" y="17"/>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6"/>
              <p:cNvSpPr/>
              <p:nvPr/>
            </p:nvSpPr>
            <p:spPr>
              <a:xfrm>
                <a:off x="7945642" y="2746650"/>
                <a:ext cx="27229" cy="19571"/>
              </a:xfrm>
              <a:custGeom>
                <a:rect b="b" l="l" r="r" t="t"/>
                <a:pathLst>
                  <a:path extrusionOk="0" h="69" w="96">
                    <a:moveTo>
                      <a:pt x="55" y="1"/>
                    </a:moveTo>
                    <a:cubicBezTo>
                      <a:pt x="41" y="1"/>
                      <a:pt x="26" y="8"/>
                      <a:pt x="13" y="10"/>
                    </a:cubicBezTo>
                    <a:cubicBezTo>
                      <a:pt x="4" y="18"/>
                      <a:pt x="0" y="27"/>
                      <a:pt x="0" y="31"/>
                    </a:cubicBezTo>
                    <a:cubicBezTo>
                      <a:pt x="17" y="44"/>
                      <a:pt x="34" y="68"/>
                      <a:pt x="57" y="68"/>
                    </a:cubicBezTo>
                    <a:cubicBezTo>
                      <a:pt x="63" y="68"/>
                      <a:pt x="68" y="67"/>
                      <a:pt x="75" y="64"/>
                    </a:cubicBezTo>
                    <a:cubicBezTo>
                      <a:pt x="83" y="60"/>
                      <a:pt x="95" y="31"/>
                      <a:pt x="87" y="23"/>
                    </a:cubicBezTo>
                    <a:cubicBezTo>
                      <a:pt x="78" y="6"/>
                      <a:pt x="67"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6"/>
              <p:cNvSpPr/>
              <p:nvPr/>
            </p:nvSpPr>
            <p:spPr>
              <a:xfrm>
                <a:off x="8092279" y="3200744"/>
                <a:ext cx="16451" cy="23825"/>
              </a:xfrm>
              <a:custGeom>
                <a:rect b="b" l="l" r="r" t="t"/>
                <a:pathLst>
                  <a:path extrusionOk="0" h="84" w="58">
                    <a:moveTo>
                      <a:pt x="29" y="0"/>
                    </a:moveTo>
                    <a:cubicBezTo>
                      <a:pt x="26" y="0"/>
                      <a:pt x="23" y="0"/>
                      <a:pt x="21" y="1"/>
                    </a:cubicBezTo>
                    <a:cubicBezTo>
                      <a:pt x="12" y="9"/>
                      <a:pt x="0" y="17"/>
                      <a:pt x="0" y="30"/>
                    </a:cubicBezTo>
                    <a:cubicBezTo>
                      <a:pt x="0" y="42"/>
                      <a:pt x="12" y="59"/>
                      <a:pt x="17" y="84"/>
                    </a:cubicBezTo>
                    <a:cubicBezTo>
                      <a:pt x="41" y="50"/>
                      <a:pt x="58" y="38"/>
                      <a:pt x="58" y="30"/>
                    </a:cubicBezTo>
                    <a:cubicBezTo>
                      <a:pt x="58" y="12"/>
                      <a:pt x="45"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6"/>
              <p:cNvSpPr/>
              <p:nvPr/>
            </p:nvSpPr>
            <p:spPr>
              <a:xfrm>
                <a:off x="8760516" y="2581008"/>
                <a:ext cx="15600" cy="16167"/>
              </a:xfrm>
              <a:custGeom>
                <a:rect b="b" l="l" r="r" t="t"/>
                <a:pathLst>
                  <a:path extrusionOk="0" h="57" w="55">
                    <a:moveTo>
                      <a:pt x="28" y="1"/>
                    </a:moveTo>
                    <a:cubicBezTo>
                      <a:pt x="26" y="1"/>
                      <a:pt x="25" y="1"/>
                      <a:pt x="25" y="3"/>
                    </a:cubicBezTo>
                    <a:cubicBezTo>
                      <a:pt x="17" y="11"/>
                      <a:pt x="5" y="28"/>
                      <a:pt x="1" y="36"/>
                    </a:cubicBezTo>
                    <a:cubicBezTo>
                      <a:pt x="1" y="36"/>
                      <a:pt x="21" y="48"/>
                      <a:pt x="34" y="57"/>
                    </a:cubicBezTo>
                    <a:cubicBezTo>
                      <a:pt x="42" y="44"/>
                      <a:pt x="46" y="32"/>
                      <a:pt x="54" y="15"/>
                    </a:cubicBezTo>
                    <a:cubicBezTo>
                      <a:pt x="54" y="12"/>
                      <a:pt x="36" y="1"/>
                      <a:pt x="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6"/>
              <p:cNvSpPr/>
              <p:nvPr/>
            </p:nvSpPr>
            <p:spPr>
              <a:xfrm>
                <a:off x="8866027" y="2845637"/>
                <a:ext cx="1418" cy="284"/>
              </a:xfrm>
              <a:custGeom>
                <a:rect b="b" l="l" r="r" t="t"/>
                <a:pathLst>
                  <a:path extrusionOk="0" h="1" w="5">
                    <a:moveTo>
                      <a:pt x="1" y="0"/>
                    </a:moveTo>
                    <a:lnTo>
                      <a:pt x="1" y="0"/>
                    </a:lnTo>
                    <a:cubicBezTo>
                      <a:pt x="1"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6"/>
              <p:cNvSpPr/>
              <p:nvPr/>
            </p:nvSpPr>
            <p:spPr>
              <a:xfrm>
                <a:off x="8849577" y="2845637"/>
                <a:ext cx="21556" cy="19003"/>
              </a:xfrm>
              <a:custGeom>
                <a:rect b="b" l="l" r="r" t="t"/>
                <a:pathLst>
                  <a:path extrusionOk="0" h="67" w="76">
                    <a:moveTo>
                      <a:pt x="63" y="0"/>
                    </a:moveTo>
                    <a:cubicBezTo>
                      <a:pt x="34" y="8"/>
                      <a:pt x="1" y="13"/>
                      <a:pt x="13" y="54"/>
                    </a:cubicBezTo>
                    <a:cubicBezTo>
                      <a:pt x="13" y="62"/>
                      <a:pt x="21" y="66"/>
                      <a:pt x="30" y="66"/>
                    </a:cubicBezTo>
                    <a:cubicBezTo>
                      <a:pt x="75" y="62"/>
                      <a:pt x="59" y="29"/>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6"/>
              <p:cNvSpPr/>
              <p:nvPr/>
            </p:nvSpPr>
            <p:spPr>
              <a:xfrm>
                <a:off x="8042927" y="3063750"/>
                <a:ext cx="14465" cy="17302"/>
              </a:xfrm>
              <a:custGeom>
                <a:rect b="b" l="l" r="r" t="t"/>
                <a:pathLst>
                  <a:path extrusionOk="0" h="61" w="51">
                    <a:moveTo>
                      <a:pt x="34" y="0"/>
                    </a:moveTo>
                    <a:cubicBezTo>
                      <a:pt x="29" y="8"/>
                      <a:pt x="13" y="21"/>
                      <a:pt x="5" y="29"/>
                    </a:cubicBezTo>
                    <a:cubicBezTo>
                      <a:pt x="0" y="37"/>
                      <a:pt x="13" y="58"/>
                      <a:pt x="21" y="58"/>
                    </a:cubicBezTo>
                    <a:cubicBezTo>
                      <a:pt x="25" y="59"/>
                      <a:pt x="28" y="60"/>
                      <a:pt x="31" y="60"/>
                    </a:cubicBezTo>
                    <a:cubicBezTo>
                      <a:pt x="44" y="60"/>
                      <a:pt x="50" y="46"/>
                      <a:pt x="50" y="29"/>
                    </a:cubicBezTo>
                    <a:lnTo>
                      <a:pt x="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26"/>
              <p:cNvSpPr/>
              <p:nvPr/>
            </p:nvSpPr>
            <p:spPr>
              <a:xfrm>
                <a:off x="9030250" y="1987083"/>
                <a:ext cx="15600" cy="14465"/>
              </a:xfrm>
              <a:custGeom>
                <a:rect b="b" l="l" r="r" t="t"/>
                <a:pathLst>
                  <a:path extrusionOk="0" h="51" w="55">
                    <a:moveTo>
                      <a:pt x="25" y="1"/>
                    </a:moveTo>
                    <a:cubicBezTo>
                      <a:pt x="17" y="1"/>
                      <a:pt x="13" y="13"/>
                      <a:pt x="0" y="17"/>
                    </a:cubicBezTo>
                    <a:lnTo>
                      <a:pt x="33" y="51"/>
                    </a:lnTo>
                    <a:cubicBezTo>
                      <a:pt x="38" y="38"/>
                      <a:pt x="42" y="34"/>
                      <a:pt x="54" y="22"/>
                    </a:cubicBezTo>
                    <a:cubicBezTo>
                      <a:pt x="42" y="17"/>
                      <a:pt x="38"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6"/>
              <p:cNvSpPr/>
              <p:nvPr/>
            </p:nvSpPr>
            <p:spPr>
              <a:xfrm>
                <a:off x="8812137" y="2782104"/>
                <a:ext cx="7374" cy="6240"/>
              </a:xfrm>
              <a:custGeom>
                <a:rect b="b" l="l" r="r" t="t"/>
                <a:pathLst>
                  <a:path extrusionOk="0" h="22" w="26">
                    <a:moveTo>
                      <a:pt x="5" y="1"/>
                    </a:moveTo>
                    <a:cubicBezTo>
                      <a:pt x="5" y="5"/>
                      <a:pt x="0" y="9"/>
                      <a:pt x="0" y="17"/>
                    </a:cubicBezTo>
                    <a:cubicBezTo>
                      <a:pt x="5" y="17"/>
                      <a:pt x="9" y="22"/>
                      <a:pt x="17" y="22"/>
                    </a:cubicBezTo>
                    <a:cubicBezTo>
                      <a:pt x="21" y="17"/>
                      <a:pt x="25" y="9"/>
                      <a:pt x="21" y="5"/>
                    </a:cubicBezTo>
                    <a:cubicBezTo>
                      <a:pt x="21" y="1"/>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6"/>
              <p:cNvSpPr/>
              <p:nvPr/>
            </p:nvSpPr>
            <p:spPr>
              <a:xfrm>
                <a:off x="8708895" y="2268730"/>
                <a:ext cx="6240" cy="5956"/>
              </a:xfrm>
              <a:custGeom>
                <a:rect b="b" l="l" r="r" t="t"/>
                <a:pathLst>
                  <a:path extrusionOk="0" h="21" w="22">
                    <a:moveTo>
                      <a:pt x="17" y="0"/>
                    </a:moveTo>
                    <a:cubicBezTo>
                      <a:pt x="13" y="0"/>
                      <a:pt x="9" y="8"/>
                      <a:pt x="1" y="8"/>
                    </a:cubicBezTo>
                    <a:cubicBezTo>
                      <a:pt x="1" y="13"/>
                      <a:pt x="9" y="17"/>
                      <a:pt x="9" y="21"/>
                    </a:cubicBezTo>
                    <a:cubicBezTo>
                      <a:pt x="17" y="21"/>
                      <a:pt x="21" y="21"/>
                      <a:pt x="21" y="17"/>
                    </a:cubicBezTo>
                    <a:cubicBezTo>
                      <a:pt x="21" y="13"/>
                      <a:pt x="21" y="8"/>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6"/>
              <p:cNvSpPr/>
              <p:nvPr/>
            </p:nvSpPr>
            <p:spPr>
              <a:xfrm>
                <a:off x="8025342" y="2195836"/>
                <a:ext cx="8509" cy="7374"/>
              </a:xfrm>
              <a:custGeom>
                <a:rect b="b" l="l" r="r" t="t"/>
                <a:pathLst>
                  <a:path extrusionOk="0" h="26" w="30">
                    <a:moveTo>
                      <a:pt x="9" y="1"/>
                    </a:moveTo>
                    <a:lnTo>
                      <a:pt x="0" y="9"/>
                    </a:lnTo>
                    <a:cubicBezTo>
                      <a:pt x="5" y="17"/>
                      <a:pt x="13" y="22"/>
                      <a:pt x="21" y="26"/>
                    </a:cubicBezTo>
                    <a:cubicBezTo>
                      <a:pt x="21" y="22"/>
                      <a:pt x="25" y="17"/>
                      <a:pt x="29" y="17"/>
                    </a:cubicBezTo>
                    <a:cubicBezTo>
                      <a:pt x="25" y="9"/>
                      <a:pt x="13" y="5"/>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6"/>
              <p:cNvSpPr/>
              <p:nvPr/>
            </p:nvSpPr>
            <p:spPr>
              <a:xfrm>
                <a:off x="8126032" y="2872582"/>
                <a:ext cx="11062" cy="9644"/>
              </a:xfrm>
              <a:custGeom>
                <a:rect b="b" l="l" r="r" t="t"/>
                <a:pathLst>
                  <a:path extrusionOk="0" h="34" w="39">
                    <a:moveTo>
                      <a:pt x="9" y="0"/>
                    </a:moveTo>
                    <a:cubicBezTo>
                      <a:pt x="9" y="0"/>
                      <a:pt x="1" y="13"/>
                      <a:pt x="5" y="13"/>
                    </a:cubicBezTo>
                    <a:cubicBezTo>
                      <a:pt x="9" y="17"/>
                      <a:pt x="18" y="29"/>
                      <a:pt x="22" y="33"/>
                    </a:cubicBezTo>
                    <a:cubicBezTo>
                      <a:pt x="26" y="29"/>
                      <a:pt x="30" y="17"/>
                      <a:pt x="38" y="13"/>
                    </a:cubicBezTo>
                    <a:cubicBezTo>
                      <a:pt x="26" y="9"/>
                      <a:pt x="22" y="0"/>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6"/>
              <p:cNvSpPr/>
              <p:nvPr/>
            </p:nvSpPr>
            <p:spPr>
              <a:xfrm>
                <a:off x="8424129" y="1920430"/>
                <a:ext cx="5956" cy="5956"/>
              </a:xfrm>
              <a:custGeom>
                <a:rect b="b" l="l" r="r" t="t"/>
                <a:pathLst>
                  <a:path extrusionOk="0" h="21" w="21">
                    <a:moveTo>
                      <a:pt x="0" y="0"/>
                    </a:moveTo>
                    <a:cubicBezTo>
                      <a:pt x="4" y="4"/>
                      <a:pt x="4" y="17"/>
                      <a:pt x="8" y="21"/>
                    </a:cubicBezTo>
                    <a:cubicBezTo>
                      <a:pt x="12" y="21"/>
                      <a:pt x="21" y="21"/>
                      <a:pt x="21" y="17"/>
                    </a:cubicBezTo>
                    <a:cubicBezTo>
                      <a:pt x="21" y="9"/>
                      <a:pt x="12" y="4"/>
                      <a:pt x="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6"/>
              <p:cNvSpPr/>
              <p:nvPr/>
            </p:nvSpPr>
            <p:spPr>
              <a:xfrm>
                <a:off x="7944507" y="2587532"/>
                <a:ext cx="5956" cy="6240"/>
              </a:xfrm>
              <a:custGeom>
                <a:rect b="b" l="l" r="r" t="t"/>
                <a:pathLst>
                  <a:path extrusionOk="0" h="22" w="21">
                    <a:moveTo>
                      <a:pt x="17" y="1"/>
                    </a:moveTo>
                    <a:cubicBezTo>
                      <a:pt x="8" y="1"/>
                      <a:pt x="4" y="1"/>
                      <a:pt x="0" y="5"/>
                    </a:cubicBezTo>
                    <a:cubicBezTo>
                      <a:pt x="4" y="5"/>
                      <a:pt x="8" y="9"/>
                      <a:pt x="8" y="21"/>
                    </a:cubicBezTo>
                    <a:lnTo>
                      <a:pt x="21" y="9"/>
                    </a:lnTo>
                    <a:cubicBezTo>
                      <a:pt x="21" y="5"/>
                      <a:pt x="17" y="1"/>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6"/>
              <p:cNvSpPr/>
              <p:nvPr/>
            </p:nvSpPr>
            <p:spPr>
              <a:xfrm>
                <a:off x="8050018" y="2630928"/>
                <a:ext cx="10778" cy="10778"/>
              </a:xfrm>
              <a:custGeom>
                <a:rect b="b" l="l" r="r" t="t"/>
                <a:pathLst>
                  <a:path extrusionOk="0" h="38" w="38">
                    <a:moveTo>
                      <a:pt x="25" y="1"/>
                    </a:moveTo>
                    <a:cubicBezTo>
                      <a:pt x="17" y="5"/>
                      <a:pt x="9" y="13"/>
                      <a:pt x="0" y="17"/>
                    </a:cubicBezTo>
                    <a:cubicBezTo>
                      <a:pt x="4" y="21"/>
                      <a:pt x="9" y="30"/>
                      <a:pt x="21" y="38"/>
                    </a:cubicBezTo>
                    <a:cubicBezTo>
                      <a:pt x="25" y="25"/>
                      <a:pt x="37" y="21"/>
                      <a:pt x="37" y="13"/>
                    </a:cubicBezTo>
                    <a:cubicBezTo>
                      <a:pt x="37" y="13"/>
                      <a:pt x="29"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6"/>
              <p:cNvSpPr/>
              <p:nvPr/>
            </p:nvSpPr>
            <p:spPr>
              <a:xfrm>
                <a:off x="8066469" y="2413949"/>
                <a:ext cx="5956" cy="6240"/>
              </a:xfrm>
              <a:custGeom>
                <a:rect b="b" l="l" r="r" t="t"/>
                <a:pathLst>
                  <a:path extrusionOk="0" h="22" w="21">
                    <a:moveTo>
                      <a:pt x="4" y="1"/>
                    </a:moveTo>
                    <a:cubicBezTo>
                      <a:pt x="0" y="1"/>
                      <a:pt x="0" y="13"/>
                      <a:pt x="0" y="17"/>
                    </a:cubicBezTo>
                    <a:cubicBezTo>
                      <a:pt x="4" y="17"/>
                      <a:pt x="8" y="21"/>
                      <a:pt x="13" y="21"/>
                    </a:cubicBezTo>
                    <a:cubicBezTo>
                      <a:pt x="13" y="17"/>
                      <a:pt x="21" y="13"/>
                      <a:pt x="21" y="5"/>
                    </a:cubicBezTo>
                    <a:cubicBezTo>
                      <a:pt x="13"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6"/>
              <p:cNvSpPr/>
              <p:nvPr/>
            </p:nvSpPr>
            <p:spPr>
              <a:xfrm>
                <a:off x="8391227" y="1943687"/>
                <a:ext cx="10778" cy="6240"/>
              </a:xfrm>
              <a:custGeom>
                <a:rect b="b" l="l" r="r" t="t"/>
                <a:pathLst>
                  <a:path extrusionOk="0" h="22" w="38">
                    <a:moveTo>
                      <a:pt x="4" y="1"/>
                    </a:moveTo>
                    <a:cubicBezTo>
                      <a:pt x="4" y="1"/>
                      <a:pt x="4" y="9"/>
                      <a:pt x="0" y="18"/>
                    </a:cubicBezTo>
                    <a:cubicBezTo>
                      <a:pt x="13" y="18"/>
                      <a:pt x="21" y="22"/>
                      <a:pt x="33" y="22"/>
                    </a:cubicBezTo>
                    <a:cubicBezTo>
                      <a:pt x="37" y="18"/>
                      <a:pt x="37" y="9"/>
                      <a:pt x="37" y="5"/>
                    </a:cubicBezTo>
                    <a:cubicBezTo>
                      <a:pt x="25" y="5"/>
                      <a:pt x="17"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6"/>
              <p:cNvSpPr/>
              <p:nvPr/>
            </p:nvSpPr>
            <p:spPr>
              <a:xfrm>
                <a:off x="8292807" y="2484290"/>
                <a:ext cx="13047" cy="15600"/>
              </a:xfrm>
              <a:custGeom>
                <a:rect b="b" l="l" r="r" t="t"/>
                <a:pathLst>
                  <a:path extrusionOk="0" h="55" w="46">
                    <a:moveTo>
                      <a:pt x="33" y="1"/>
                    </a:moveTo>
                    <a:cubicBezTo>
                      <a:pt x="21" y="17"/>
                      <a:pt x="12" y="26"/>
                      <a:pt x="0" y="42"/>
                    </a:cubicBezTo>
                    <a:lnTo>
                      <a:pt x="12" y="55"/>
                    </a:lnTo>
                    <a:cubicBezTo>
                      <a:pt x="21" y="42"/>
                      <a:pt x="37" y="34"/>
                      <a:pt x="45" y="17"/>
                    </a:cubicBezTo>
                    <a:lnTo>
                      <a:pt x="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6"/>
              <p:cNvSpPr/>
              <p:nvPr/>
            </p:nvSpPr>
            <p:spPr>
              <a:xfrm>
                <a:off x="7937416" y="2548958"/>
                <a:ext cx="9644" cy="11913"/>
              </a:xfrm>
              <a:custGeom>
                <a:rect b="b" l="l" r="r" t="t"/>
                <a:pathLst>
                  <a:path extrusionOk="0" h="42" w="34">
                    <a:moveTo>
                      <a:pt x="9" y="0"/>
                    </a:moveTo>
                    <a:cubicBezTo>
                      <a:pt x="9" y="4"/>
                      <a:pt x="4" y="17"/>
                      <a:pt x="0" y="25"/>
                    </a:cubicBezTo>
                    <a:cubicBezTo>
                      <a:pt x="9" y="33"/>
                      <a:pt x="13" y="37"/>
                      <a:pt x="25" y="42"/>
                    </a:cubicBezTo>
                    <a:cubicBezTo>
                      <a:pt x="29" y="33"/>
                      <a:pt x="33" y="21"/>
                      <a:pt x="33" y="17"/>
                    </a:cubicBezTo>
                    <a:cubicBezTo>
                      <a:pt x="33" y="13"/>
                      <a:pt x="21"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6"/>
              <p:cNvSpPr/>
              <p:nvPr/>
            </p:nvSpPr>
            <p:spPr>
              <a:xfrm>
                <a:off x="7888064" y="2554631"/>
                <a:ext cx="12196" cy="11062"/>
              </a:xfrm>
              <a:custGeom>
                <a:rect b="b" l="l" r="r" t="t"/>
                <a:pathLst>
                  <a:path extrusionOk="0" h="39" w="43">
                    <a:moveTo>
                      <a:pt x="17" y="1"/>
                    </a:moveTo>
                    <a:cubicBezTo>
                      <a:pt x="13" y="13"/>
                      <a:pt x="1" y="22"/>
                      <a:pt x="9" y="26"/>
                    </a:cubicBezTo>
                    <a:cubicBezTo>
                      <a:pt x="9" y="34"/>
                      <a:pt x="21" y="38"/>
                      <a:pt x="34" y="38"/>
                    </a:cubicBezTo>
                    <a:cubicBezTo>
                      <a:pt x="38" y="38"/>
                      <a:pt x="42" y="22"/>
                      <a:pt x="42" y="13"/>
                    </a:cubicBezTo>
                    <a:cubicBezTo>
                      <a:pt x="34" y="5"/>
                      <a:pt x="21" y="1"/>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6"/>
              <p:cNvSpPr/>
              <p:nvPr/>
            </p:nvSpPr>
            <p:spPr>
              <a:xfrm>
                <a:off x="8017117" y="2975824"/>
                <a:ext cx="15600" cy="13047"/>
              </a:xfrm>
              <a:custGeom>
                <a:rect b="b" l="l" r="r" t="t"/>
                <a:pathLst>
                  <a:path extrusionOk="0" h="46" w="55">
                    <a:moveTo>
                      <a:pt x="42" y="0"/>
                    </a:moveTo>
                    <a:cubicBezTo>
                      <a:pt x="13" y="0"/>
                      <a:pt x="13" y="25"/>
                      <a:pt x="0" y="46"/>
                    </a:cubicBezTo>
                    <a:cubicBezTo>
                      <a:pt x="21" y="41"/>
                      <a:pt x="50" y="41"/>
                      <a:pt x="50" y="8"/>
                    </a:cubicBezTo>
                    <a:cubicBezTo>
                      <a:pt x="54" y="8"/>
                      <a:pt x="50"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6"/>
              <p:cNvSpPr/>
              <p:nvPr/>
            </p:nvSpPr>
            <p:spPr>
              <a:xfrm>
                <a:off x="8583530" y="2337936"/>
                <a:ext cx="10778" cy="11913"/>
              </a:xfrm>
              <a:custGeom>
                <a:rect b="b" l="l" r="r" t="t"/>
                <a:pathLst>
                  <a:path extrusionOk="0" h="42" w="38">
                    <a:moveTo>
                      <a:pt x="9" y="0"/>
                    </a:moveTo>
                    <a:cubicBezTo>
                      <a:pt x="4" y="12"/>
                      <a:pt x="0" y="21"/>
                      <a:pt x="0" y="25"/>
                    </a:cubicBezTo>
                    <a:cubicBezTo>
                      <a:pt x="4" y="33"/>
                      <a:pt x="17" y="37"/>
                      <a:pt x="25" y="41"/>
                    </a:cubicBezTo>
                    <a:cubicBezTo>
                      <a:pt x="29" y="33"/>
                      <a:pt x="37" y="21"/>
                      <a:pt x="37" y="17"/>
                    </a:cubicBezTo>
                    <a:cubicBezTo>
                      <a:pt x="37" y="12"/>
                      <a:pt x="21"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6"/>
              <p:cNvSpPr/>
              <p:nvPr/>
            </p:nvSpPr>
            <p:spPr>
              <a:xfrm>
                <a:off x="7913875" y="2638018"/>
                <a:ext cx="7374" cy="6240"/>
              </a:xfrm>
              <a:custGeom>
                <a:rect b="b" l="l" r="r" t="t"/>
                <a:pathLst>
                  <a:path extrusionOk="0" h="22" w="26">
                    <a:moveTo>
                      <a:pt x="21" y="0"/>
                    </a:moveTo>
                    <a:cubicBezTo>
                      <a:pt x="13" y="5"/>
                      <a:pt x="5" y="5"/>
                      <a:pt x="1" y="13"/>
                    </a:cubicBezTo>
                    <a:cubicBezTo>
                      <a:pt x="5" y="17"/>
                      <a:pt x="5" y="21"/>
                      <a:pt x="9" y="21"/>
                    </a:cubicBezTo>
                    <a:cubicBezTo>
                      <a:pt x="13" y="21"/>
                      <a:pt x="17" y="17"/>
                      <a:pt x="25" y="17"/>
                    </a:cubicBezTo>
                    <a:cubicBezTo>
                      <a:pt x="21" y="13"/>
                      <a:pt x="21" y="9"/>
                      <a:pt x="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6"/>
              <p:cNvSpPr/>
              <p:nvPr/>
            </p:nvSpPr>
            <p:spPr>
              <a:xfrm>
                <a:off x="8525953" y="2119823"/>
                <a:ext cx="3971" cy="4822"/>
              </a:xfrm>
              <a:custGeom>
                <a:rect b="b" l="l" r="r" t="t"/>
                <a:pathLst>
                  <a:path extrusionOk="0" h="17" w="14">
                    <a:moveTo>
                      <a:pt x="1" y="0"/>
                    </a:moveTo>
                    <a:lnTo>
                      <a:pt x="1" y="17"/>
                    </a:lnTo>
                    <a:lnTo>
                      <a:pt x="13" y="4"/>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6"/>
              <p:cNvSpPr/>
              <p:nvPr/>
            </p:nvSpPr>
            <p:spPr>
              <a:xfrm>
                <a:off x="8314930" y="2906618"/>
                <a:ext cx="6240" cy="5956"/>
              </a:xfrm>
              <a:custGeom>
                <a:rect b="b" l="l" r="r" t="t"/>
                <a:pathLst>
                  <a:path extrusionOk="0" h="21" w="22">
                    <a:moveTo>
                      <a:pt x="17" y="0"/>
                    </a:moveTo>
                    <a:cubicBezTo>
                      <a:pt x="5" y="0"/>
                      <a:pt x="1" y="0"/>
                      <a:pt x="1" y="4"/>
                    </a:cubicBezTo>
                    <a:cubicBezTo>
                      <a:pt x="1" y="13"/>
                      <a:pt x="1" y="17"/>
                      <a:pt x="5" y="21"/>
                    </a:cubicBezTo>
                    <a:cubicBezTo>
                      <a:pt x="9" y="21"/>
                      <a:pt x="17" y="21"/>
                      <a:pt x="21" y="17"/>
                    </a:cubicBezTo>
                    <a:cubicBezTo>
                      <a:pt x="21" y="13"/>
                      <a:pt x="17" y="4"/>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6"/>
              <p:cNvSpPr/>
              <p:nvPr/>
            </p:nvSpPr>
            <p:spPr>
              <a:xfrm>
                <a:off x="8864893" y="2588667"/>
                <a:ext cx="2553" cy="2836"/>
              </a:xfrm>
              <a:custGeom>
                <a:rect b="b" l="l" r="r" t="t"/>
                <a:pathLst>
                  <a:path extrusionOk="0" h="10" w="9">
                    <a:moveTo>
                      <a:pt x="0" y="1"/>
                    </a:moveTo>
                    <a:lnTo>
                      <a:pt x="0" y="9"/>
                    </a:lnTo>
                    <a:lnTo>
                      <a:pt x="9" y="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5" name="Google Shape;2615;p26"/>
            <p:cNvGrpSpPr/>
            <p:nvPr/>
          </p:nvGrpSpPr>
          <p:grpSpPr>
            <a:xfrm>
              <a:off x="3741625" y="2839400"/>
              <a:ext cx="2887825" cy="2345413"/>
              <a:chOff x="3741625" y="2839400"/>
              <a:chExt cx="2887825" cy="2345413"/>
            </a:xfrm>
          </p:grpSpPr>
          <p:sp>
            <p:nvSpPr>
              <p:cNvPr id="2616" name="Google Shape;2616;p26"/>
              <p:cNvSpPr/>
              <p:nvPr/>
            </p:nvSpPr>
            <p:spPr>
              <a:xfrm>
                <a:off x="5686735" y="3261985"/>
                <a:ext cx="107714" cy="146836"/>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6"/>
              <p:cNvSpPr/>
              <p:nvPr/>
            </p:nvSpPr>
            <p:spPr>
              <a:xfrm>
                <a:off x="5882689" y="3460006"/>
                <a:ext cx="113401" cy="135289"/>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6"/>
              <p:cNvSpPr/>
              <p:nvPr/>
            </p:nvSpPr>
            <p:spPr>
              <a:xfrm>
                <a:off x="5799275" y="3881385"/>
                <a:ext cx="111333" cy="110816"/>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6"/>
              <p:cNvSpPr/>
              <p:nvPr/>
            </p:nvSpPr>
            <p:spPr>
              <a:xfrm>
                <a:off x="5275697" y="3199596"/>
                <a:ext cx="117710" cy="154591"/>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6"/>
              <p:cNvSpPr/>
              <p:nvPr/>
            </p:nvSpPr>
            <p:spPr>
              <a:xfrm>
                <a:off x="5575574" y="3495164"/>
                <a:ext cx="124087" cy="132359"/>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6"/>
              <p:cNvSpPr/>
              <p:nvPr/>
            </p:nvSpPr>
            <p:spPr>
              <a:xfrm>
                <a:off x="4254690" y="4460629"/>
                <a:ext cx="152006" cy="140114"/>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6"/>
              <p:cNvSpPr/>
              <p:nvPr/>
            </p:nvSpPr>
            <p:spPr>
              <a:xfrm>
                <a:off x="4169897" y="4021844"/>
                <a:ext cx="92720" cy="132704"/>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6"/>
              <p:cNvSpPr/>
              <p:nvPr/>
            </p:nvSpPr>
            <p:spPr>
              <a:xfrm>
                <a:off x="4556806" y="3681812"/>
                <a:ext cx="146146" cy="10633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6"/>
              <p:cNvSpPr/>
              <p:nvPr/>
            </p:nvSpPr>
            <p:spPr>
              <a:xfrm>
                <a:off x="4656593" y="3078957"/>
                <a:ext cx="111333" cy="124087"/>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6"/>
              <p:cNvSpPr/>
              <p:nvPr/>
            </p:nvSpPr>
            <p:spPr>
              <a:xfrm>
                <a:off x="5385997" y="2980549"/>
                <a:ext cx="146319" cy="10892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6"/>
              <p:cNvSpPr/>
              <p:nvPr/>
            </p:nvSpPr>
            <p:spPr>
              <a:xfrm>
                <a:off x="5985233" y="3212867"/>
                <a:ext cx="157004" cy="106163"/>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6"/>
              <p:cNvSpPr/>
              <p:nvPr/>
            </p:nvSpPr>
            <p:spPr>
              <a:xfrm>
                <a:off x="6152750" y="3979792"/>
                <a:ext cx="165449" cy="125465"/>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6"/>
              <p:cNvSpPr/>
              <p:nvPr/>
            </p:nvSpPr>
            <p:spPr>
              <a:xfrm>
                <a:off x="4389289" y="3552899"/>
                <a:ext cx="105646" cy="108748"/>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6"/>
              <p:cNvSpPr/>
              <p:nvPr/>
            </p:nvSpPr>
            <p:spPr>
              <a:xfrm>
                <a:off x="3944817" y="4043042"/>
                <a:ext cx="105474" cy="110299"/>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6"/>
              <p:cNvSpPr/>
              <p:nvPr/>
            </p:nvSpPr>
            <p:spPr>
              <a:xfrm>
                <a:off x="3772991" y="4494753"/>
                <a:ext cx="110644" cy="113574"/>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6"/>
              <p:cNvSpPr/>
              <p:nvPr/>
            </p:nvSpPr>
            <p:spPr>
              <a:xfrm>
                <a:off x="4004620" y="4761884"/>
                <a:ext cx="114091" cy="152178"/>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6"/>
              <p:cNvSpPr/>
              <p:nvPr/>
            </p:nvSpPr>
            <p:spPr>
              <a:xfrm>
                <a:off x="3966188" y="5021432"/>
                <a:ext cx="139080" cy="117882"/>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6"/>
              <p:cNvSpPr/>
              <p:nvPr/>
            </p:nvSpPr>
            <p:spPr>
              <a:xfrm>
                <a:off x="4495452" y="5001958"/>
                <a:ext cx="109265" cy="103923"/>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6"/>
              <p:cNvSpPr/>
              <p:nvPr/>
            </p:nvSpPr>
            <p:spPr>
              <a:xfrm>
                <a:off x="3741625" y="4848228"/>
                <a:ext cx="46532" cy="4343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6"/>
              <p:cNvSpPr/>
              <p:nvPr/>
            </p:nvSpPr>
            <p:spPr>
              <a:xfrm>
                <a:off x="4068042" y="4662787"/>
                <a:ext cx="47222" cy="43086"/>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6"/>
              <p:cNvSpPr/>
              <p:nvPr/>
            </p:nvSpPr>
            <p:spPr>
              <a:xfrm>
                <a:off x="4403594" y="4443739"/>
                <a:ext cx="47911" cy="43947"/>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6"/>
              <p:cNvSpPr/>
              <p:nvPr/>
            </p:nvSpPr>
            <p:spPr>
              <a:xfrm>
                <a:off x="4040295" y="4044076"/>
                <a:ext cx="52737" cy="47222"/>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6"/>
              <p:cNvSpPr/>
              <p:nvPr/>
            </p:nvSpPr>
            <p:spPr>
              <a:xfrm>
                <a:off x="4263996" y="3744200"/>
                <a:ext cx="50669" cy="48773"/>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6"/>
              <p:cNvSpPr/>
              <p:nvPr/>
            </p:nvSpPr>
            <p:spPr>
              <a:xfrm>
                <a:off x="4409970" y="4013744"/>
                <a:ext cx="69282" cy="50324"/>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6"/>
              <p:cNvSpPr/>
              <p:nvPr/>
            </p:nvSpPr>
            <p:spPr>
              <a:xfrm>
                <a:off x="4075798" y="4308622"/>
                <a:ext cx="49462" cy="44464"/>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6"/>
              <p:cNvSpPr/>
              <p:nvPr/>
            </p:nvSpPr>
            <p:spPr>
              <a:xfrm>
                <a:off x="4251760" y="4718109"/>
                <a:ext cx="46532" cy="44464"/>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6"/>
              <p:cNvSpPr/>
              <p:nvPr/>
            </p:nvSpPr>
            <p:spPr>
              <a:xfrm>
                <a:off x="4899424" y="4952495"/>
                <a:ext cx="46532" cy="44637"/>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6"/>
              <p:cNvSpPr/>
              <p:nvPr/>
            </p:nvSpPr>
            <p:spPr>
              <a:xfrm>
                <a:off x="4704332" y="4473210"/>
                <a:ext cx="101337" cy="13167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6"/>
              <p:cNvSpPr/>
              <p:nvPr/>
            </p:nvSpPr>
            <p:spPr>
              <a:xfrm>
                <a:off x="5583329" y="4565413"/>
                <a:ext cx="46532" cy="4412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6"/>
              <p:cNvSpPr/>
              <p:nvPr/>
            </p:nvSpPr>
            <p:spPr>
              <a:xfrm>
                <a:off x="5526456" y="4593505"/>
                <a:ext cx="119089" cy="14201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6"/>
              <p:cNvSpPr/>
              <p:nvPr/>
            </p:nvSpPr>
            <p:spPr>
              <a:xfrm>
                <a:off x="6009533" y="4332578"/>
                <a:ext cx="40673" cy="45326"/>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6"/>
              <p:cNvSpPr/>
              <p:nvPr/>
            </p:nvSpPr>
            <p:spPr>
              <a:xfrm>
                <a:off x="5521458" y="4249681"/>
                <a:ext cx="45671" cy="45843"/>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6"/>
              <p:cNvSpPr/>
              <p:nvPr/>
            </p:nvSpPr>
            <p:spPr>
              <a:xfrm>
                <a:off x="5807892" y="4085094"/>
                <a:ext cx="47911" cy="4343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6"/>
              <p:cNvSpPr/>
              <p:nvPr/>
            </p:nvSpPr>
            <p:spPr>
              <a:xfrm>
                <a:off x="5742229" y="3131521"/>
                <a:ext cx="43775" cy="42569"/>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6"/>
              <p:cNvSpPr/>
              <p:nvPr/>
            </p:nvSpPr>
            <p:spPr>
              <a:xfrm>
                <a:off x="6131379" y="3102912"/>
                <a:ext cx="46360" cy="44292"/>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6"/>
              <p:cNvSpPr/>
              <p:nvPr/>
            </p:nvSpPr>
            <p:spPr>
              <a:xfrm>
                <a:off x="6045897" y="3431398"/>
                <a:ext cx="62043" cy="51530"/>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6"/>
              <p:cNvSpPr/>
              <p:nvPr/>
            </p:nvSpPr>
            <p:spPr>
              <a:xfrm>
                <a:off x="6273734" y="3569789"/>
                <a:ext cx="45843" cy="4343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6"/>
              <p:cNvSpPr/>
              <p:nvPr/>
            </p:nvSpPr>
            <p:spPr>
              <a:xfrm>
                <a:off x="5155230" y="3753334"/>
                <a:ext cx="49290" cy="42224"/>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6"/>
              <p:cNvSpPr/>
              <p:nvPr/>
            </p:nvSpPr>
            <p:spPr>
              <a:xfrm>
                <a:off x="4803946" y="3753506"/>
                <a:ext cx="92893" cy="91514"/>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6"/>
              <p:cNvSpPr/>
              <p:nvPr/>
            </p:nvSpPr>
            <p:spPr>
              <a:xfrm>
                <a:off x="5134549" y="3916026"/>
                <a:ext cx="43603" cy="45326"/>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6"/>
              <p:cNvSpPr/>
              <p:nvPr/>
            </p:nvSpPr>
            <p:spPr>
              <a:xfrm>
                <a:off x="5519218" y="4038734"/>
                <a:ext cx="113574" cy="74969"/>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6"/>
              <p:cNvSpPr/>
              <p:nvPr/>
            </p:nvSpPr>
            <p:spPr>
              <a:xfrm>
                <a:off x="4533196" y="4146793"/>
                <a:ext cx="282469" cy="270578"/>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6"/>
              <p:cNvSpPr/>
              <p:nvPr/>
            </p:nvSpPr>
            <p:spPr>
              <a:xfrm>
                <a:off x="5540588" y="3643379"/>
                <a:ext cx="56528" cy="50152"/>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6"/>
              <p:cNvSpPr/>
              <p:nvPr/>
            </p:nvSpPr>
            <p:spPr>
              <a:xfrm>
                <a:off x="5011323" y="3593744"/>
                <a:ext cx="806735" cy="644733"/>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6"/>
              <p:cNvSpPr/>
              <p:nvPr/>
            </p:nvSpPr>
            <p:spPr>
              <a:xfrm>
                <a:off x="4918726" y="3792628"/>
                <a:ext cx="52220" cy="51703"/>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6"/>
              <p:cNvSpPr/>
              <p:nvPr/>
            </p:nvSpPr>
            <p:spPr>
              <a:xfrm>
                <a:off x="5329813" y="3334886"/>
                <a:ext cx="49979" cy="51013"/>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6"/>
              <p:cNvSpPr/>
              <p:nvPr/>
            </p:nvSpPr>
            <p:spPr>
              <a:xfrm>
                <a:off x="5469411" y="3560999"/>
                <a:ext cx="56528" cy="4601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6"/>
              <p:cNvSpPr/>
              <p:nvPr/>
            </p:nvSpPr>
            <p:spPr>
              <a:xfrm>
                <a:off x="5967481" y="3562895"/>
                <a:ext cx="74969" cy="71522"/>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6"/>
              <p:cNvSpPr/>
              <p:nvPr/>
            </p:nvSpPr>
            <p:spPr>
              <a:xfrm>
                <a:off x="6533800" y="3424331"/>
                <a:ext cx="42913" cy="46188"/>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6"/>
              <p:cNvSpPr/>
              <p:nvPr/>
            </p:nvSpPr>
            <p:spPr>
              <a:xfrm>
                <a:off x="5429427" y="3747647"/>
                <a:ext cx="40156" cy="38777"/>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6"/>
              <p:cNvSpPr/>
              <p:nvPr/>
            </p:nvSpPr>
            <p:spPr>
              <a:xfrm>
                <a:off x="5511462" y="3696805"/>
                <a:ext cx="38605" cy="4153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6"/>
              <p:cNvSpPr/>
              <p:nvPr/>
            </p:nvSpPr>
            <p:spPr>
              <a:xfrm>
                <a:off x="4616609" y="4081475"/>
                <a:ext cx="37915" cy="39122"/>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6"/>
              <p:cNvSpPr/>
              <p:nvPr/>
            </p:nvSpPr>
            <p:spPr>
              <a:xfrm>
                <a:off x="4855994" y="4177297"/>
                <a:ext cx="39466" cy="39294"/>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6"/>
              <p:cNvSpPr/>
              <p:nvPr/>
            </p:nvSpPr>
            <p:spPr>
              <a:xfrm>
                <a:off x="4528198" y="4452184"/>
                <a:ext cx="45843" cy="40673"/>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6"/>
              <p:cNvSpPr/>
              <p:nvPr/>
            </p:nvSpPr>
            <p:spPr>
              <a:xfrm>
                <a:off x="4438579" y="4288803"/>
                <a:ext cx="53599" cy="52909"/>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6"/>
              <p:cNvSpPr/>
              <p:nvPr/>
            </p:nvSpPr>
            <p:spPr>
              <a:xfrm>
                <a:off x="5825643" y="3554278"/>
                <a:ext cx="42913" cy="42052"/>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6"/>
              <p:cNvSpPr/>
              <p:nvPr/>
            </p:nvSpPr>
            <p:spPr>
              <a:xfrm>
                <a:off x="4885981" y="3891380"/>
                <a:ext cx="81346" cy="82207"/>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6"/>
              <p:cNvSpPr/>
              <p:nvPr/>
            </p:nvSpPr>
            <p:spPr>
              <a:xfrm>
                <a:off x="5458036" y="3456215"/>
                <a:ext cx="45671" cy="44637"/>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6"/>
              <p:cNvSpPr/>
              <p:nvPr/>
            </p:nvSpPr>
            <p:spPr>
              <a:xfrm>
                <a:off x="5025456" y="4346365"/>
                <a:ext cx="207500" cy="138046"/>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6"/>
              <p:cNvSpPr/>
              <p:nvPr/>
            </p:nvSpPr>
            <p:spPr>
              <a:xfrm>
                <a:off x="4508378" y="4642623"/>
                <a:ext cx="177513" cy="137874"/>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6"/>
              <p:cNvSpPr/>
              <p:nvPr/>
            </p:nvSpPr>
            <p:spPr>
              <a:xfrm>
                <a:off x="4471324" y="4778946"/>
                <a:ext cx="47911" cy="51530"/>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6"/>
              <p:cNvSpPr/>
              <p:nvPr/>
            </p:nvSpPr>
            <p:spPr>
              <a:xfrm>
                <a:off x="4299499" y="4852019"/>
                <a:ext cx="45154" cy="41362"/>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6"/>
              <p:cNvSpPr/>
              <p:nvPr/>
            </p:nvSpPr>
            <p:spPr>
              <a:xfrm>
                <a:off x="5653300" y="4034597"/>
                <a:ext cx="136151" cy="145629"/>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6"/>
              <p:cNvSpPr/>
              <p:nvPr/>
            </p:nvSpPr>
            <p:spPr>
              <a:xfrm>
                <a:off x="4712777" y="4721900"/>
                <a:ext cx="290225" cy="259548"/>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6"/>
              <p:cNvSpPr/>
              <p:nvPr/>
            </p:nvSpPr>
            <p:spPr>
              <a:xfrm>
                <a:off x="5522147" y="3556346"/>
                <a:ext cx="41535" cy="38949"/>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6"/>
              <p:cNvSpPr/>
              <p:nvPr/>
            </p:nvSpPr>
            <p:spPr>
              <a:xfrm>
                <a:off x="5151610" y="3315583"/>
                <a:ext cx="41535" cy="43258"/>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6"/>
              <p:cNvSpPr/>
              <p:nvPr/>
            </p:nvSpPr>
            <p:spPr>
              <a:xfrm>
                <a:off x="5247778" y="3030528"/>
                <a:ext cx="37915" cy="38949"/>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6"/>
              <p:cNvSpPr/>
              <p:nvPr/>
            </p:nvSpPr>
            <p:spPr>
              <a:xfrm>
                <a:off x="4803946" y="3175296"/>
                <a:ext cx="37915" cy="41190"/>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6"/>
              <p:cNvSpPr/>
              <p:nvPr/>
            </p:nvSpPr>
            <p:spPr>
              <a:xfrm>
                <a:off x="4639359" y="3346777"/>
                <a:ext cx="49462" cy="45671"/>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6"/>
              <p:cNvSpPr/>
              <p:nvPr/>
            </p:nvSpPr>
            <p:spPr>
              <a:xfrm>
                <a:off x="5707416" y="4229345"/>
                <a:ext cx="124776" cy="123914"/>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6"/>
              <p:cNvSpPr/>
              <p:nvPr/>
            </p:nvSpPr>
            <p:spPr>
              <a:xfrm>
                <a:off x="5881999" y="4251749"/>
                <a:ext cx="42224" cy="43258"/>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6"/>
              <p:cNvSpPr/>
              <p:nvPr/>
            </p:nvSpPr>
            <p:spPr>
              <a:xfrm>
                <a:off x="6235302" y="3739546"/>
                <a:ext cx="42913" cy="43947"/>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6"/>
              <p:cNvSpPr/>
              <p:nvPr/>
            </p:nvSpPr>
            <p:spPr>
              <a:xfrm>
                <a:off x="6445560" y="3144619"/>
                <a:ext cx="42913" cy="38777"/>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6"/>
              <p:cNvSpPr/>
              <p:nvPr/>
            </p:nvSpPr>
            <p:spPr>
              <a:xfrm>
                <a:off x="6338708" y="3353671"/>
                <a:ext cx="40673" cy="4084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6"/>
              <p:cNvSpPr/>
              <p:nvPr/>
            </p:nvSpPr>
            <p:spPr>
              <a:xfrm>
                <a:off x="6210485" y="3356256"/>
                <a:ext cx="107025" cy="120812"/>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6"/>
              <p:cNvSpPr/>
              <p:nvPr/>
            </p:nvSpPr>
            <p:spPr>
              <a:xfrm>
                <a:off x="6120694" y="3690773"/>
                <a:ext cx="41362" cy="37915"/>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6"/>
              <p:cNvSpPr/>
              <p:nvPr/>
            </p:nvSpPr>
            <p:spPr>
              <a:xfrm>
                <a:off x="5953866" y="3744544"/>
                <a:ext cx="104957" cy="15890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6"/>
              <p:cNvSpPr/>
              <p:nvPr/>
            </p:nvSpPr>
            <p:spPr>
              <a:xfrm>
                <a:off x="4647286" y="3927055"/>
                <a:ext cx="151834" cy="115814"/>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6"/>
              <p:cNvSpPr/>
              <p:nvPr/>
            </p:nvSpPr>
            <p:spPr>
              <a:xfrm>
                <a:off x="6110009" y="3838644"/>
                <a:ext cx="42224" cy="42741"/>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6"/>
              <p:cNvSpPr/>
              <p:nvPr/>
            </p:nvSpPr>
            <p:spPr>
              <a:xfrm>
                <a:off x="4834623" y="4563690"/>
                <a:ext cx="40845" cy="40673"/>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6"/>
              <p:cNvSpPr/>
              <p:nvPr/>
            </p:nvSpPr>
            <p:spPr>
              <a:xfrm>
                <a:off x="5225718" y="4241064"/>
                <a:ext cx="310044" cy="251275"/>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6"/>
              <p:cNvSpPr/>
              <p:nvPr/>
            </p:nvSpPr>
            <p:spPr>
              <a:xfrm>
                <a:off x="4723462" y="3440359"/>
                <a:ext cx="192507" cy="208534"/>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6"/>
              <p:cNvSpPr/>
              <p:nvPr/>
            </p:nvSpPr>
            <p:spPr>
              <a:xfrm>
                <a:off x="4932341" y="3287319"/>
                <a:ext cx="41362" cy="41362"/>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6"/>
              <p:cNvSpPr/>
              <p:nvPr/>
            </p:nvSpPr>
            <p:spPr>
              <a:xfrm>
                <a:off x="6497608" y="3078957"/>
                <a:ext cx="131842" cy="121329"/>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6"/>
              <p:cNvSpPr/>
              <p:nvPr/>
            </p:nvSpPr>
            <p:spPr>
              <a:xfrm>
                <a:off x="6234613" y="3093950"/>
                <a:ext cx="45843" cy="39466"/>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6"/>
              <p:cNvSpPr/>
              <p:nvPr/>
            </p:nvSpPr>
            <p:spPr>
              <a:xfrm>
                <a:off x="4905973" y="4604190"/>
                <a:ext cx="39983" cy="39122"/>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6"/>
              <p:cNvSpPr/>
              <p:nvPr/>
            </p:nvSpPr>
            <p:spPr>
              <a:xfrm>
                <a:off x="4771890" y="3872423"/>
                <a:ext cx="45154" cy="38777"/>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6"/>
              <p:cNvSpPr/>
              <p:nvPr/>
            </p:nvSpPr>
            <p:spPr>
              <a:xfrm>
                <a:off x="5180909" y="3565997"/>
                <a:ext cx="56356" cy="59458"/>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6"/>
              <p:cNvSpPr/>
              <p:nvPr/>
            </p:nvSpPr>
            <p:spPr>
              <a:xfrm>
                <a:off x="4531127" y="3871044"/>
                <a:ext cx="44292" cy="36192"/>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6"/>
              <p:cNvSpPr/>
              <p:nvPr/>
            </p:nvSpPr>
            <p:spPr>
              <a:xfrm>
                <a:off x="4437028" y="4145586"/>
                <a:ext cx="37915" cy="43258"/>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6"/>
              <p:cNvSpPr/>
              <p:nvPr/>
            </p:nvSpPr>
            <p:spPr>
              <a:xfrm>
                <a:off x="5502156" y="4167991"/>
                <a:ext cx="36537" cy="39983"/>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6"/>
              <p:cNvSpPr/>
              <p:nvPr/>
            </p:nvSpPr>
            <p:spPr>
              <a:xfrm>
                <a:off x="5529903" y="4372045"/>
                <a:ext cx="28781" cy="26885"/>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6"/>
              <p:cNvSpPr/>
              <p:nvPr/>
            </p:nvSpPr>
            <p:spPr>
              <a:xfrm>
                <a:off x="4774131" y="4084232"/>
                <a:ext cx="26541" cy="2464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6"/>
              <p:cNvSpPr/>
              <p:nvPr/>
            </p:nvSpPr>
            <p:spPr>
              <a:xfrm>
                <a:off x="4785505" y="4364289"/>
                <a:ext cx="27230" cy="26196"/>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6"/>
              <p:cNvSpPr/>
              <p:nvPr/>
            </p:nvSpPr>
            <p:spPr>
              <a:xfrm>
                <a:off x="4168518" y="4593677"/>
                <a:ext cx="24990" cy="21887"/>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6"/>
              <p:cNvSpPr/>
              <p:nvPr/>
            </p:nvSpPr>
            <p:spPr>
              <a:xfrm>
                <a:off x="4476322" y="4582820"/>
                <a:ext cx="82035" cy="76175"/>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6"/>
              <p:cNvSpPr/>
              <p:nvPr/>
            </p:nvSpPr>
            <p:spPr>
              <a:xfrm>
                <a:off x="4268994" y="5095367"/>
                <a:ext cx="29298" cy="28954"/>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26"/>
              <p:cNvSpPr/>
              <p:nvPr/>
            </p:nvSpPr>
            <p:spPr>
              <a:xfrm>
                <a:off x="5988162" y="4067687"/>
                <a:ext cx="28609" cy="21715"/>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6"/>
              <p:cNvSpPr/>
              <p:nvPr/>
            </p:nvSpPr>
            <p:spPr>
              <a:xfrm>
                <a:off x="5733095" y="4483378"/>
                <a:ext cx="30677" cy="28092"/>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6"/>
              <p:cNvSpPr/>
              <p:nvPr/>
            </p:nvSpPr>
            <p:spPr>
              <a:xfrm>
                <a:off x="5594876" y="4448220"/>
                <a:ext cx="28609" cy="24817"/>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6"/>
              <p:cNvSpPr/>
              <p:nvPr/>
            </p:nvSpPr>
            <p:spPr>
              <a:xfrm>
                <a:off x="5507277" y="4707768"/>
                <a:ext cx="29298" cy="26196"/>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6"/>
              <p:cNvSpPr/>
              <p:nvPr/>
            </p:nvSpPr>
            <p:spPr>
              <a:xfrm>
                <a:off x="5156732" y="4784461"/>
                <a:ext cx="113401" cy="168206"/>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6"/>
              <p:cNvSpPr/>
              <p:nvPr/>
            </p:nvSpPr>
            <p:spPr>
              <a:xfrm>
                <a:off x="5017134" y="4848055"/>
                <a:ext cx="29298" cy="23266"/>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6"/>
              <p:cNvSpPr/>
              <p:nvPr/>
            </p:nvSpPr>
            <p:spPr>
              <a:xfrm>
                <a:off x="4553877" y="4207113"/>
                <a:ext cx="29471" cy="25162"/>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6"/>
              <p:cNvSpPr/>
              <p:nvPr/>
            </p:nvSpPr>
            <p:spPr>
              <a:xfrm>
                <a:off x="5373243" y="3520843"/>
                <a:ext cx="22922" cy="29643"/>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6"/>
              <p:cNvSpPr/>
              <p:nvPr/>
            </p:nvSpPr>
            <p:spPr>
              <a:xfrm>
                <a:off x="5454417" y="4109911"/>
                <a:ext cx="27919" cy="32745"/>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6"/>
              <p:cNvSpPr/>
              <p:nvPr/>
            </p:nvSpPr>
            <p:spPr>
              <a:xfrm>
                <a:off x="5856320" y="3742993"/>
                <a:ext cx="26541" cy="24128"/>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6"/>
              <p:cNvSpPr/>
              <p:nvPr/>
            </p:nvSpPr>
            <p:spPr>
              <a:xfrm>
                <a:off x="5747917" y="3891208"/>
                <a:ext cx="28092" cy="25851"/>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6"/>
              <p:cNvSpPr/>
              <p:nvPr/>
            </p:nvSpPr>
            <p:spPr>
              <a:xfrm>
                <a:off x="6431945" y="3604602"/>
                <a:ext cx="27919" cy="21715"/>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6"/>
              <p:cNvSpPr/>
              <p:nvPr/>
            </p:nvSpPr>
            <p:spPr>
              <a:xfrm>
                <a:off x="6602220" y="3200803"/>
                <a:ext cx="25162" cy="21026"/>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6"/>
              <p:cNvSpPr/>
              <p:nvPr/>
            </p:nvSpPr>
            <p:spPr>
              <a:xfrm>
                <a:off x="5931117" y="2839400"/>
                <a:ext cx="25162" cy="26196"/>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6"/>
              <p:cNvSpPr/>
              <p:nvPr/>
            </p:nvSpPr>
            <p:spPr>
              <a:xfrm>
                <a:off x="5537141" y="3232859"/>
                <a:ext cx="27919" cy="28264"/>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6"/>
              <p:cNvSpPr/>
              <p:nvPr/>
            </p:nvSpPr>
            <p:spPr>
              <a:xfrm>
                <a:off x="4236077" y="4336197"/>
                <a:ext cx="29471" cy="27058"/>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6"/>
              <p:cNvSpPr/>
              <p:nvPr/>
            </p:nvSpPr>
            <p:spPr>
              <a:xfrm>
                <a:off x="4311735" y="3976690"/>
                <a:ext cx="30677" cy="23439"/>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6"/>
              <p:cNvSpPr/>
              <p:nvPr/>
            </p:nvSpPr>
            <p:spPr>
              <a:xfrm>
                <a:off x="5238595" y="4702598"/>
                <a:ext cx="27919" cy="24817"/>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6"/>
              <p:cNvSpPr/>
              <p:nvPr/>
            </p:nvSpPr>
            <p:spPr>
              <a:xfrm>
                <a:off x="5103182" y="4491306"/>
                <a:ext cx="372777" cy="260582"/>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6"/>
              <p:cNvSpPr/>
              <p:nvPr/>
            </p:nvSpPr>
            <p:spPr>
              <a:xfrm>
                <a:off x="5322698" y="4764641"/>
                <a:ext cx="29471" cy="27919"/>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6"/>
              <p:cNvSpPr/>
              <p:nvPr/>
            </p:nvSpPr>
            <p:spPr>
              <a:xfrm>
                <a:off x="5139670" y="5009885"/>
                <a:ext cx="28609" cy="2206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6"/>
              <p:cNvSpPr/>
              <p:nvPr/>
            </p:nvSpPr>
            <p:spPr>
              <a:xfrm>
                <a:off x="5003519" y="5153792"/>
                <a:ext cx="27919" cy="31022"/>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6"/>
              <p:cNvSpPr/>
              <p:nvPr/>
            </p:nvSpPr>
            <p:spPr>
              <a:xfrm>
                <a:off x="4634361" y="5075376"/>
                <a:ext cx="30160" cy="28781"/>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6"/>
              <p:cNvSpPr/>
              <p:nvPr/>
            </p:nvSpPr>
            <p:spPr>
              <a:xfrm>
                <a:off x="5998848" y="4139554"/>
                <a:ext cx="42224" cy="35330"/>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6"/>
              <p:cNvSpPr/>
              <p:nvPr/>
            </p:nvSpPr>
            <p:spPr>
              <a:xfrm>
                <a:off x="5663124" y="4501646"/>
                <a:ext cx="33090" cy="31539"/>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8" name="Google Shape;2738;p26"/>
            <p:cNvGrpSpPr/>
            <p:nvPr/>
          </p:nvGrpSpPr>
          <p:grpSpPr>
            <a:xfrm>
              <a:off x="5531033" y="-5052"/>
              <a:ext cx="3714088" cy="3184574"/>
              <a:chOff x="5378950" y="2687000"/>
              <a:chExt cx="396800" cy="340225"/>
            </a:xfrm>
          </p:grpSpPr>
          <p:sp>
            <p:nvSpPr>
              <p:cNvPr id="2739" name="Google Shape;2739;p26"/>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6"/>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6"/>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6"/>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6"/>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6"/>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6"/>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6"/>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6"/>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6"/>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6"/>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6"/>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6"/>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6"/>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6"/>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6"/>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6"/>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6"/>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6"/>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6"/>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6"/>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6"/>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6"/>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6"/>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6"/>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6"/>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6"/>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6"/>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6"/>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6"/>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6"/>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6"/>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6"/>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6"/>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6"/>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26"/>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6"/>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6"/>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26"/>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26"/>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26"/>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26"/>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26"/>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6"/>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6"/>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6"/>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6"/>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6"/>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6"/>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26"/>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6"/>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6"/>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6"/>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6"/>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6"/>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26"/>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26"/>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26"/>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26"/>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6"/>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6"/>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26"/>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6"/>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6"/>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6"/>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6"/>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6"/>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6"/>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6"/>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6"/>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26"/>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6"/>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26"/>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26"/>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6"/>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26"/>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26"/>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6"/>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26"/>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26"/>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6"/>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6"/>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6"/>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6"/>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26"/>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26"/>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6"/>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26"/>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26"/>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6"/>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6"/>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6"/>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6"/>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6"/>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6"/>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6"/>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6"/>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6"/>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6"/>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6"/>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26"/>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6"/>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6"/>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6"/>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6"/>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6"/>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6"/>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6"/>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6"/>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6"/>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6"/>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6"/>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6"/>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6"/>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6"/>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6"/>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26"/>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6"/>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6"/>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6"/>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6"/>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6"/>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61" name="Google Shape;2861;p26"/>
          <p:cNvGrpSpPr/>
          <p:nvPr/>
        </p:nvGrpSpPr>
        <p:grpSpPr>
          <a:xfrm rot="-636525">
            <a:off x="4277220" y="-723216"/>
            <a:ext cx="5357503" cy="6653679"/>
            <a:chOff x="5175922" y="-723039"/>
            <a:chExt cx="5357542" cy="6653728"/>
          </a:xfrm>
        </p:grpSpPr>
        <p:sp>
          <p:nvSpPr>
            <p:cNvPr id="2862" name="Google Shape;2862;p26"/>
            <p:cNvSpPr/>
            <p:nvPr/>
          </p:nvSpPr>
          <p:spPr>
            <a:xfrm rot="5400000">
              <a:off x="4091943" y="2778311"/>
              <a:ext cx="4236357" cy="2068399"/>
            </a:xfrm>
            <a:custGeom>
              <a:rect b="b" l="l" r="r" t="t"/>
              <a:pathLst>
                <a:path extrusionOk="0" h="14065" w="28807">
                  <a:moveTo>
                    <a:pt x="27075" y="0"/>
                  </a:moveTo>
                  <a:cubicBezTo>
                    <a:pt x="27017" y="1703"/>
                    <a:pt x="26657" y="3398"/>
                    <a:pt x="25992" y="4982"/>
                  </a:cubicBezTo>
                  <a:cubicBezTo>
                    <a:pt x="25330" y="6557"/>
                    <a:pt x="24346" y="8016"/>
                    <a:pt x="23122" y="9240"/>
                  </a:cubicBezTo>
                  <a:cubicBezTo>
                    <a:pt x="21899" y="10468"/>
                    <a:pt x="20423" y="11460"/>
                    <a:pt x="18827" y="12200"/>
                  </a:cubicBezTo>
                  <a:cubicBezTo>
                    <a:pt x="18029" y="12576"/>
                    <a:pt x="17194" y="12857"/>
                    <a:pt x="16342" y="13068"/>
                  </a:cubicBezTo>
                  <a:cubicBezTo>
                    <a:pt x="15912" y="13167"/>
                    <a:pt x="15478" y="13250"/>
                    <a:pt x="15044" y="13312"/>
                  </a:cubicBezTo>
                  <a:cubicBezTo>
                    <a:pt x="14610" y="13374"/>
                    <a:pt x="14172" y="13411"/>
                    <a:pt x="13734" y="13424"/>
                  </a:cubicBezTo>
                  <a:cubicBezTo>
                    <a:pt x="13588" y="13429"/>
                    <a:pt x="13443" y="13431"/>
                    <a:pt x="13297" y="13431"/>
                  </a:cubicBezTo>
                  <a:cubicBezTo>
                    <a:pt x="11684" y="13431"/>
                    <a:pt x="10063" y="13117"/>
                    <a:pt x="8554" y="12514"/>
                  </a:cubicBezTo>
                  <a:cubicBezTo>
                    <a:pt x="6912" y="11861"/>
                    <a:pt x="5391" y="10877"/>
                    <a:pt x="4109" y="9637"/>
                  </a:cubicBezTo>
                  <a:cubicBezTo>
                    <a:pt x="2824" y="8401"/>
                    <a:pt x="1778" y="6908"/>
                    <a:pt x="1071" y="5267"/>
                  </a:cubicBezTo>
                  <a:cubicBezTo>
                    <a:pt x="719" y="4440"/>
                    <a:pt x="455" y="3580"/>
                    <a:pt x="289" y="2696"/>
                  </a:cubicBezTo>
                  <a:cubicBezTo>
                    <a:pt x="132" y="1815"/>
                    <a:pt x="74" y="914"/>
                    <a:pt x="124" y="17"/>
                  </a:cubicBezTo>
                  <a:lnTo>
                    <a:pt x="124" y="17"/>
                  </a:lnTo>
                  <a:lnTo>
                    <a:pt x="79" y="25"/>
                  </a:lnTo>
                  <a:cubicBezTo>
                    <a:pt x="0" y="926"/>
                    <a:pt x="33" y="1840"/>
                    <a:pt x="174" y="2733"/>
                  </a:cubicBezTo>
                  <a:cubicBezTo>
                    <a:pt x="310" y="3626"/>
                    <a:pt x="554" y="4510"/>
                    <a:pt x="889" y="5354"/>
                  </a:cubicBezTo>
                  <a:cubicBezTo>
                    <a:pt x="1563" y="7045"/>
                    <a:pt x="2584" y="8587"/>
                    <a:pt x="3865" y="9889"/>
                  </a:cubicBezTo>
                  <a:cubicBezTo>
                    <a:pt x="5143" y="11191"/>
                    <a:pt x="6685" y="12245"/>
                    <a:pt x="8368" y="12977"/>
                  </a:cubicBezTo>
                  <a:cubicBezTo>
                    <a:pt x="10019" y="13686"/>
                    <a:pt x="11817" y="14065"/>
                    <a:pt x="13626" y="14065"/>
                  </a:cubicBezTo>
                  <a:cubicBezTo>
                    <a:pt x="13665" y="14065"/>
                    <a:pt x="13703" y="14065"/>
                    <a:pt x="13742" y="14064"/>
                  </a:cubicBezTo>
                  <a:cubicBezTo>
                    <a:pt x="14209" y="14060"/>
                    <a:pt x="14668" y="14036"/>
                    <a:pt x="15127" y="13982"/>
                  </a:cubicBezTo>
                  <a:cubicBezTo>
                    <a:pt x="15586" y="13928"/>
                    <a:pt x="16041" y="13858"/>
                    <a:pt x="16495" y="13763"/>
                  </a:cubicBezTo>
                  <a:cubicBezTo>
                    <a:pt x="16611" y="13734"/>
                    <a:pt x="16719" y="13709"/>
                    <a:pt x="16834" y="13684"/>
                  </a:cubicBezTo>
                  <a:lnTo>
                    <a:pt x="17004" y="13643"/>
                  </a:lnTo>
                  <a:lnTo>
                    <a:pt x="17169" y="13597"/>
                  </a:lnTo>
                  <a:cubicBezTo>
                    <a:pt x="17281" y="13564"/>
                    <a:pt x="17397" y="13535"/>
                    <a:pt x="17504" y="13502"/>
                  </a:cubicBezTo>
                  <a:lnTo>
                    <a:pt x="17835" y="13399"/>
                  </a:lnTo>
                  <a:cubicBezTo>
                    <a:pt x="18281" y="13258"/>
                    <a:pt x="18715" y="13109"/>
                    <a:pt x="19141" y="12940"/>
                  </a:cubicBezTo>
                  <a:cubicBezTo>
                    <a:pt x="20857" y="12262"/>
                    <a:pt x="22482" y="11303"/>
                    <a:pt x="23883" y="10050"/>
                  </a:cubicBezTo>
                  <a:cubicBezTo>
                    <a:pt x="25280" y="8806"/>
                    <a:pt x="26450" y="7276"/>
                    <a:pt x="27281" y="5577"/>
                  </a:cubicBezTo>
                  <a:cubicBezTo>
                    <a:pt x="28121" y="3874"/>
                    <a:pt x="28629" y="2009"/>
                    <a:pt x="28807" y="120"/>
                  </a:cubicBezTo>
                  <a:lnTo>
                    <a:pt x="270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6"/>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6"/>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6"/>
            <p:cNvSpPr/>
            <p:nvPr/>
          </p:nvSpPr>
          <p:spPr>
            <a:xfrm rot="5400000">
              <a:off x="5422100" y="-248182"/>
              <a:ext cx="4229740" cy="3280026"/>
            </a:xfrm>
            <a:custGeom>
              <a:rect b="b" l="l" r="r" t="t"/>
              <a:pathLst>
                <a:path extrusionOk="0" h="22304" w="28762">
                  <a:moveTo>
                    <a:pt x="15100" y="0"/>
                  </a:moveTo>
                  <a:cubicBezTo>
                    <a:pt x="14774" y="0"/>
                    <a:pt x="14448" y="12"/>
                    <a:pt x="14123" y="37"/>
                  </a:cubicBezTo>
                  <a:cubicBezTo>
                    <a:pt x="13027" y="115"/>
                    <a:pt x="11944" y="330"/>
                    <a:pt x="10894" y="661"/>
                  </a:cubicBezTo>
                  <a:cubicBezTo>
                    <a:pt x="10365" y="830"/>
                    <a:pt x="9856" y="1017"/>
                    <a:pt x="9348" y="1236"/>
                  </a:cubicBezTo>
                  <a:cubicBezTo>
                    <a:pt x="8844" y="1451"/>
                    <a:pt x="8347" y="1690"/>
                    <a:pt x="7864" y="1955"/>
                  </a:cubicBezTo>
                  <a:cubicBezTo>
                    <a:pt x="6900" y="2480"/>
                    <a:pt x="5983" y="3113"/>
                    <a:pt x="5148" y="3840"/>
                  </a:cubicBezTo>
                  <a:cubicBezTo>
                    <a:pt x="4308" y="4568"/>
                    <a:pt x="3552" y="5390"/>
                    <a:pt x="2899" y="6296"/>
                  </a:cubicBezTo>
                  <a:cubicBezTo>
                    <a:pt x="2241" y="7197"/>
                    <a:pt x="1696" y="8181"/>
                    <a:pt x="1261" y="9210"/>
                  </a:cubicBezTo>
                  <a:cubicBezTo>
                    <a:pt x="389" y="11269"/>
                    <a:pt x="1" y="13522"/>
                    <a:pt x="46" y="15763"/>
                  </a:cubicBezTo>
                  <a:cubicBezTo>
                    <a:pt x="96" y="18000"/>
                    <a:pt x="575" y="20220"/>
                    <a:pt x="1381" y="22303"/>
                  </a:cubicBezTo>
                  <a:lnTo>
                    <a:pt x="2990" y="21646"/>
                  </a:lnTo>
                  <a:cubicBezTo>
                    <a:pt x="2175" y="19765"/>
                    <a:pt x="1658" y="17752"/>
                    <a:pt x="1534" y="15705"/>
                  </a:cubicBezTo>
                  <a:cubicBezTo>
                    <a:pt x="1410" y="13663"/>
                    <a:pt x="1683" y="11592"/>
                    <a:pt x="2415" y="9669"/>
                  </a:cubicBezTo>
                  <a:cubicBezTo>
                    <a:pt x="2775" y="8706"/>
                    <a:pt x="3246" y="7788"/>
                    <a:pt x="3816" y="6928"/>
                  </a:cubicBezTo>
                  <a:cubicBezTo>
                    <a:pt x="4387" y="6073"/>
                    <a:pt x="5061" y="5283"/>
                    <a:pt x="5813" y="4572"/>
                  </a:cubicBezTo>
                  <a:cubicBezTo>
                    <a:pt x="7322" y="3154"/>
                    <a:pt x="9158" y="2067"/>
                    <a:pt x="11130" y="1368"/>
                  </a:cubicBezTo>
                  <a:cubicBezTo>
                    <a:pt x="12118" y="1029"/>
                    <a:pt x="13147" y="802"/>
                    <a:pt x="14185" y="694"/>
                  </a:cubicBezTo>
                  <a:cubicBezTo>
                    <a:pt x="14609" y="649"/>
                    <a:pt x="15034" y="626"/>
                    <a:pt x="15459" y="626"/>
                  </a:cubicBezTo>
                  <a:cubicBezTo>
                    <a:pt x="16080" y="626"/>
                    <a:pt x="16701" y="674"/>
                    <a:pt x="17319" y="764"/>
                  </a:cubicBezTo>
                  <a:cubicBezTo>
                    <a:pt x="19390" y="1074"/>
                    <a:pt x="21391" y="1901"/>
                    <a:pt x="23106" y="3137"/>
                  </a:cubicBezTo>
                  <a:cubicBezTo>
                    <a:pt x="24822" y="4365"/>
                    <a:pt x="26261" y="5998"/>
                    <a:pt x="27249" y="7879"/>
                  </a:cubicBezTo>
                  <a:cubicBezTo>
                    <a:pt x="27745" y="8822"/>
                    <a:pt x="28121" y="9822"/>
                    <a:pt x="28361" y="10864"/>
                  </a:cubicBezTo>
                  <a:cubicBezTo>
                    <a:pt x="28597" y="11902"/>
                    <a:pt x="28696" y="12968"/>
                    <a:pt x="28630" y="14039"/>
                  </a:cubicBezTo>
                  <a:lnTo>
                    <a:pt x="28671" y="14047"/>
                  </a:lnTo>
                  <a:cubicBezTo>
                    <a:pt x="28762" y="12973"/>
                    <a:pt x="28696" y="11885"/>
                    <a:pt x="28485" y="10831"/>
                  </a:cubicBezTo>
                  <a:cubicBezTo>
                    <a:pt x="28274" y="9777"/>
                    <a:pt x="27914" y="8747"/>
                    <a:pt x="27439" y="7776"/>
                  </a:cubicBezTo>
                  <a:cubicBezTo>
                    <a:pt x="26488" y="5841"/>
                    <a:pt x="25062" y="4130"/>
                    <a:pt x="23334" y="2815"/>
                  </a:cubicBezTo>
                  <a:cubicBezTo>
                    <a:pt x="22466" y="2162"/>
                    <a:pt x="21523" y="1595"/>
                    <a:pt x="20527" y="1157"/>
                  </a:cubicBezTo>
                  <a:cubicBezTo>
                    <a:pt x="19530" y="715"/>
                    <a:pt x="18480" y="392"/>
                    <a:pt x="17401" y="202"/>
                  </a:cubicBezTo>
                  <a:cubicBezTo>
                    <a:pt x="16645" y="68"/>
                    <a:pt x="15873" y="0"/>
                    <a:pt x="151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6" name="Google Shape;2866;p26"/>
          <p:cNvSpPr txBox="1"/>
          <p:nvPr>
            <p:ph type="ctrTitle"/>
          </p:nvPr>
        </p:nvSpPr>
        <p:spPr>
          <a:xfrm>
            <a:off x="357750" y="925225"/>
            <a:ext cx="4001400" cy="218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Civil War Spies &amp; their Contributions</a:t>
            </a:r>
            <a:endParaRPr b="0" i="1">
              <a:solidFill>
                <a:schemeClr val="accent1"/>
              </a:solidFill>
            </a:endParaRPr>
          </a:p>
        </p:txBody>
      </p:sp>
      <p:sp>
        <p:nvSpPr>
          <p:cNvPr id="2867" name="Google Shape;2867;p26"/>
          <p:cNvSpPr txBox="1"/>
          <p:nvPr>
            <p:ph idx="1" type="subTitle"/>
          </p:nvPr>
        </p:nvSpPr>
        <p:spPr>
          <a:xfrm>
            <a:off x="715100" y="3495150"/>
            <a:ext cx="2735400" cy="6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Mariana, Lexi, and Loz</a:t>
            </a:r>
            <a:endParaRPr/>
          </a:p>
        </p:txBody>
      </p:sp>
      <p:sp>
        <p:nvSpPr>
          <p:cNvPr id="2868" name="Google Shape;2868;p26"/>
          <p:cNvSpPr/>
          <p:nvPr/>
        </p:nvSpPr>
        <p:spPr>
          <a:xfrm>
            <a:off x="-2593078" y="2942250"/>
            <a:ext cx="75824" cy="50119"/>
          </a:xfrm>
          <a:custGeom>
            <a:rect b="b" l="l" r="r" t="t"/>
            <a:pathLst>
              <a:path extrusionOk="0" h="427" w="646">
                <a:moveTo>
                  <a:pt x="211" y="1"/>
                </a:moveTo>
                <a:cubicBezTo>
                  <a:pt x="92" y="1"/>
                  <a:pt x="1" y="100"/>
                  <a:pt x="1" y="211"/>
                </a:cubicBezTo>
                <a:cubicBezTo>
                  <a:pt x="1" y="331"/>
                  <a:pt x="96" y="426"/>
                  <a:pt x="211" y="426"/>
                </a:cubicBezTo>
                <a:lnTo>
                  <a:pt x="646" y="426"/>
                </a:lnTo>
                <a:lnTo>
                  <a:pt x="646" y="1"/>
                </a:lnTo>
                <a:close/>
              </a:path>
            </a:pathLst>
          </a:custGeom>
          <a:solidFill>
            <a:srgbClr val="EBE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6"/>
          <p:cNvSpPr/>
          <p:nvPr/>
        </p:nvSpPr>
        <p:spPr>
          <a:xfrm>
            <a:off x="-1019897" y="972693"/>
            <a:ext cx="75824" cy="50002"/>
          </a:xfrm>
          <a:custGeom>
            <a:rect b="b" l="l" r="r" t="t"/>
            <a:pathLst>
              <a:path extrusionOk="0" h="426" w="646">
                <a:moveTo>
                  <a:pt x="211" y="0"/>
                </a:moveTo>
                <a:cubicBezTo>
                  <a:pt x="96" y="0"/>
                  <a:pt x="1" y="99"/>
                  <a:pt x="1" y="215"/>
                </a:cubicBezTo>
                <a:cubicBezTo>
                  <a:pt x="1" y="331"/>
                  <a:pt x="100" y="426"/>
                  <a:pt x="211" y="426"/>
                </a:cubicBezTo>
                <a:lnTo>
                  <a:pt x="646" y="426"/>
                </a:lnTo>
                <a:lnTo>
                  <a:pt x="646" y="0"/>
                </a:lnTo>
                <a:close/>
              </a:path>
            </a:pathLst>
          </a:custGeom>
          <a:solidFill>
            <a:srgbClr val="EBE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0" name="Google Shape;2870;p26"/>
          <p:cNvGrpSpPr/>
          <p:nvPr/>
        </p:nvGrpSpPr>
        <p:grpSpPr>
          <a:xfrm>
            <a:off x="4776011" y="677318"/>
            <a:ext cx="3805296" cy="5039293"/>
            <a:chOff x="-2438260" y="535000"/>
            <a:chExt cx="2805852" cy="3715745"/>
          </a:xfrm>
        </p:grpSpPr>
        <p:sp>
          <p:nvSpPr>
            <p:cNvPr id="2871" name="Google Shape;2871;p26"/>
            <p:cNvSpPr/>
            <p:nvPr/>
          </p:nvSpPr>
          <p:spPr>
            <a:xfrm>
              <a:off x="-1998102" y="3344965"/>
              <a:ext cx="75707" cy="50119"/>
            </a:xfrm>
            <a:custGeom>
              <a:rect b="b" l="l" r="r" t="t"/>
              <a:pathLst>
                <a:path extrusionOk="0" h="427" w="645">
                  <a:moveTo>
                    <a:pt x="211" y="1"/>
                  </a:moveTo>
                  <a:cubicBezTo>
                    <a:pt x="91" y="1"/>
                    <a:pt x="0" y="100"/>
                    <a:pt x="0" y="212"/>
                  </a:cubicBezTo>
                  <a:cubicBezTo>
                    <a:pt x="0" y="332"/>
                    <a:pt x="99" y="427"/>
                    <a:pt x="211" y="427"/>
                  </a:cubicBezTo>
                  <a:lnTo>
                    <a:pt x="645" y="427"/>
                  </a:lnTo>
                  <a:lnTo>
                    <a:pt x="645" y="1"/>
                  </a:lnTo>
                  <a:close/>
                </a:path>
              </a:pathLst>
            </a:custGeom>
            <a:solidFill>
              <a:srgbClr val="EBE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6"/>
            <p:cNvSpPr/>
            <p:nvPr/>
          </p:nvSpPr>
          <p:spPr>
            <a:xfrm>
              <a:off x="-2249990" y="1147347"/>
              <a:ext cx="169020" cy="317499"/>
            </a:xfrm>
            <a:custGeom>
              <a:rect b="b" l="l" r="r" t="t"/>
              <a:pathLst>
                <a:path extrusionOk="0" h="2705" w="1440">
                  <a:moveTo>
                    <a:pt x="1025" y="1064"/>
                  </a:moveTo>
                  <a:lnTo>
                    <a:pt x="1026" y="1067"/>
                  </a:lnTo>
                  <a:cubicBezTo>
                    <a:pt x="1025" y="1066"/>
                    <a:pt x="1025" y="1065"/>
                    <a:pt x="1025" y="1064"/>
                  </a:cubicBezTo>
                  <a:close/>
                  <a:moveTo>
                    <a:pt x="724" y="0"/>
                  </a:moveTo>
                  <a:cubicBezTo>
                    <a:pt x="827" y="381"/>
                    <a:pt x="517" y="682"/>
                    <a:pt x="335" y="819"/>
                  </a:cubicBezTo>
                  <a:cubicBezTo>
                    <a:pt x="318" y="834"/>
                    <a:pt x="294" y="841"/>
                    <a:pt x="270" y="841"/>
                  </a:cubicBezTo>
                  <a:cubicBezTo>
                    <a:pt x="247" y="841"/>
                    <a:pt x="223" y="835"/>
                    <a:pt x="203" y="823"/>
                  </a:cubicBezTo>
                  <a:lnTo>
                    <a:pt x="191" y="819"/>
                  </a:lnTo>
                  <a:cubicBezTo>
                    <a:pt x="172" y="806"/>
                    <a:pt x="145" y="801"/>
                    <a:pt x="121" y="801"/>
                  </a:cubicBezTo>
                  <a:cubicBezTo>
                    <a:pt x="114" y="801"/>
                    <a:pt x="106" y="801"/>
                    <a:pt x="100" y="802"/>
                  </a:cubicBezTo>
                  <a:cubicBezTo>
                    <a:pt x="38" y="819"/>
                    <a:pt x="0" y="885"/>
                    <a:pt x="17" y="947"/>
                  </a:cubicBezTo>
                  <a:lnTo>
                    <a:pt x="356" y="2162"/>
                  </a:lnTo>
                  <a:lnTo>
                    <a:pt x="869" y="2704"/>
                  </a:lnTo>
                  <a:lnTo>
                    <a:pt x="1439" y="2543"/>
                  </a:lnTo>
                  <a:lnTo>
                    <a:pt x="1406" y="2427"/>
                  </a:lnTo>
                  <a:lnTo>
                    <a:pt x="1286" y="2456"/>
                  </a:lnTo>
                  <a:cubicBezTo>
                    <a:pt x="1233" y="2471"/>
                    <a:pt x="1178" y="2479"/>
                    <a:pt x="1124" y="2479"/>
                  </a:cubicBezTo>
                  <a:cubicBezTo>
                    <a:pt x="961" y="2479"/>
                    <a:pt x="801" y="2411"/>
                    <a:pt x="683" y="2287"/>
                  </a:cubicBezTo>
                  <a:lnTo>
                    <a:pt x="604" y="2200"/>
                  </a:lnTo>
                  <a:cubicBezTo>
                    <a:pt x="538" y="2125"/>
                    <a:pt x="492" y="2043"/>
                    <a:pt x="468" y="1952"/>
                  </a:cubicBezTo>
                  <a:lnTo>
                    <a:pt x="282" y="1298"/>
                  </a:lnTo>
                  <a:cubicBezTo>
                    <a:pt x="253" y="1212"/>
                    <a:pt x="286" y="1117"/>
                    <a:pt x="352" y="1063"/>
                  </a:cubicBezTo>
                  <a:lnTo>
                    <a:pt x="517" y="918"/>
                  </a:lnTo>
                  <a:cubicBezTo>
                    <a:pt x="577" y="864"/>
                    <a:pt x="651" y="839"/>
                    <a:pt x="723" y="839"/>
                  </a:cubicBezTo>
                  <a:cubicBezTo>
                    <a:pt x="855" y="839"/>
                    <a:pt x="984" y="922"/>
                    <a:pt x="1025" y="1064"/>
                  </a:cubicBezTo>
                  <a:lnTo>
                    <a:pt x="1025" y="1064"/>
                  </a:lnTo>
                  <a:lnTo>
                    <a:pt x="7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6"/>
            <p:cNvSpPr/>
            <p:nvPr/>
          </p:nvSpPr>
          <p:spPr>
            <a:xfrm>
              <a:off x="-2057846" y="1010487"/>
              <a:ext cx="31691" cy="51058"/>
            </a:xfrm>
            <a:custGeom>
              <a:rect b="b" l="l" r="r" t="t"/>
              <a:pathLst>
                <a:path extrusionOk="0" h="435" w="270">
                  <a:moveTo>
                    <a:pt x="1" y="0"/>
                  </a:moveTo>
                  <a:lnTo>
                    <a:pt x="116" y="435"/>
                  </a:lnTo>
                  <a:lnTo>
                    <a:pt x="269" y="22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6"/>
            <p:cNvSpPr/>
            <p:nvPr/>
          </p:nvSpPr>
          <p:spPr>
            <a:xfrm>
              <a:off x="-2344125" y="1010487"/>
              <a:ext cx="455767" cy="721622"/>
            </a:xfrm>
            <a:custGeom>
              <a:rect b="b" l="l" r="r" t="t"/>
              <a:pathLst>
                <a:path extrusionOk="0" h="6148" w="3883">
                  <a:moveTo>
                    <a:pt x="2440" y="0"/>
                  </a:moveTo>
                  <a:lnTo>
                    <a:pt x="1290" y="327"/>
                  </a:lnTo>
                  <a:lnTo>
                    <a:pt x="1848" y="2299"/>
                  </a:lnTo>
                  <a:lnTo>
                    <a:pt x="2245" y="3717"/>
                  </a:lnTo>
                  <a:lnTo>
                    <a:pt x="0" y="4924"/>
                  </a:lnTo>
                  <a:lnTo>
                    <a:pt x="546" y="6148"/>
                  </a:lnTo>
                  <a:lnTo>
                    <a:pt x="2386" y="5139"/>
                  </a:lnTo>
                  <a:lnTo>
                    <a:pt x="2832" y="5148"/>
                  </a:lnTo>
                  <a:lnTo>
                    <a:pt x="2948" y="5553"/>
                  </a:lnTo>
                  <a:lnTo>
                    <a:pt x="3597" y="5371"/>
                  </a:lnTo>
                  <a:lnTo>
                    <a:pt x="3548" y="5185"/>
                  </a:lnTo>
                  <a:lnTo>
                    <a:pt x="3779" y="5114"/>
                  </a:lnTo>
                  <a:lnTo>
                    <a:pt x="3882" y="4933"/>
                  </a:lnTo>
                  <a:lnTo>
                    <a:pt x="3304" y="2882"/>
                  </a:lnTo>
                  <a:lnTo>
                    <a:pt x="3155" y="2923"/>
                  </a:lnTo>
                  <a:lnTo>
                    <a:pt x="2894" y="2006"/>
                  </a:lnTo>
                  <a:lnTo>
                    <a:pt x="2998" y="1972"/>
                  </a:lnTo>
                  <a:lnTo>
                    <a:pt x="24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6"/>
            <p:cNvSpPr/>
            <p:nvPr/>
          </p:nvSpPr>
          <p:spPr>
            <a:xfrm>
              <a:off x="-2282033" y="535000"/>
              <a:ext cx="219491" cy="464922"/>
            </a:xfrm>
            <a:custGeom>
              <a:rect b="b" l="l" r="r" t="t"/>
              <a:pathLst>
                <a:path extrusionOk="0" h="3961" w="1870">
                  <a:moveTo>
                    <a:pt x="819" y="0"/>
                  </a:moveTo>
                  <a:lnTo>
                    <a:pt x="1" y="232"/>
                  </a:lnTo>
                  <a:lnTo>
                    <a:pt x="1051" y="3961"/>
                  </a:lnTo>
                  <a:lnTo>
                    <a:pt x="1869" y="3729"/>
                  </a:lnTo>
                  <a:lnTo>
                    <a:pt x="8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6"/>
            <p:cNvSpPr/>
            <p:nvPr/>
          </p:nvSpPr>
          <p:spPr>
            <a:xfrm>
              <a:off x="-2222876" y="537817"/>
              <a:ext cx="140850" cy="443208"/>
            </a:xfrm>
            <a:custGeom>
              <a:rect b="b" l="l" r="r" t="t"/>
              <a:pathLst>
                <a:path extrusionOk="0" h="3776" w="1200">
                  <a:moveTo>
                    <a:pt x="154" y="1"/>
                  </a:moveTo>
                  <a:lnTo>
                    <a:pt x="1" y="42"/>
                  </a:lnTo>
                  <a:lnTo>
                    <a:pt x="1051" y="3775"/>
                  </a:lnTo>
                  <a:lnTo>
                    <a:pt x="1200" y="3734"/>
                  </a:lnTo>
                  <a:lnTo>
                    <a:pt x="1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6"/>
            <p:cNvSpPr/>
            <p:nvPr/>
          </p:nvSpPr>
          <p:spPr>
            <a:xfrm>
              <a:off x="-2138835" y="977505"/>
              <a:ext cx="60213" cy="39908"/>
            </a:xfrm>
            <a:custGeom>
              <a:rect b="b" l="l" r="r" t="t"/>
              <a:pathLst>
                <a:path extrusionOk="0" h="340" w="513">
                  <a:moveTo>
                    <a:pt x="455" y="0"/>
                  </a:moveTo>
                  <a:lnTo>
                    <a:pt x="0" y="129"/>
                  </a:lnTo>
                  <a:lnTo>
                    <a:pt x="62" y="339"/>
                  </a:lnTo>
                  <a:lnTo>
                    <a:pt x="513" y="215"/>
                  </a:lnTo>
                  <a:lnTo>
                    <a:pt x="4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6"/>
            <p:cNvSpPr/>
            <p:nvPr/>
          </p:nvSpPr>
          <p:spPr>
            <a:xfrm>
              <a:off x="-2120877" y="1006144"/>
              <a:ext cx="34978" cy="21949"/>
            </a:xfrm>
            <a:custGeom>
              <a:rect b="b" l="l" r="r" t="t"/>
              <a:pathLst>
                <a:path extrusionOk="0" h="187" w="298">
                  <a:moveTo>
                    <a:pt x="265" y="0"/>
                  </a:moveTo>
                  <a:lnTo>
                    <a:pt x="0" y="75"/>
                  </a:lnTo>
                  <a:lnTo>
                    <a:pt x="33" y="186"/>
                  </a:lnTo>
                  <a:lnTo>
                    <a:pt x="298" y="112"/>
                  </a:lnTo>
                  <a:lnTo>
                    <a:pt x="2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6"/>
            <p:cNvSpPr/>
            <p:nvPr/>
          </p:nvSpPr>
          <p:spPr>
            <a:xfrm>
              <a:off x="-2161137" y="1031850"/>
              <a:ext cx="67960" cy="161156"/>
            </a:xfrm>
            <a:custGeom>
              <a:rect b="b" l="l" r="r" t="t"/>
              <a:pathLst>
                <a:path extrusionOk="0" h="1373" w="579">
                  <a:moveTo>
                    <a:pt x="207" y="0"/>
                  </a:moveTo>
                  <a:lnTo>
                    <a:pt x="0" y="58"/>
                  </a:lnTo>
                  <a:lnTo>
                    <a:pt x="368" y="1373"/>
                  </a:lnTo>
                  <a:lnTo>
                    <a:pt x="579" y="1311"/>
                  </a:lnTo>
                  <a:lnTo>
                    <a:pt x="2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6"/>
            <p:cNvSpPr/>
            <p:nvPr/>
          </p:nvSpPr>
          <p:spPr>
            <a:xfrm>
              <a:off x="-1956904" y="1485505"/>
              <a:ext cx="68547" cy="133573"/>
            </a:xfrm>
            <a:custGeom>
              <a:rect b="b" l="l" r="r" t="t"/>
              <a:pathLst>
                <a:path extrusionOk="0" h="1138" w="584">
                  <a:moveTo>
                    <a:pt x="331" y="1"/>
                  </a:moveTo>
                  <a:lnTo>
                    <a:pt x="112" y="59"/>
                  </a:lnTo>
                  <a:lnTo>
                    <a:pt x="0" y="261"/>
                  </a:lnTo>
                  <a:lnTo>
                    <a:pt x="249" y="1138"/>
                  </a:lnTo>
                  <a:lnTo>
                    <a:pt x="480" y="1067"/>
                  </a:lnTo>
                  <a:lnTo>
                    <a:pt x="583" y="886"/>
                  </a:lnTo>
                  <a:lnTo>
                    <a:pt x="33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6"/>
            <p:cNvSpPr/>
            <p:nvPr/>
          </p:nvSpPr>
          <p:spPr>
            <a:xfrm>
              <a:off x="-2438260" y="1259206"/>
              <a:ext cx="408230" cy="721856"/>
            </a:xfrm>
            <a:custGeom>
              <a:rect b="b" l="l" r="r" t="t"/>
              <a:pathLst>
                <a:path extrusionOk="0" h="6150" w="3478">
                  <a:moveTo>
                    <a:pt x="2380" y="0"/>
                  </a:moveTo>
                  <a:cubicBezTo>
                    <a:pt x="2346" y="0"/>
                    <a:pt x="2312" y="5"/>
                    <a:pt x="2278" y="15"/>
                  </a:cubicBezTo>
                  <a:cubicBezTo>
                    <a:pt x="2076" y="73"/>
                    <a:pt x="1956" y="283"/>
                    <a:pt x="2014" y="486"/>
                  </a:cubicBezTo>
                  <a:lnTo>
                    <a:pt x="2311" y="1561"/>
                  </a:lnTo>
                  <a:lnTo>
                    <a:pt x="1939" y="1168"/>
                  </a:lnTo>
                  <a:cubicBezTo>
                    <a:pt x="1869" y="1093"/>
                    <a:pt x="1775" y="1056"/>
                    <a:pt x="1679" y="1056"/>
                  </a:cubicBezTo>
                  <a:cubicBezTo>
                    <a:pt x="1601" y="1056"/>
                    <a:pt x="1523" y="1081"/>
                    <a:pt x="1456" y="1131"/>
                  </a:cubicBezTo>
                  <a:cubicBezTo>
                    <a:pt x="1311" y="1247"/>
                    <a:pt x="1274" y="1453"/>
                    <a:pt x="1373" y="1611"/>
                  </a:cubicBezTo>
                  <a:lnTo>
                    <a:pt x="1588" y="1958"/>
                  </a:lnTo>
                  <a:lnTo>
                    <a:pt x="1286" y="1644"/>
                  </a:lnTo>
                  <a:cubicBezTo>
                    <a:pt x="1217" y="1574"/>
                    <a:pt x="1123" y="1539"/>
                    <a:pt x="1029" y="1539"/>
                  </a:cubicBezTo>
                  <a:cubicBezTo>
                    <a:pt x="955" y="1539"/>
                    <a:pt x="881" y="1561"/>
                    <a:pt x="819" y="1606"/>
                  </a:cubicBezTo>
                  <a:cubicBezTo>
                    <a:pt x="670" y="1714"/>
                    <a:pt x="633" y="1921"/>
                    <a:pt x="728" y="2078"/>
                  </a:cubicBezTo>
                  <a:lnTo>
                    <a:pt x="893" y="2346"/>
                  </a:lnTo>
                  <a:lnTo>
                    <a:pt x="670" y="2123"/>
                  </a:lnTo>
                  <a:cubicBezTo>
                    <a:pt x="598" y="2051"/>
                    <a:pt x="505" y="2015"/>
                    <a:pt x="411" y="2015"/>
                  </a:cubicBezTo>
                  <a:cubicBezTo>
                    <a:pt x="322" y="2015"/>
                    <a:pt x="232" y="2048"/>
                    <a:pt x="162" y="2115"/>
                  </a:cubicBezTo>
                  <a:cubicBezTo>
                    <a:pt x="29" y="2239"/>
                    <a:pt x="0" y="2433"/>
                    <a:pt x="95" y="2582"/>
                  </a:cubicBezTo>
                  <a:lnTo>
                    <a:pt x="678" y="3525"/>
                  </a:lnTo>
                  <a:cubicBezTo>
                    <a:pt x="678" y="3525"/>
                    <a:pt x="683" y="5042"/>
                    <a:pt x="1741" y="5650"/>
                  </a:cubicBezTo>
                  <a:lnTo>
                    <a:pt x="2014" y="6150"/>
                  </a:lnTo>
                  <a:lnTo>
                    <a:pt x="3477" y="4910"/>
                  </a:lnTo>
                  <a:lnTo>
                    <a:pt x="3304" y="4302"/>
                  </a:lnTo>
                  <a:lnTo>
                    <a:pt x="3407" y="2640"/>
                  </a:lnTo>
                  <a:lnTo>
                    <a:pt x="2745" y="279"/>
                  </a:lnTo>
                  <a:cubicBezTo>
                    <a:pt x="2701" y="111"/>
                    <a:pt x="2545" y="0"/>
                    <a:pt x="2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6"/>
            <p:cNvSpPr/>
            <p:nvPr/>
          </p:nvSpPr>
          <p:spPr>
            <a:xfrm>
              <a:off x="-2437321" y="1498651"/>
              <a:ext cx="392737" cy="424193"/>
            </a:xfrm>
            <a:custGeom>
              <a:rect b="b" l="l" r="r" t="t"/>
              <a:pathLst>
                <a:path extrusionOk="0" h="3614" w="3346">
                  <a:moveTo>
                    <a:pt x="278" y="0"/>
                  </a:moveTo>
                  <a:lnTo>
                    <a:pt x="278" y="0"/>
                  </a:lnTo>
                  <a:cubicBezTo>
                    <a:pt x="236" y="17"/>
                    <a:pt x="195" y="42"/>
                    <a:pt x="158" y="75"/>
                  </a:cubicBezTo>
                  <a:cubicBezTo>
                    <a:pt x="25" y="191"/>
                    <a:pt x="1" y="389"/>
                    <a:pt x="92" y="542"/>
                  </a:cubicBezTo>
                  <a:lnTo>
                    <a:pt x="675" y="1485"/>
                  </a:lnTo>
                  <a:cubicBezTo>
                    <a:pt x="675" y="1485"/>
                    <a:pt x="683" y="3006"/>
                    <a:pt x="1737" y="3605"/>
                  </a:cubicBezTo>
                  <a:lnTo>
                    <a:pt x="1741" y="3614"/>
                  </a:lnTo>
                  <a:lnTo>
                    <a:pt x="3345" y="2770"/>
                  </a:lnTo>
                  <a:lnTo>
                    <a:pt x="1869" y="3229"/>
                  </a:lnTo>
                  <a:cubicBezTo>
                    <a:pt x="815" y="2626"/>
                    <a:pt x="1071" y="1369"/>
                    <a:pt x="1071" y="1369"/>
                  </a:cubicBezTo>
                  <a:lnTo>
                    <a:pt x="274" y="393"/>
                  </a:lnTo>
                  <a:cubicBezTo>
                    <a:pt x="195" y="269"/>
                    <a:pt x="203" y="120"/>
                    <a:pt x="2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6"/>
            <p:cNvSpPr/>
            <p:nvPr/>
          </p:nvSpPr>
          <p:spPr>
            <a:xfrm>
              <a:off x="-2315955" y="1809696"/>
              <a:ext cx="324659" cy="292733"/>
            </a:xfrm>
            <a:custGeom>
              <a:rect b="b" l="l" r="r" t="t"/>
              <a:pathLst>
                <a:path extrusionOk="0" h="2494" w="2766">
                  <a:moveTo>
                    <a:pt x="2377" y="0"/>
                  </a:moveTo>
                  <a:lnTo>
                    <a:pt x="0" y="1199"/>
                  </a:lnTo>
                  <a:lnTo>
                    <a:pt x="459" y="2493"/>
                  </a:lnTo>
                  <a:lnTo>
                    <a:pt x="2766" y="931"/>
                  </a:lnTo>
                  <a:lnTo>
                    <a:pt x="23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6"/>
            <p:cNvSpPr/>
            <p:nvPr/>
          </p:nvSpPr>
          <p:spPr>
            <a:xfrm>
              <a:off x="-2347998" y="1894089"/>
              <a:ext cx="1711093" cy="1371410"/>
            </a:xfrm>
            <a:custGeom>
              <a:rect b="b" l="l" r="r" t="t"/>
              <a:pathLst>
                <a:path extrusionOk="0" h="11684" w="14578">
                  <a:moveTo>
                    <a:pt x="3204" y="1"/>
                  </a:moveTo>
                  <a:lnTo>
                    <a:pt x="0" y="1696"/>
                  </a:lnTo>
                  <a:cubicBezTo>
                    <a:pt x="0" y="1696"/>
                    <a:pt x="666" y="3717"/>
                    <a:pt x="1931" y="6694"/>
                  </a:cubicBezTo>
                  <a:cubicBezTo>
                    <a:pt x="2824" y="8790"/>
                    <a:pt x="3568" y="11490"/>
                    <a:pt x="4821" y="11663"/>
                  </a:cubicBezTo>
                  <a:cubicBezTo>
                    <a:pt x="4917" y="11677"/>
                    <a:pt x="5015" y="11683"/>
                    <a:pt x="5116" y="11683"/>
                  </a:cubicBezTo>
                  <a:cubicBezTo>
                    <a:pt x="8249" y="11683"/>
                    <a:pt x="13596" y="5432"/>
                    <a:pt x="14577" y="3325"/>
                  </a:cubicBezTo>
                  <a:lnTo>
                    <a:pt x="10555" y="2948"/>
                  </a:lnTo>
                  <a:lnTo>
                    <a:pt x="6359" y="6305"/>
                  </a:lnTo>
                  <a:lnTo>
                    <a:pt x="32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6"/>
            <p:cNvSpPr/>
            <p:nvPr/>
          </p:nvSpPr>
          <p:spPr>
            <a:xfrm>
              <a:off x="-1597853" y="2146915"/>
              <a:ext cx="1965444" cy="2103830"/>
            </a:xfrm>
            <a:custGeom>
              <a:rect b="b" l="l" r="r" t="t"/>
              <a:pathLst>
                <a:path extrusionOk="0" h="17924" w="16745">
                  <a:moveTo>
                    <a:pt x="8856" y="1"/>
                  </a:moveTo>
                  <a:cubicBezTo>
                    <a:pt x="8809" y="1"/>
                    <a:pt x="8763" y="2"/>
                    <a:pt x="8720" y="5"/>
                  </a:cubicBezTo>
                  <a:cubicBezTo>
                    <a:pt x="7422" y="100"/>
                    <a:pt x="5487" y="393"/>
                    <a:pt x="5044" y="410"/>
                  </a:cubicBezTo>
                  <a:cubicBezTo>
                    <a:pt x="4772" y="418"/>
                    <a:pt x="4462" y="509"/>
                    <a:pt x="4160" y="799"/>
                  </a:cubicBezTo>
                  <a:cubicBezTo>
                    <a:pt x="3825" y="1129"/>
                    <a:pt x="3647" y="1592"/>
                    <a:pt x="3664" y="2064"/>
                  </a:cubicBezTo>
                  <a:lnTo>
                    <a:pt x="3850" y="8302"/>
                  </a:lnTo>
                  <a:lnTo>
                    <a:pt x="1" y="14470"/>
                  </a:lnTo>
                  <a:cubicBezTo>
                    <a:pt x="1" y="14470"/>
                    <a:pt x="1427" y="16703"/>
                    <a:pt x="2903" y="17439"/>
                  </a:cubicBezTo>
                  <a:cubicBezTo>
                    <a:pt x="2906" y="17440"/>
                    <a:pt x="2910" y="17441"/>
                    <a:pt x="2914" y="17441"/>
                  </a:cubicBezTo>
                  <a:cubicBezTo>
                    <a:pt x="3104" y="17441"/>
                    <a:pt x="4098" y="15740"/>
                    <a:pt x="4098" y="15740"/>
                  </a:cubicBezTo>
                  <a:lnTo>
                    <a:pt x="4098" y="15740"/>
                  </a:lnTo>
                  <a:cubicBezTo>
                    <a:pt x="4098" y="15740"/>
                    <a:pt x="4056" y="17687"/>
                    <a:pt x="4313" y="17848"/>
                  </a:cubicBezTo>
                  <a:cubicBezTo>
                    <a:pt x="4391" y="17894"/>
                    <a:pt x="4888" y="17923"/>
                    <a:pt x="5595" y="17923"/>
                  </a:cubicBezTo>
                  <a:cubicBezTo>
                    <a:pt x="7284" y="17923"/>
                    <a:pt x="10174" y="17759"/>
                    <a:pt x="11436" y="17282"/>
                  </a:cubicBezTo>
                  <a:cubicBezTo>
                    <a:pt x="11825" y="17137"/>
                    <a:pt x="11825" y="13573"/>
                    <a:pt x="11932" y="13147"/>
                  </a:cubicBezTo>
                  <a:cubicBezTo>
                    <a:pt x="12044" y="12726"/>
                    <a:pt x="13094" y="10555"/>
                    <a:pt x="13094" y="10555"/>
                  </a:cubicBezTo>
                  <a:lnTo>
                    <a:pt x="16256" y="7037"/>
                  </a:lnTo>
                  <a:cubicBezTo>
                    <a:pt x="16744" y="5991"/>
                    <a:pt x="16608" y="4999"/>
                    <a:pt x="15095" y="3647"/>
                  </a:cubicBezTo>
                  <a:cubicBezTo>
                    <a:pt x="13983" y="2647"/>
                    <a:pt x="12904" y="1167"/>
                    <a:pt x="12904" y="1167"/>
                  </a:cubicBezTo>
                  <a:cubicBezTo>
                    <a:pt x="12904" y="1167"/>
                    <a:pt x="10209" y="1"/>
                    <a:pt x="88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6"/>
            <p:cNvSpPr/>
            <p:nvPr/>
          </p:nvSpPr>
          <p:spPr>
            <a:xfrm>
              <a:off x="-1252769" y="3457058"/>
              <a:ext cx="1108842" cy="664929"/>
            </a:xfrm>
            <a:custGeom>
              <a:rect b="b" l="l" r="r" t="t"/>
              <a:pathLst>
                <a:path extrusionOk="0" h="5665" w="9447">
                  <a:moveTo>
                    <a:pt x="0" y="1"/>
                  </a:moveTo>
                  <a:cubicBezTo>
                    <a:pt x="1" y="2"/>
                    <a:pt x="2609" y="4970"/>
                    <a:pt x="5036" y="5541"/>
                  </a:cubicBezTo>
                  <a:cubicBezTo>
                    <a:pt x="5402" y="5627"/>
                    <a:pt x="5772" y="5664"/>
                    <a:pt x="6136" y="5664"/>
                  </a:cubicBezTo>
                  <a:cubicBezTo>
                    <a:pt x="7126" y="5664"/>
                    <a:pt x="8070" y="5392"/>
                    <a:pt x="8777" y="5111"/>
                  </a:cubicBezTo>
                  <a:cubicBezTo>
                    <a:pt x="8905" y="3982"/>
                    <a:pt x="8926" y="2262"/>
                    <a:pt x="9004" y="1969"/>
                  </a:cubicBezTo>
                  <a:cubicBezTo>
                    <a:pt x="9046" y="1803"/>
                    <a:pt x="9236" y="1378"/>
                    <a:pt x="9447" y="910"/>
                  </a:cubicBezTo>
                  <a:lnTo>
                    <a:pt x="9447" y="910"/>
                  </a:lnTo>
                  <a:cubicBezTo>
                    <a:pt x="7790" y="2563"/>
                    <a:pt x="5924" y="3920"/>
                    <a:pt x="4442" y="3920"/>
                  </a:cubicBezTo>
                  <a:cubicBezTo>
                    <a:pt x="4338" y="3920"/>
                    <a:pt x="4235" y="3913"/>
                    <a:pt x="4134" y="3899"/>
                  </a:cubicBezTo>
                  <a:cubicBezTo>
                    <a:pt x="2886" y="3722"/>
                    <a:pt x="1302" y="187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6"/>
            <p:cNvSpPr/>
            <p:nvPr/>
          </p:nvSpPr>
          <p:spPr>
            <a:xfrm>
              <a:off x="-850055" y="2261004"/>
              <a:ext cx="662934" cy="890055"/>
            </a:xfrm>
            <a:custGeom>
              <a:rect b="b" l="l" r="r" t="t"/>
              <a:pathLst>
                <a:path extrusionOk="0" h="7583" w="5648">
                  <a:moveTo>
                    <a:pt x="2535" y="0"/>
                  </a:moveTo>
                  <a:lnTo>
                    <a:pt x="1" y="7582"/>
                  </a:lnTo>
                  <a:lnTo>
                    <a:pt x="5648" y="1240"/>
                  </a:lnTo>
                  <a:lnTo>
                    <a:pt x="253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6"/>
            <p:cNvSpPr/>
            <p:nvPr/>
          </p:nvSpPr>
          <p:spPr>
            <a:xfrm>
              <a:off x="-849585" y="2538479"/>
              <a:ext cx="435931" cy="612580"/>
            </a:xfrm>
            <a:custGeom>
              <a:rect b="b" l="l" r="r" t="t"/>
              <a:pathLst>
                <a:path extrusionOk="0" h="5219" w="3714">
                  <a:moveTo>
                    <a:pt x="1745" y="1"/>
                  </a:moveTo>
                  <a:lnTo>
                    <a:pt x="1" y="5218"/>
                  </a:lnTo>
                  <a:lnTo>
                    <a:pt x="3713" y="1055"/>
                  </a:lnTo>
                  <a:cubicBezTo>
                    <a:pt x="3279" y="939"/>
                    <a:pt x="2866" y="786"/>
                    <a:pt x="2481" y="563"/>
                  </a:cubicBezTo>
                  <a:cubicBezTo>
                    <a:pt x="2204" y="402"/>
                    <a:pt x="1960" y="216"/>
                    <a:pt x="17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6"/>
            <p:cNvSpPr/>
            <p:nvPr/>
          </p:nvSpPr>
          <p:spPr>
            <a:xfrm>
              <a:off x="-721411" y="2325091"/>
              <a:ext cx="428067" cy="517858"/>
            </a:xfrm>
            <a:custGeom>
              <a:rect b="b" l="l" r="r" t="t"/>
              <a:pathLst>
                <a:path extrusionOk="0" h="4412" w="3647">
                  <a:moveTo>
                    <a:pt x="2653" y="1"/>
                  </a:moveTo>
                  <a:cubicBezTo>
                    <a:pt x="2155" y="1"/>
                    <a:pt x="1182" y="211"/>
                    <a:pt x="1182" y="211"/>
                  </a:cubicBezTo>
                  <a:lnTo>
                    <a:pt x="0" y="3750"/>
                  </a:lnTo>
                  <a:lnTo>
                    <a:pt x="0" y="3750"/>
                  </a:lnTo>
                  <a:lnTo>
                    <a:pt x="289" y="3477"/>
                  </a:lnTo>
                  <a:lnTo>
                    <a:pt x="1120" y="790"/>
                  </a:lnTo>
                  <a:lnTo>
                    <a:pt x="1120" y="790"/>
                  </a:lnTo>
                  <a:cubicBezTo>
                    <a:pt x="1120" y="790"/>
                    <a:pt x="1105" y="929"/>
                    <a:pt x="1209" y="929"/>
                  </a:cubicBezTo>
                  <a:cubicBezTo>
                    <a:pt x="1247" y="929"/>
                    <a:pt x="1300" y="911"/>
                    <a:pt x="1377" y="860"/>
                  </a:cubicBezTo>
                  <a:cubicBezTo>
                    <a:pt x="1658" y="670"/>
                    <a:pt x="1922" y="525"/>
                    <a:pt x="1922" y="525"/>
                  </a:cubicBezTo>
                  <a:lnTo>
                    <a:pt x="2067" y="1067"/>
                  </a:lnTo>
                  <a:lnTo>
                    <a:pt x="1244" y="4411"/>
                  </a:lnTo>
                  <a:lnTo>
                    <a:pt x="1244" y="4411"/>
                  </a:lnTo>
                  <a:lnTo>
                    <a:pt x="2679" y="1430"/>
                  </a:lnTo>
                  <a:lnTo>
                    <a:pt x="3018" y="1199"/>
                  </a:lnTo>
                  <a:cubicBezTo>
                    <a:pt x="3018" y="1199"/>
                    <a:pt x="3026" y="1860"/>
                    <a:pt x="3159" y="1906"/>
                  </a:cubicBezTo>
                  <a:cubicBezTo>
                    <a:pt x="3169" y="1909"/>
                    <a:pt x="3181" y="1911"/>
                    <a:pt x="3194" y="1911"/>
                  </a:cubicBezTo>
                  <a:cubicBezTo>
                    <a:pt x="3340" y="1911"/>
                    <a:pt x="3646" y="1716"/>
                    <a:pt x="3646" y="1716"/>
                  </a:cubicBezTo>
                  <a:cubicBezTo>
                    <a:pt x="3646" y="1716"/>
                    <a:pt x="3188" y="149"/>
                    <a:pt x="2882" y="29"/>
                  </a:cubicBezTo>
                  <a:cubicBezTo>
                    <a:pt x="2832" y="9"/>
                    <a:pt x="2752" y="1"/>
                    <a:pt x="26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6"/>
            <p:cNvSpPr/>
            <p:nvPr/>
          </p:nvSpPr>
          <p:spPr>
            <a:xfrm>
              <a:off x="-889845" y="2323682"/>
              <a:ext cx="557179" cy="861298"/>
            </a:xfrm>
            <a:custGeom>
              <a:rect b="b" l="l" r="r" t="t"/>
              <a:pathLst>
                <a:path extrusionOk="0" h="7338" w="4747">
                  <a:moveTo>
                    <a:pt x="4186" y="0"/>
                  </a:moveTo>
                  <a:cubicBezTo>
                    <a:pt x="3859" y="0"/>
                    <a:pt x="3424" y="202"/>
                    <a:pt x="3424" y="202"/>
                  </a:cubicBezTo>
                  <a:cubicBezTo>
                    <a:pt x="3374" y="326"/>
                    <a:pt x="3502" y="1074"/>
                    <a:pt x="3502" y="1074"/>
                  </a:cubicBezTo>
                  <a:lnTo>
                    <a:pt x="1" y="5585"/>
                  </a:lnTo>
                  <a:lnTo>
                    <a:pt x="149" y="7338"/>
                  </a:lnTo>
                  <a:lnTo>
                    <a:pt x="1820" y="6701"/>
                  </a:lnTo>
                  <a:lnTo>
                    <a:pt x="4031" y="1347"/>
                  </a:lnTo>
                  <a:lnTo>
                    <a:pt x="4747" y="1070"/>
                  </a:lnTo>
                  <a:cubicBezTo>
                    <a:pt x="4747" y="1070"/>
                    <a:pt x="4701" y="190"/>
                    <a:pt x="4395" y="41"/>
                  </a:cubicBezTo>
                  <a:cubicBezTo>
                    <a:pt x="4337" y="12"/>
                    <a:pt x="4265" y="0"/>
                    <a:pt x="4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6"/>
            <p:cNvSpPr/>
            <p:nvPr/>
          </p:nvSpPr>
          <p:spPr>
            <a:xfrm>
              <a:off x="-961679" y="2093040"/>
              <a:ext cx="1023510" cy="1191004"/>
            </a:xfrm>
            <a:custGeom>
              <a:rect b="b" l="l" r="r" t="t"/>
              <a:pathLst>
                <a:path extrusionOk="0" h="10147" w="8720">
                  <a:moveTo>
                    <a:pt x="3486" y="1431"/>
                  </a:moveTo>
                  <a:lnTo>
                    <a:pt x="6599" y="2671"/>
                  </a:lnTo>
                  <a:lnTo>
                    <a:pt x="952" y="9013"/>
                  </a:lnTo>
                  <a:lnTo>
                    <a:pt x="3486" y="1431"/>
                  </a:lnTo>
                  <a:close/>
                  <a:moveTo>
                    <a:pt x="3772" y="1"/>
                  </a:moveTo>
                  <a:cubicBezTo>
                    <a:pt x="2895" y="1"/>
                    <a:pt x="881" y="1391"/>
                    <a:pt x="890" y="1592"/>
                  </a:cubicBezTo>
                  <a:cubicBezTo>
                    <a:pt x="902" y="1795"/>
                    <a:pt x="1720" y="2547"/>
                    <a:pt x="1720" y="2547"/>
                  </a:cubicBezTo>
                  <a:cubicBezTo>
                    <a:pt x="1720" y="2547"/>
                    <a:pt x="249" y="3680"/>
                    <a:pt x="125" y="3908"/>
                  </a:cubicBezTo>
                  <a:cubicBezTo>
                    <a:pt x="1" y="4135"/>
                    <a:pt x="282" y="10146"/>
                    <a:pt x="282" y="10146"/>
                  </a:cubicBezTo>
                  <a:cubicBezTo>
                    <a:pt x="282" y="10146"/>
                    <a:pt x="7078" y="6611"/>
                    <a:pt x="7157" y="6434"/>
                  </a:cubicBezTo>
                  <a:cubicBezTo>
                    <a:pt x="7235" y="6264"/>
                    <a:pt x="7095" y="4383"/>
                    <a:pt x="7095" y="4383"/>
                  </a:cubicBezTo>
                  <a:lnTo>
                    <a:pt x="7095" y="4383"/>
                  </a:lnTo>
                  <a:cubicBezTo>
                    <a:pt x="7095" y="4383"/>
                    <a:pt x="7902" y="4579"/>
                    <a:pt x="8275" y="4579"/>
                  </a:cubicBezTo>
                  <a:cubicBezTo>
                    <a:pt x="8380" y="4579"/>
                    <a:pt x="8451" y="4564"/>
                    <a:pt x="8459" y="4524"/>
                  </a:cubicBezTo>
                  <a:cubicBezTo>
                    <a:pt x="8720" y="3383"/>
                    <a:pt x="8286" y="2151"/>
                    <a:pt x="7922" y="1464"/>
                  </a:cubicBezTo>
                  <a:cubicBezTo>
                    <a:pt x="7769" y="1163"/>
                    <a:pt x="5727" y="497"/>
                    <a:pt x="5727" y="497"/>
                  </a:cubicBezTo>
                  <a:cubicBezTo>
                    <a:pt x="5727" y="497"/>
                    <a:pt x="4647" y="13"/>
                    <a:pt x="3779" y="1"/>
                  </a:cubicBezTo>
                  <a:cubicBezTo>
                    <a:pt x="3777" y="1"/>
                    <a:pt x="3774" y="1"/>
                    <a:pt x="3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6"/>
            <p:cNvSpPr/>
            <p:nvPr/>
          </p:nvSpPr>
          <p:spPr>
            <a:xfrm>
              <a:off x="-927640" y="2093040"/>
              <a:ext cx="979729" cy="1190417"/>
            </a:xfrm>
            <a:custGeom>
              <a:rect b="b" l="l" r="r" t="t"/>
              <a:pathLst>
                <a:path extrusionOk="0" h="10142" w="8347">
                  <a:moveTo>
                    <a:pt x="3196" y="1431"/>
                  </a:moveTo>
                  <a:lnTo>
                    <a:pt x="6309" y="2671"/>
                  </a:lnTo>
                  <a:lnTo>
                    <a:pt x="662" y="9013"/>
                  </a:lnTo>
                  <a:lnTo>
                    <a:pt x="3196" y="1431"/>
                  </a:lnTo>
                  <a:close/>
                  <a:moveTo>
                    <a:pt x="3482" y="1"/>
                  </a:moveTo>
                  <a:cubicBezTo>
                    <a:pt x="2606" y="1"/>
                    <a:pt x="724" y="1428"/>
                    <a:pt x="736" y="1626"/>
                  </a:cubicBezTo>
                  <a:cubicBezTo>
                    <a:pt x="744" y="1824"/>
                    <a:pt x="1575" y="2581"/>
                    <a:pt x="1575" y="2581"/>
                  </a:cubicBezTo>
                  <a:cubicBezTo>
                    <a:pt x="1575" y="2581"/>
                    <a:pt x="273" y="3775"/>
                    <a:pt x="157" y="4003"/>
                  </a:cubicBezTo>
                  <a:cubicBezTo>
                    <a:pt x="33" y="4230"/>
                    <a:pt x="0" y="10142"/>
                    <a:pt x="0" y="10142"/>
                  </a:cubicBezTo>
                  <a:cubicBezTo>
                    <a:pt x="0" y="10142"/>
                    <a:pt x="6565" y="6525"/>
                    <a:pt x="6640" y="6347"/>
                  </a:cubicBezTo>
                  <a:cubicBezTo>
                    <a:pt x="6718" y="6177"/>
                    <a:pt x="6681" y="4276"/>
                    <a:pt x="6681" y="4276"/>
                  </a:cubicBezTo>
                  <a:lnTo>
                    <a:pt x="6681" y="4276"/>
                  </a:lnTo>
                  <a:cubicBezTo>
                    <a:pt x="6681" y="4276"/>
                    <a:pt x="7489" y="4445"/>
                    <a:pt x="7885" y="4445"/>
                  </a:cubicBezTo>
                  <a:cubicBezTo>
                    <a:pt x="8007" y="4445"/>
                    <a:pt x="8090" y="4429"/>
                    <a:pt x="8099" y="4387"/>
                  </a:cubicBezTo>
                  <a:cubicBezTo>
                    <a:pt x="8347" y="3246"/>
                    <a:pt x="7996" y="2151"/>
                    <a:pt x="7632" y="1464"/>
                  </a:cubicBezTo>
                  <a:cubicBezTo>
                    <a:pt x="7479" y="1163"/>
                    <a:pt x="5437" y="497"/>
                    <a:pt x="5437" y="497"/>
                  </a:cubicBezTo>
                  <a:cubicBezTo>
                    <a:pt x="5437" y="497"/>
                    <a:pt x="4357" y="13"/>
                    <a:pt x="3489" y="1"/>
                  </a:cubicBezTo>
                  <a:cubicBezTo>
                    <a:pt x="3487" y="1"/>
                    <a:pt x="3484" y="1"/>
                    <a:pt x="34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6"/>
            <p:cNvSpPr/>
            <p:nvPr/>
          </p:nvSpPr>
          <p:spPr>
            <a:xfrm>
              <a:off x="-508962" y="1888807"/>
              <a:ext cx="509642" cy="517741"/>
            </a:xfrm>
            <a:custGeom>
              <a:rect b="b" l="l" r="r" t="t"/>
              <a:pathLst>
                <a:path extrusionOk="0" h="4411" w="4342">
                  <a:moveTo>
                    <a:pt x="811" y="0"/>
                  </a:moveTo>
                  <a:lnTo>
                    <a:pt x="92" y="2187"/>
                  </a:lnTo>
                  <a:cubicBezTo>
                    <a:pt x="88" y="2208"/>
                    <a:pt x="79" y="2220"/>
                    <a:pt x="75" y="2241"/>
                  </a:cubicBezTo>
                  <a:cubicBezTo>
                    <a:pt x="75" y="2249"/>
                    <a:pt x="71" y="2258"/>
                    <a:pt x="71" y="2262"/>
                  </a:cubicBezTo>
                  <a:lnTo>
                    <a:pt x="71" y="2274"/>
                  </a:lnTo>
                  <a:cubicBezTo>
                    <a:pt x="67" y="2291"/>
                    <a:pt x="67" y="2303"/>
                    <a:pt x="63" y="2320"/>
                  </a:cubicBezTo>
                  <a:cubicBezTo>
                    <a:pt x="55" y="2336"/>
                    <a:pt x="50" y="2357"/>
                    <a:pt x="46" y="2377"/>
                  </a:cubicBezTo>
                  <a:lnTo>
                    <a:pt x="30" y="2468"/>
                  </a:lnTo>
                  <a:cubicBezTo>
                    <a:pt x="30" y="2485"/>
                    <a:pt x="26" y="2502"/>
                    <a:pt x="26" y="2518"/>
                  </a:cubicBezTo>
                  <a:cubicBezTo>
                    <a:pt x="17" y="2543"/>
                    <a:pt x="13" y="2568"/>
                    <a:pt x="13" y="2592"/>
                  </a:cubicBezTo>
                  <a:cubicBezTo>
                    <a:pt x="9" y="2609"/>
                    <a:pt x="9" y="2630"/>
                    <a:pt x="9" y="2650"/>
                  </a:cubicBezTo>
                  <a:lnTo>
                    <a:pt x="9" y="2663"/>
                  </a:lnTo>
                  <a:lnTo>
                    <a:pt x="9" y="2716"/>
                  </a:lnTo>
                  <a:lnTo>
                    <a:pt x="9" y="2721"/>
                  </a:lnTo>
                  <a:cubicBezTo>
                    <a:pt x="1" y="3469"/>
                    <a:pt x="456" y="3481"/>
                    <a:pt x="1163" y="3750"/>
                  </a:cubicBezTo>
                  <a:cubicBezTo>
                    <a:pt x="1559" y="3905"/>
                    <a:pt x="1958" y="4411"/>
                    <a:pt x="2330" y="4411"/>
                  </a:cubicBezTo>
                  <a:cubicBezTo>
                    <a:pt x="2385" y="4411"/>
                    <a:pt x="2440" y="4399"/>
                    <a:pt x="2494" y="4374"/>
                  </a:cubicBezTo>
                  <a:cubicBezTo>
                    <a:pt x="2915" y="4180"/>
                    <a:pt x="3259" y="3829"/>
                    <a:pt x="3445" y="3357"/>
                  </a:cubicBezTo>
                  <a:lnTo>
                    <a:pt x="4284" y="1286"/>
                  </a:lnTo>
                  <a:lnTo>
                    <a:pt x="4342" y="1137"/>
                  </a:lnTo>
                  <a:lnTo>
                    <a:pt x="4342" y="1137"/>
                  </a:lnTo>
                  <a:cubicBezTo>
                    <a:pt x="3937" y="1551"/>
                    <a:pt x="3494" y="1919"/>
                    <a:pt x="3048" y="2150"/>
                  </a:cubicBezTo>
                  <a:cubicBezTo>
                    <a:pt x="2808" y="2275"/>
                    <a:pt x="2609" y="2341"/>
                    <a:pt x="2393" y="2341"/>
                  </a:cubicBezTo>
                  <a:cubicBezTo>
                    <a:pt x="2236" y="2341"/>
                    <a:pt x="2070" y="2306"/>
                    <a:pt x="1874" y="2233"/>
                  </a:cubicBezTo>
                  <a:cubicBezTo>
                    <a:pt x="1415" y="2051"/>
                    <a:pt x="1229" y="1819"/>
                    <a:pt x="1067" y="1377"/>
                  </a:cubicBezTo>
                  <a:cubicBezTo>
                    <a:pt x="919" y="972"/>
                    <a:pt x="836" y="492"/>
                    <a:pt x="811"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6"/>
            <p:cNvSpPr/>
            <p:nvPr/>
          </p:nvSpPr>
          <p:spPr>
            <a:xfrm>
              <a:off x="-466707" y="1888807"/>
              <a:ext cx="466448" cy="369027"/>
            </a:xfrm>
            <a:custGeom>
              <a:rect b="b" l="l" r="r" t="t"/>
              <a:pathLst>
                <a:path extrusionOk="0" h="3144" w="3974">
                  <a:moveTo>
                    <a:pt x="447" y="0"/>
                  </a:moveTo>
                  <a:lnTo>
                    <a:pt x="1" y="1323"/>
                  </a:lnTo>
                  <a:cubicBezTo>
                    <a:pt x="54" y="1530"/>
                    <a:pt x="96" y="1906"/>
                    <a:pt x="207" y="2088"/>
                  </a:cubicBezTo>
                  <a:cubicBezTo>
                    <a:pt x="368" y="2353"/>
                    <a:pt x="563" y="2621"/>
                    <a:pt x="786" y="2832"/>
                  </a:cubicBezTo>
                  <a:cubicBezTo>
                    <a:pt x="906" y="2944"/>
                    <a:pt x="1046" y="3047"/>
                    <a:pt x="1195" y="3138"/>
                  </a:cubicBezTo>
                  <a:cubicBezTo>
                    <a:pt x="1256" y="3142"/>
                    <a:pt x="1318" y="3144"/>
                    <a:pt x="1381" y="3144"/>
                  </a:cubicBezTo>
                  <a:cubicBezTo>
                    <a:pt x="2254" y="3144"/>
                    <a:pt x="3256" y="2767"/>
                    <a:pt x="3920" y="1282"/>
                  </a:cubicBezTo>
                  <a:lnTo>
                    <a:pt x="3973" y="1133"/>
                  </a:lnTo>
                  <a:lnTo>
                    <a:pt x="3973" y="1133"/>
                  </a:lnTo>
                  <a:cubicBezTo>
                    <a:pt x="3577" y="1551"/>
                    <a:pt x="3134" y="1919"/>
                    <a:pt x="2684" y="2150"/>
                  </a:cubicBezTo>
                  <a:cubicBezTo>
                    <a:pt x="2444" y="2275"/>
                    <a:pt x="2245" y="2341"/>
                    <a:pt x="2029" y="2341"/>
                  </a:cubicBezTo>
                  <a:cubicBezTo>
                    <a:pt x="1872" y="2341"/>
                    <a:pt x="1706" y="2306"/>
                    <a:pt x="1510" y="2233"/>
                  </a:cubicBezTo>
                  <a:cubicBezTo>
                    <a:pt x="1051" y="2051"/>
                    <a:pt x="860" y="1819"/>
                    <a:pt x="703" y="1377"/>
                  </a:cubicBezTo>
                  <a:cubicBezTo>
                    <a:pt x="559" y="972"/>
                    <a:pt x="476" y="492"/>
                    <a:pt x="447"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6"/>
            <p:cNvSpPr/>
            <p:nvPr/>
          </p:nvSpPr>
          <p:spPr>
            <a:xfrm>
              <a:off x="-587603" y="2026253"/>
              <a:ext cx="542742" cy="515394"/>
            </a:xfrm>
            <a:custGeom>
              <a:rect b="b" l="l" r="r" t="t"/>
              <a:pathLst>
                <a:path extrusionOk="0" h="4391" w="4624">
                  <a:moveTo>
                    <a:pt x="1068" y="0"/>
                  </a:moveTo>
                  <a:cubicBezTo>
                    <a:pt x="1029" y="0"/>
                    <a:pt x="954" y="24"/>
                    <a:pt x="907" y="78"/>
                  </a:cubicBezTo>
                  <a:cubicBezTo>
                    <a:pt x="712" y="322"/>
                    <a:pt x="348" y="925"/>
                    <a:pt x="299" y="1037"/>
                  </a:cubicBezTo>
                  <a:cubicBezTo>
                    <a:pt x="179" y="1285"/>
                    <a:pt x="76" y="2496"/>
                    <a:pt x="34" y="2835"/>
                  </a:cubicBezTo>
                  <a:cubicBezTo>
                    <a:pt x="0" y="3133"/>
                    <a:pt x="11" y="3348"/>
                    <a:pt x="125" y="3348"/>
                  </a:cubicBezTo>
                  <a:cubicBezTo>
                    <a:pt x="150" y="3348"/>
                    <a:pt x="180" y="3337"/>
                    <a:pt x="216" y="3315"/>
                  </a:cubicBezTo>
                  <a:cubicBezTo>
                    <a:pt x="402" y="3196"/>
                    <a:pt x="1534" y="2633"/>
                    <a:pt x="1707" y="2633"/>
                  </a:cubicBezTo>
                  <a:cubicBezTo>
                    <a:pt x="1715" y="2633"/>
                    <a:pt x="1721" y="2634"/>
                    <a:pt x="1725" y="2637"/>
                  </a:cubicBezTo>
                  <a:cubicBezTo>
                    <a:pt x="1808" y="2695"/>
                    <a:pt x="1849" y="3013"/>
                    <a:pt x="1936" y="3683"/>
                  </a:cubicBezTo>
                  <a:cubicBezTo>
                    <a:pt x="2011" y="4250"/>
                    <a:pt x="2035" y="4390"/>
                    <a:pt x="2154" y="4390"/>
                  </a:cubicBezTo>
                  <a:cubicBezTo>
                    <a:pt x="2180" y="4390"/>
                    <a:pt x="2210" y="4384"/>
                    <a:pt x="2246" y="4373"/>
                  </a:cubicBezTo>
                  <a:cubicBezTo>
                    <a:pt x="2626" y="4266"/>
                    <a:pt x="4230" y="3075"/>
                    <a:pt x="4425" y="2629"/>
                  </a:cubicBezTo>
                  <a:cubicBezTo>
                    <a:pt x="4495" y="2467"/>
                    <a:pt x="4623" y="1558"/>
                    <a:pt x="4619" y="1393"/>
                  </a:cubicBezTo>
                  <a:cubicBezTo>
                    <a:pt x="4611" y="1227"/>
                    <a:pt x="4524" y="1194"/>
                    <a:pt x="4524" y="1194"/>
                  </a:cubicBezTo>
                  <a:lnTo>
                    <a:pt x="4425" y="1409"/>
                  </a:lnTo>
                  <a:cubicBezTo>
                    <a:pt x="4425" y="1409"/>
                    <a:pt x="4239" y="1620"/>
                    <a:pt x="3792" y="1884"/>
                  </a:cubicBezTo>
                  <a:cubicBezTo>
                    <a:pt x="3382" y="2121"/>
                    <a:pt x="2238" y="2457"/>
                    <a:pt x="1878" y="2457"/>
                  </a:cubicBezTo>
                  <a:cubicBezTo>
                    <a:pt x="1842" y="2457"/>
                    <a:pt x="1814" y="2454"/>
                    <a:pt x="1795" y="2447"/>
                  </a:cubicBezTo>
                  <a:cubicBezTo>
                    <a:pt x="1506" y="2339"/>
                    <a:pt x="1109" y="566"/>
                    <a:pt x="1035" y="156"/>
                  </a:cubicBezTo>
                  <a:lnTo>
                    <a:pt x="1088" y="3"/>
                  </a:lnTo>
                  <a:cubicBezTo>
                    <a:pt x="1084" y="1"/>
                    <a:pt x="1077" y="0"/>
                    <a:pt x="10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26"/>
            <p:cNvSpPr/>
            <p:nvPr/>
          </p:nvSpPr>
          <p:spPr>
            <a:xfrm>
              <a:off x="-1360050" y="3556123"/>
              <a:ext cx="252943" cy="223365"/>
            </a:xfrm>
            <a:custGeom>
              <a:rect b="b" l="l" r="r" t="t"/>
              <a:pathLst>
                <a:path extrusionOk="0" h="1903" w="2155">
                  <a:moveTo>
                    <a:pt x="1" y="0"/>
                  </a:moveTo>
                  <a:cubicBezTo>
                    <a:pt x="414" y="860"/>
                    <a:pt x="1261" y="1485"/>
                    <a:pt x="2154" y="1902"/>
                  </a:cubicBezTo>
                  <a:cubicBezTo>
                    <a:pt x="1559" y="1121"/>
                    <a:pt x="807" y="61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26"/>
            <p:cNvSpPr/>
            <p:nvPr/>
          </p:nvSpPr>
          <p:spPr>
            <a:xfrm>
              <a:off x="-1129525" y="3789465"/>
              <a:ext cx="124300" cy="382056"/>
            </a:xfrm>
            <a:custGeom>
              <a:rect b="b" l="l" r="r" t="t"/>
              <a:pathLst>
                <a:path extrusionOk="0" h="3255" w="1059">
                  <a:moveTo>
                    <a:pt x="976" y="1"/>
                  </a:moveTo>
                  <a:cubicBezTo>
                    <a:pt x="976" y="1"/>
                    <a:pt x="298" y="1187"/>
                    <a:pt x="112" y="1733"/>
                  </a:cubicBezTo>
                  <a:cubicBezTo>
                    <a:pt x="0" y="2076"/>
                    <a:pt x="161" y="3254"/>
                    <a:pt x="161" y="3254"/>
                  </a:cubicBezTo>
                  <a:cubicBezTo>
                    <a:pt x="161" y="3254"/>
                    <a:pt x="195" y="2118"/>
                    <a:pt x="335" y="1808"/>
                  </a:cubicBezTo>
                  <a:cubicBezTo>
                    <a:pt x="476" y="1497"/>
                    <a:pt x="1059" y="175"/>
                    <a:pt x="1059" y="175"/>
                  </a:cubicBezTo>
                  <a:lnTo>
                    <a:pt x="9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6"/>
            <p:cNvSpPr/>
            <p:nvPr/>
          </p:nvSpPr>
          <p:spPr>
            <a:xfrm>
              <a:off x="-333721" y="2714542"/>
              <a:ext cx="78876" cy="56223"/>
            </a:xfrm>
            <a:custGeom>
              <a:rect b="b" l="l" r="r" t="t"/>
              <a:pathLst>
                <a:path extrusionOk="0" h="479" w="672">
                  <a:moveTo>
                    <a:pt x="77" y="0"/>
                  </a:moveTo>
                  <a:cubicBezTo>
                    <a:pt x="1" y="0"/>
                    <a:pt x="289" y="369"/>
                    <a:pt x="616" y="477"/>
                  </a:cubicBezTo>
                  <a:cubicBezTo>
                    <a:pt x="619" y="478"/>
                    <a:pt x="621" y="479"/>
                    <a:pt x="623" y="479"/>
                  </a:cubicBezTo>
                  <a:cubicBezTo>
                    <a:pt x="672" y="479"/>
                    <a:pt x="406" y="98"/>
                    <a:pt x="87" y="2"/>
                  </a:cubicBezTo>
                  <a:cubicBezTo>
                    <a:pt x="83" y="1"/>
                    <a:pt x="80" y="0"/>
                    <a:pt x="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26"/>
            <p:cNvSpPr/>
            <p:nvPr/>
          </p:nvSpPr>
          <p:spPr>
            <a:xfrm>
              <a:off x="-1651728" y="2038226"/>
              <a:ext cx="214679" cy="300949"/>
            </a:xfrm>
            <a:custGeom>
              <a:rect b="b" l="l" r="r" t="t"/>
              <a:pathLst>
                <a:path extrusionOk="0" h="2564" w="1829">
                  <a:moveTo>
                    <a:pt x="1042" y="943"/>
                  </a:moveTo>
                  <a:lnTo>
                    <a:pt x="1043" y="943"/>
                  </a:lnTo>
                  <a:cubicBezTo>
                    <a:pt x="1043" y="943"/>
                    <a:pt x="1042" y="943"/>
                    <a:pt x="1042" y="943"/>
                  </a:cubicBezTo>
                  <a:close/>
                  <a:moveTo>
                    <a:pt x="460" y="1"/>
                  </a:moveTo>
                  <a:cubicBezTo>
                    <a:pt x="662" y="340"/>
                    <a:pt x="439" y="716"/>
                    <a:pt x="299" y="890"/>
                  </a:cubicBezTo>
                  <a:cubicBezTo>
                    <a:pt x="276" y="918"/>
                    <a:pt x="241" y="935"/>
                    <a:pt x="205" y="935"/>
                  </a:cubicBezTo>
                  <a:cubicBezTo>
                    <a:pt x="195" y="935"/>
                    <a:pt x="185" y="934"/>
                    <a:pt x="175" y="931"/>
                  </a:cubicBezTo>
                  <a:lnTo>
                    <a:pt x="166" y="927"/>
                  </a:lnTo>
                  <a:cubicBezTo>
                    <a:pt x="155" y="924"/>
                    <a:pt x="144" y="923"/>
                    <a:pt x="132" y="923"/>
                  </a:cubicBezTo>
                  <a:cubicBezTo>
                    <a:pt x="110" y="923"/>
                    <a:pt x="88" y="928"/>
                    <a:pt x="71" y="939"/>
                  </a:cubicBezTo>
                  <a:cubicBezTo>
                    <a:pt x="13" y="968"/>
                    <a:pt x="1" y="1042"/>
                    <a:pt x="30" y="1096"/>
                  </a:cubicBezTo>
                  <a:lnTo>
                    <a:pt x="683" y="2179"/>
                  </a:lnTo>
                  <a:lnTo>
                    <a:pt x="1324" y="2564"/>
                  </a:lnTo>
                  <a:lnTo>
                    <a:pt x="1828" y="2262"/>
                  </a:lnTo>
                  <a:lnTo>
                    <a:pt x="1766" y="2150"/>
                  </a:lnTo>
                  <a:lnTo>
                    <a:pt x="1663" y="2212"/>
                  </a:lnTo>
                  <a:cubicBezTo>
                    <a:pt x="1569" y="2270"/>
                    <a:pt x="1461" y="2299"/>
                    <a:pt x="1354" y="2299"/>
                  </a:cubicBezTo>
                  <a:cubicBezTo>
                    <a:pt x="1244" y="2299"/>
                    <a:pt x="1134" y="2269"/>
                    <a:pt x="1039" y="2208"/>
                  </a:cubicBezTo>
                  <a:lnTo>
                    <a:pt x="939" y="2146"/>
                  </a:lnTo>
                  <a:cubicBezTo>
                    <a:pt x="857" y="2097"/>
                    <a:pt x="791" y="2026"/>
                    <a:pt x="745" y="1944"/>
                  </a:cubicBezTo>
                  <a:lnTo>
                    <a:pt x="394" y="1369"/>
                  </a:lnTo>
                  <a:cubicBezTo>
                    <a:pt x="344" y="1291"/>
                    <a:pt x="344" y="1191"/>
                    <a:pt x="398" y="1117"/>
                  </a:cubicBezTo>
                  <a:lnTo>
                    <a:pt x="518" y="931"/>
                  </a:lnTo>
                  <a:cubicBezTo>
                    <a:pt x="578" y="838"/>
                    <a:pt x="676" y="793"/>
                    <a:pt x="774" y="793"/>
                  </a:cubicBezTo>
                  <a:cubicBezTo>
                    <a:pt x="877" y="793"/>
                    <a:pt x="981" y="843"/>
                    <a:pt x="1042" y="943"/>
                  </a:cubicBezTo>
                  <a:lnTo>
                    <a:pt x="1042" y="943"/>
                  </a:lnTo>
                  <a:lnTo>
                    <a:pt x="4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26"/>
            <p:cNvSpPr/>
            <p:nvPr/>
          </p:nvSpPr>
          <p:spPr>
            <a:xfrm>
              <a:off x="-1530362" y="1877656"/>
              <a:ext cx="36973" cy="45659"/>
            </a:xfrm>
            <a:custGeom>
              <a:rect b="b" l="l" r="r" t="t"/>
              <a:pathLst>
                <a:path extrusionOk="0" h="389" w="315">
                  <a:moveTo>
                    <a:pt x="0" y="0"/>
                  </a:moveTo>
                  <a:lnTo>
                    <a:pt x="220" y="389"/>
                  </a:lnTo>
                  <a:lnTo>
                    <a:pt x="315" y="141"/>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26"/>
            <p:cNvSpPr/>
            <p:nvPr/>
          </p:nvSpPr>
          <p:spPr>
            <a:xfrm>
              <a:off x="-1654075" y="1877656"/>
              <a:ext cx="439687" cy="754604"/>
            </a:xfrm>
            <a:custGeom>
              <a:rect b="b" l="l" r="r" t="t"/>
              <a:pathLst>
                <a:path extrusionOk="0" h="6429" w="3746">
                  <a:moveTo>
                    <a:pt x="1054" y="0"/>
                  </a:moveTo>
                  <a:lnTo>
                    <a:pt x="25" y="616"/>
                  </a:lnTo>
                  <a:lnTo>
                    <a:pt x="1083" y="2373"/>
                  </a:lnTo>
                  <a:lnTo>
                    <a:pt x="1844" y="3634"/>
                  </a:lnTo>
                  <a:lnTo>
                    <a:pt x="0" y="5395"/>
                  </a:lnTo>
                  <a:lnTo>
                    <a:pt x="852" y="6429"/>
                  </a:lnTo>
                  <a:lnTo>
                    <a:pt x="2357" y="4974"/>
                  </a:lnTo>
                  <a:lnTo>
                    <a:pt x="2791" y="4858"/>
                  </a:lnTo>
                  <a:lnTo>
                    <a:pt x="3006" y="5222"/>
                  </a:lnTo>
                  <a:lnTo>
                    <a:pt x="3585" y="4870"/>
                  </a:lnTo>
                  <a:lnTo>
                    <a:pt x="3485" y="4705"/>
                  </a:lnTo>
                  <a:lnTo>
                    <a:pt x="3692" y="4581"/>
                  </a:lnTo>
                  <a:lnTo>
                    <a:pt x="3746" y="4378"/>
                  </a:lnTo>
                  <a:lnTo>
                    <a:pt x="2646" y="2551"/>
                  </a:lnTo>
                  <a:lnTo>
                    <a:pt x="2514" y="2625"/>
                  </a:lnTo>
                  <a:lnTo>
                    <a:pt x="2018" y="1811"/>
                  </a:lnTo>
                  <a:lnTo>
                    <a:pt x="2109" y="1757"/>
                  </a:lnTo>
                  <a:lnTo>
                    <a:pt x="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6"/>
            <p:cNvSpPr/>
            <p:nvPr/>
          </p:nvSpPr>
          <p:spPr>
            <a:xfrm>
              <a:off x="-1866642" y="1451584"/>
              <a:ext cx="320903" cy="441213"/>
            </a:xfrm>
            <a:custGeom>
              <a:rect b="b" l="l" r="r" t="t"/>
              <a:pathLst>
                <a:path extrusionOk="0" h="3759" w="2734">
                  <a:moveTo>
                    <a:pt x="732" y="0"/>
                  </a:moveTo>
                  <a:lnTo>
                    <a:pt x="0" y="439"/>
                  </a:lnTo>
                  <a:lnTo>
                    <a:pt x="2001" y="3758"/>
                  </a:lnTo>
                  <a:lnTo>
                    <a:pt x="2733" y="3320"/>
                  </a:lnTo>
                  <a:lnTo>
                    <a:pt x="7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6"/>
            <p:cNvSpPr/>
            <p:nvPr/>
          </p:nvSpPr>
          <p:spPr>
            <a:xfrm>
              <a:off x="-1812767" y="1461795"/>
              <a:ext cx="250009" cy="398958"/>
            </a:xfrm>
            <a:custGeom>
              <a:rect b="b" l="l" r="r" t="t"/>
              <a:pathLst>
                <a:path extrusionOk="0" h="3399" w="2130">
                  <a:moveTo>
                    <a:pt x="133" y="0"/>
                  </a:moveTo>
                  <a:lnTo>
                    <a:pt x="0" y="79"/>
                  </a:lnTo>
                  <a:lnTo>
                    <a:pt x="1997" y="3399"/>
                  </a:lnTo>
                  <a:lnTo>
                    <a:pt x="2129" y="3320"/>
                  </a:lnTo>
                  <a:lnTo>
                    <a:pt x="1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6"/>
            <p:cNvSpPr/>
            <p:nvPr/>
          </p:nvSpPr>
          <p:spPr>
            <a:xfrm>
              <a:off x="-1611938" y="1853359"/>
              <a:ext cx="60800" cy="50589"/>
            </a:xfrm>
            <a:custGeom>
              <a:rect b="b" l="l" r="r" t="t"/>
              <a:pathLst>
                <a:path extrusionOk="0" h="431" w="518">
                  <a:moveTo>
                    <a:pt x="402" y="1"/>
                  </a:moveTo>
                  <a:lnTo>
                    <a:pt x="1" y="240"/>
                  </a:lnTo>
                  <a:lnTo>
                    <a:pt x="113" y="430"/>
                  </a:lnTo>
                  <a:lnTo>
                    <a:pt x="518" y="191"/>
                  </a:lnTo>
                  <a:lnTo>
                    <a:pt x="40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6"/>
            <p:cNvSpPr/>
            <p:nvPr/>
          </p:nvSpPr>
          <p:spPr>
            <a:xfrm>
              <a:off x="-1590106" y="1881060"/>
              <a:ext cx="34626" cy="28170"/>
            </a:xfrm>
            <a:custGeom>
              <a:rect b="b" l="l" r="r" t="t"/>
              <a:pathLst>
                <a:path extrusionOk="0" h="240" w="295">
                  <a:moveTo>
                    <a:pt x="237" y="0"/>
                  </a:moveTo>
                  <a:lnTo>
                    <a:pt x="1" y="141"/>
                  </a:lnTo>
                  <a:lnTo>
                    <a:pt x="59" y="240"/>
                  </a:lnTo>
                  <a:lnTo>
                    <a:pt x="294" y="99"/>
                  </a:lnTo>
                  <a:lnTo>
                    <a:pt x="2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6"/>
            <p:cNvSpPr/>
            <p:nvPr/>
          </p:nvSpPr>
          <p:spPr>
            <a:xfrm>
              <a:off x="-1623088" y="1920381"/>
              <a:ext cx="104464" cy="150475"/>
            </a:xfrm>
            <a:custGeom>
              <a:rect b="b" l="l" r="r" t="t"/>
              <a:pathLst>
                <a:path extrusionOk="0" h="1282" w="890">
                  <a:moveTo>
                    <a:pt x="187" y="0"/>
                  </a:moveTo>
                  <a:lnTo>
                    <a:pt x="1" y="112"/>
                  </a:lnTo>
                  <a:lnTo>
                    <a:pt x="704" y="1282"/>
                  </a:lnTo>
                  <a:lnTo>
                    <a:pt x="890" y="1170"/>
                  </a:lnTo>
                  <a:lnTo>
                    <a:pt x="1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6"/>
            <p:cNvSpPr/>
            <p:nvPr/>
          </p:nvSpPr>
          <p:spPr>
            <a:xfrm>
              <a:off x="-1299837" y="2298799"/>
              <a:ext cx="85449" cy="131108"/>
            </a:xfrm>
            <a:custGeom>
              <a:rect b="b" l="l" r="r" t="t"/>
              <a:pathLst>
                <a:path extrusionOk="0" h="1117" w="728">
                  <a:moveTo>
                    <a:pt x="252" y="1"/>
                  </a:moveTo>
                  <a:lnTo>
                    <a:pt x="54" y="112"/>
                  </a:lnTo>
                  <a:lnTo>
                    <a:pt x="0" y="340"/>
                  </a:lnTo>
                  <a:lnTo>
                    <a:pt x="467" y="1117"/>
                  </a:lnTo>
                  <a:lnTo>
                    <a:pt x="674" y="993"/>
                  </a:lnTo>
                  <a:lnTo>
                    <a:pt x="728" y="790"/>
                  </a:lnTo>
                  <a:lnTo>
                    <a:pt x="25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6"/>
            <p:cNvSpPr/>
            <p:nvPr/>
          </p:nvSpPr>
          <p:spPr>
            <a:xfrm>
              <a:off x="-1759361" y="2144333"/>
              <a:ext cx="474195" cy="708710"/>
            </a:xfrm>
            <a:custGeom>
              <a:rect b="b" l="l" r="r" t="t"/>
              <a:pathLst>
                <a:path extrusionOk="0" h="6038" w="4040">
                  <a:moveTo>
                    <a:pt x="1783" y="1"/>
                  </a:moveTo>
                  <a:cubicBezTo>
                    <a:pt x="1715" y="1"/>
                    <a:pt x="1646" y="19"/>
                    <a:pt x="1583" y="56"/>
                  </a:cubicBezTo>
                  <a:cubicBezTo>
                    <a:pt x="1402" y="163"/>
                    <a:pt x="1344" y="395"/>
                    <a:pt x="1455" y="577"/>
                  </a:cubicBezTo>
                  <a:lnTo>
                    <a:pt x="2026" y="1532"/>
                  </a:lnTo>
                  <a:lnTo>
                    <a:pt x="1563" y="1251"/>
                  </a:lnTo>
                  <a:cubicBezTo>
                    <a:pt x="1503" y="1214"/>
                    <a:pt x="1438" y="1196"/>
                    <a:pt x="1373" y="1196"/>
                  </a:cubicBezTo>
                  <a:cubicBezTo>
                    <a:pt x="1262" y="1196"/>
                    <a:pt x="1154" y="1248"/>
                    <a:pt x="1083" y="1342"/>
                  </a:cubicBezTo>
                  <a:cubicBezTo>
                    <a:pt x="967" y="1490"/>
                    <a:pt x="988" y="1697"/>
                    <a:pt x="1129" y="1829"/>
                  </a:cubicBezTo>
                  <a:lnTo>
                    <a:pt x="1426" y="2102"/>
                  </a:lnTo>
                  <a:lnTo>
                    <a:pt x="1050" y="1879"/>
                  </a:lnTo>
                  <a:cubicBezTo>
                    <a:pt x="996" y="1847"/>
                    <a:pt x="936" y="1832"/>
                    <a:pt x="875" y="1832"/>
                  </a:cubicBezTo>
                  <a:cubicBezTo>
                    <a:pt x="769" y="1832"/>
                    <a:pt x="664" y="1879"/>
                    <a:pt x="595" y="1966"/>
                  </a:cubicBezTo>
                  <a:cubicBezTo>
                    <a:pt x="484" y="2110"/>
                    <a:pt x="496" y="2317"/>
                    <a:pt x="633" y="2441"/>
                  </a:cubicBezTo>
                  <a:lnTo>
                    <a:pt x="860" y="2660"/>
                  </a:lnTo>
                  <a:lnTo>
                    <a:pt x="860" y="2660"/>
                  </a:lnTo>
                  <a:lnTo>
                    <a:pt x="587" y="2503"/>
                  </a:lnTo>
                  <a:cubicBezTo>
                    <a:pt x="529" y="2472"/>
                    <a:pt x="467" y="2456"/>
                    <a:pt x="405" y="2456"/>
                  </a:cubicBezTo>
                  <a:cubicBezTo>
                    <a:pt x="283" y="2456"/>
                    <a:pt x="164" y="2517"/>
                    <a:pt x="95" y="2627"/>
                  </a:cubicBezTo>
                  <a:cubicBezTo>
                    <a:pt x="0" y="2780"/>
                    <a:pt x="29" y="2979"/>
                    <a:pt x="157" y="3099"/>
                  </a:cubicBezTo>
                  <a:lnTo>
                    <a:pt x="967" y="3847"/>
                  </a:lnTo>
                  <a:cubicBezTo>
                    <a:pt x="967" y="3847"/>
                    <a:pt x="1377" y="5314"/>
                    <a:pt x="2555" y="5616"/>
                  </a:cubicBezTo>
                  <a:lnTo>
                    <a:pt x="2956" y="6038"/>
                  </a:lnTo>
                  <a:lnTo>
                    <a:pt x="4039" y="4455"/>
                  </a:lnTo>
                  <a:lnTo>
                    <a:pt x="3713" y="3917"/>
                  </a:lnTo>
                  <a:lnTo>
                    <a:pt x="3369" y="2284"/>
                  </a:lnTo>
                  <a:lnTo>
                    <a:pt x="2104" y="184"/>
                  </a:lnTo>
                  <a:cubicBezTo>
                    <a:pt x="2034" y="65"/>
                    <a:pt x="1911" y="1"/>
                    <a:pt x="17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6"/>
            <p:cNvSpPr/>
            <p:nvPr/>
          </p:nvSpPr>
          <p:spPr>
            <a:xfrm>
              <a:off x="-1556067" y="2143159"/>
              <a:ext cx="227238" cy="432410"/>
            </a:xfrm>
            <a:custGeom>
              <a:rect b="b" l="l" r="r" t="t"/>
              <a:pathLst>
                <a:path extrusionOk="0" h="3684" w="1936">
                  <a:moveTo>
                    <a:pt x="54" y="0"/>
                  </a:moveTo>
                  <a:cubicBezTo>
                    <a:pt x="36" y="0"/>
                    <a:pt x="18" y="1"/>
                    <a:pt x="0" y="4"/>
                  </a:cubicBezTo>
                  <a:cubicBezTo>
                    <a:pt x="116" y="20"/>
                    <a:pt x="219" y="82"/>
                    <a:pt x="281" y="186"/>
                  </a:cubicBezTo>
                  <a:lnTo>
                    <a:pt x="1546" y="2282"/>
                  </a:lnTo>
                  <a:lnTo>
                    <a:pt x="1935" y="3683"/>
                  </a:lnTo>
                  <a:lnTo>
                    <a:pt x="1646" y="2282"/>
                  </a:lnTo>
                  <a:lnTo>
                    <a:pt x="377" y="186"/>
                  </a:lnTo>
                  <a:cubicBezTo>
                    <a:pt x="304" y="66"/>
                    <a:pt x="183" y="0"/>
                    <a:pt x="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6"/>
            <p:cNvSpPr/>
            <p:nvPr/>
          </p:nvSpPr>
          <p:spPr>
            <a:xfrm>
              <a:off x="-1758892" y="2440471"/>
              <a:ext cx="455767" cy="363628"/>
            </a:xfrm>
            <a:custGeom>
              <a:rect b="b" l="l" r="r" t="t"/>
              <a:pathLst>
                <a:path extrusionOk="0" h="3098" w="3883">
                  <a:moveTo>
                    <a:pt x="190" y="1"/>
                  </a:moveTo>
                  <a:lnTo>
                    <a:pt x="190" y="1"/>
                  </a:lnTo>
                  <a:cubicBezTo>
                    <a:pt x="153" y="30"/>
                    <a:pt x="120" y="63"/>
                    <a:pt x="95" y="104"/>
                  </a:cubicBezTo>
                  <a:cubicBezTo>
                    <a:pt x="0" y="257"/>
                    <a:pt x="21" y="452"/>
                    <a:pt x="157" y="576"/>
                  </a:cubicBezTo>
                  <a:lnTo>
                    <a:pt x="968" y="1324"/>
                  </a:lnTo>
                  <a:cubicBezTo>
                    <a:pt x="968" y="1324"/>
                    <a:pt x="1377" y="2791"/>
                    <a:pt x="2555" y="3093"/>
                  </a:cubicBezTo>
                  <a:lnTo>
                    <a:pt x="2559" y="3097"/>
                  </a:lnTo>
                  <a:lnTo>
                    <a:pt x="3882" y="1857"/>
                  </a:lnTo>
                  <a:lnTo>
                    <a:pt x="2580" y="2688"/>
                  </a:lnTo>
                  <a:cubicBezTo>
                    <a:pt x="1402" y="2390"/>
                    <a:pt x="1315" y="1109"/>
                    <a:pt x="1315" y="1109"/>
                  </a:cubicBezTo>
                  <a:lnTo>
                    <a:pt x="285" y="381"/>
                  </a:lnTo>
                  <a:cubicBezTo>
                    <a:pt x="178" y="282"/>
                    <a:pt x="149" y="133"/>
                    <a:pt x="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6"/>
            <p:cNvSpPr/>
            <p:nvPr/>
          </p:nvSpPr>
          <p:spPr>
            <a:xfrm>
              <a:off x="-1531770" y="2643295"/>
              <a:ext cx="305292" cy="340857"/>
            </a:xfrm>
            <a:custGeom>
              <a:rect b="b" l="l" r="r" t="t"/>
              <a:pathLst>
                <a:path extrusionOk="0" h="2904" w="2601">
                  <a:moveTo>
                    <a:pt x="1980" y="1"/>
                  </a:moveTo>
                  <a:lnTo>
                    <a:pt x="0" y="1783"/>
                  </a:lnTo>
                  <a:lnTo>
                    <a:pt x="786" y="2903"/>
                  </a:lnTo>
                  <a:lnTo>
                    <a:pt x="2600" y="791"/>
                  </a:lnTo>
                  <a:lnTo>
                    <a:pt x="198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6"/>
            <p:cNvSpPr/>
            <p:nvPr/>
          </p:nvSpPr>
          <p:spPr>
            <a:xfrm>
              <a:off x="-1544447" y="2688015"/>
              <a:ext cx="1854760" cy="1229151"/>
            </a:xfrm>
            <a:custGeom>
              <a:rect b="b" l="l" r="r" t="t"/>
              <a:pathLst>
                <a:path extrusionOk="0" h="10472" w="15802">
                  <a:moveTo>
                    <a:pt x="2642" y="0"/>
                  </a:moveTo>
                  <a:lnTo>
                    <a:pt x="1" y="2481"/>
                  </a:lnTo>
                  <a:cubicBezTo>
                    <a:pt x="1" y="2481"/>
                    <a:pt x="1084" y="4536"/>
                    <a:pt x="2485" y="6553"/>
                  </a:cubicBezTo>
                  <a:cubicBezTo>
                    <a:pt x="3787" y="8430"/>
                    <a:pt x="5371" y="10282"/>
                    <a:pt x="6619" y="10451"/>
                  </a:cubicBezTo>
                  <a:cubicBezTo>
                    <a:pt x="6719" y="10465"/>
                    <a:pt x="6821" y="10472"/>
                    <a:pt x="6924" y="10472"/>
                  </a:cubicBezTo>
                  <a:cubicBezTo>
                    <a:pt x="10024" y="10472"/>
                    <a:pt x="14821" y="4527"/>
                    <a:pt x="15801" y="2419"/>
                  </a:cubicBezTo>
                  <a:lnTo>
                    <a:pt x="11824" y="2067"/>
                  </a:lnTo>
                  <a:lnTo>
                    <a:pt x="7215" y="5701"/>
                  </a:lnTo>
                  <a:lnTo>
                    <a:pt x="26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6"/>
            <p:cNvSpPr/>
            <p:nvPr/>
          </p:nvSpPr>
          <p:spPr>
            <a:xfrm>
              <a:off x="-1454655" y="2687546"/>
              <a:ext cx="1689261" cy="822095"/>
            </a:xfrm>
            <a:custGeom>
              <a:rect b="b" l="l" r="r" t="t"/>
              <a:pathLst>
                <a:path extrusionOk="0" h="7004" w="14392">
                  <a:moveTo>
                    <a:pt x="1873" y="0"/>
                  </a:moveTo>
                  <a:lnTo>
                    <a:pt x="0" y="1761"/>
                  </a:lnTo>
                  <a:lnTo>
                    <a:pt x="0" y="1761"/>
                  </a:lnTo>
                  <a:lnTo>
                    <a:pt x="1352" y="1112"/>
                  </a:lnTo>
                  <a:lnTo>
                    <a:pt x="6098" y="6516"/>
                  </a:lnTo>
                  <a:cubicBezTo>
                    <a:pt x="6098" y="6516"/>
                    <a:pt x="6375" y="6367"/>
                    <a:pt x="6737" y="6367"/>
                  </a:cubicBezTo>
                  <a:cubicBezTo>
                    <a:pt x="7076" y="6367"/>
                    <a:pt x="7490" y="6497"/>
                    <a:pt x="7822" y="7003"/>
                  </a:cubicBezTo>
                  <a:cubicBezTo>
                    <a:pt x="7822" y="7003"/>
                    <a:pt x="7855" y="6383"/>
                    <a:pt x="7136" y="5958"/>
                  </a:cubicBezTo>
                  <a:cubicBezTo>
                    <a:pt x="7136" y="5958"/>
                    <a:pt x="12035" y="1257"/>
                    <a:pt x="12672" y="823"/>
                  </a:cubicBezTo>
                  <a:cubicBezTo>
                    <a:pt x="13063" y="556"/>
                    <a:pt x="13501" y="449"/>
                    <a:pt x="13856" y="449"/>
                  </a:cubicBezTo>
                  <a:cubicBezTo>
                    <a:pt x="14078" y="449"/>
                    <a:pt x="14267" y="491"/>
                    <a:pt x="14391" y="562"/>
                  </a:cubicBezTo>
                  <a:cubicBezTo>
                    <a:pt x="14391" y="562"/>
                    <a:pt x="14054" y="345"/>
                    <a:pt x="13540" y="345"/>
                  </a:cubicBezTo>
                  <a:cubicBezTo>
                    <a:pt x="13246" y="345"/>
                    <a:pt x="12894" y="417"/>
                    <a:pt x="12515" y="641"/>
                  </a:cubicBezTo>
                  <a:cubicBezTo>
                    <a:pt x="11481" y="1257"/>
                    <a:pt x="6524" y="5602"/>
                    <a:pt x="6524" y="5602"/>
                  </a:cubicBezTo>
                  <a:lnTo>
                    <a:pt x="18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6"/>
            <p:cNvSpPr/>
            <p:nvPr/>
          </p:nvSpPr>
          <p:spPr>
            <a:xfrm>
              <a:off x="-436189" y="3075706"/>
              <a:ext cx="609646" cy="257286"/>
            </a:xfrm>
            <a:custGeom>
              <a:rect b="b" l="l" r="r" t="t"/>
              <a:pathLst>
                <a:path extrusionOk="0" h="2192" w="5194">
                  <a:moveTo>
                    <a:pt x="5194" y="1"/>
                  </a:moveTo>
                  <a:lnTo>
                    <a:pt x="5194" y="1"/>
                  </a:lnTo>
                  <a:cubicBezTo>
                    <a:pt x="4821" y="302"/>
                    <a:pt x="4433" y="575"/>
                    <a:pt x="4019" y="807"/>
                  </a:cubicBezTo>
                  <a:cubicBezTo>
                    <a:pt x="3610" y="1046"/>
                    <a:pt x="3184" y="1241"/>
                    <a:pt x="2738" y="1410"/>
                  </a:cubicBezTo>
                  <a:cubicBezTo>
                    <a:pt x="1853" y="1749"/>
                    <a:pt x="923" y="1968"/>
                    <a:pt x="1" y="2192"/>
                  </a:cubicBezTo>
                  <a:cubicBezTo>
                    <a:pt x="468" y="2121"/>
                    <a:pt x="935" y="2030"/>
                    <a:pt x="1407" y="1923"/>
                  </a:cubicBezTo>
                  <a:cubicBezTo>
                    <a:pt x="1870" y="1815"/>
                    <a:pt x="2329" y="1679"/>
                    <a:pt x="2779" y="1514"/>
                  </a:cubicBezTo>
                  <a:cubicBezTo>
                    <a:pt x="3226" y="1348"/>
                    <a:pt x="3664" y="1150"/>
                    <a:pt x="4073" y="894"/>
                  </a:cubicBezTo>
                  <a:cubicBezTo>
                    <a:pt x="4478" y="641"/>
                    <a:pt x="4863" y="348"/>
                    <a:pt x="51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6"/>
            <p:cNvSpPr/>
            <p:nvPr/>
          </p:nvSpPr>
          <p:spPr>
            <a:xfrm>
              <a:off x="-634554" y="1689503"/>
              <a:ext cx="170428" cy="220900"/>
            </a:xfrm>
            <a:custGeom>
              <a:rect b="b" l="l" r="r" t="t"/>
              <a:pathLst>
                <a:path extrusionOk="0" h="1882" w="1452">
                  <a:moveTo>
                    <a:pt x="864" y="0"/>
                  </a:moveTo>
                  <a:cubicBezTo>
                    <a:pt x="780" y="0"/>
                    <a:pt x="686" y="22"/>
                    <a:pt x="583" y="74"/>
                  </a:cubicBezTo>
                  <a:cubicBezTo>
                    <a:pt x="0" y="375"/>
                    <a:pt x="409" y="1822"/>
                    <a:pt x="996" y="1880"/>
                  </a:cubicBezTo>
                  <a:cubicBezTo>
                    <a:pt x="1005" y="1881"/>
                    <a:pt x="1013" y="1881"/>
                    <a:pt x="1021" y="1881"/>
                  </a:cubicBezTo>
                  <a:cubicBezTo>
                    <a:pt x="1295" y="1881"/>
                    <a:pt x="1451" y="1487"/>
                    <a:pt x="1451" y="1487"/>
                  </a:cubicBezTo>
                  <a:lnTo>
                    <a:pt x="1451" y="479"/>
                  </a:lnTo>
                  <a:cubicBezTo>
                    <a:pt x="1451" y="479"/>
                    <a:pt x="1263" y="0"/>
                    <a:pt x="864"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6"/>
            <p:cNvSpPr/>
            <p:nvPr/>
          </p:nvSpPr>
          <p:spPr>
            <a:xfrm>
              <a:off x="-566711" y="1745609"/>
              <a:ext cx="68077" cy="136859"/>
            </a:xfrm>
            <a:custGeom>
              <a:rect b="b" l="l" r="r" t="t"/>
              <a:pathLst>
                <a:path extrusionOk="0" h="1166" w="580">
                  <a:moveTo>
                    <a:pt x="1" y="1"/>
                  </a:moveTo>
                  <a:lnTo>
                    <a:pt x="1" y="1"/>
                  </a:lnTo>
                  <a:cubicBezTo>
                    <a:pt x="108" y="108"/>
                    <a:pt x="216" y="323"/>
                    <a:pt x="274" y="464"/>
                  </a:cubicBezTo>
                  <a:cubicBezTo>
                    <a:pt x="216" y="608"/>
                    <a:pt x="195" y="774"/>
                    <a:pt x="212" y="931"/>
                  </a:cubicBezTo>
                  <a:cubicBezTo>
                    <a:pt x="224" y="1022"/>
                    <a:pt x="253" y="1125"/>
                    <a:pt x="340" y="1158"/>
                  </a:cubicBezTo>
                  <a:cubicBezTo>
                    <a:pt x="355" y="1163"/>
                    <a:pt x="370" y="1166"/>
                    <a:pt x="386" y="1166"/>
                  </a:cubicBezTo>
                  <a:cubicBezTo>
                    <a:pt x="435" y="1166"/>
                    <a:pt x="486" y="1141"/>
                    <a:pt x="518" y="1100"/>
                  </a:cubicBezTo>
                  <a:cubicBezTo>
                    <a:pt x="563" y="1055"/>
                    <a:pt x="580" y="989"/>
                    <a:pt x="580" y="919"/>
                  </a:cubicBezTo>
                  <a:cubicBezTo>
                    <a:pt x="580" y="538"/>
                    <a:pt x="336" y="166"/>
                    <a:pt x="1"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6"/>
            <p:cNvSpPr/>
            <p:nvPr/>
          </p:nvSpPr>
          <p:spPr>
            <a:xfrm>
              <a:off x="-585608" y="1689503"/>
              <a:ext cx="121483" cy="59626"/>
            </a:xfrm>
            <a:custGeom>
              <a:rect b="b" l="l" r="r" t="t"/>
              <a:pathLst>
                <a:path extrusionOk="0" h="508" w="1035">
                  <a:moveTo>
                    <a:pt x="447" y="0"/>
                  </a:moveTo>
                  <a:cubicBezTo>
                    <a:pt x="363" y="0"/>
                    <a:pt x="269" y="22"/>
                    <a:pt x="166" y="74"/>
                  </a:cubicBezTo>
                  <a:cubicBezTo>
                    <a:pt x="96" y="111"/>
                    <a:pt x="42" y="160"/>
                    <a:pt x="1" y="231"/>
                  </a:cubicBezTo>
                  <a:cubicBezTo>
                    <a:pt x="74" y="216"/>
                    <a:pt x="150" y="207"/>
                    <a:pt x="226" y="207"/>
                  </a:cubicBezTo>
                  <a:cubicBezTo>
                    <a:pt x="274" y="207"/>
                    <a:pt x="322" y="210"/>
                    <a:pt x="369" y="218"/>
                  </a:cubicBezTo>
                  <a:cubicBezTo>
                    <a:pt x="613" y="260"/>
                    <a:pt x="828" y="380"/>
                    <a:pt x="1034" y="508"/>
                  </a:cubicBezTo>
                  <a:lnTo>
                    <a:pt x="1034" y="479"/>
                  </a:lnTo>
                  <a:cubicBezTo>
                    <a:pt x="1034" y="479"/>
                    <a:pt x="846" y="0"/>
                    <a:pt x="447" y="0"/>
                  </a:cubicBezTo>
                  <a:close/>
                </a:path>
              </a:pathLst>
            </a:custGeom>
            <a:solidFill>
              <a:srgbClr val="F2D2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6"/>
            <p:cNvSpPr/>
            <p:nvPr/>
          </p:nvSpPr>
          <p:spPr>
            <a:xfrm>
              <a:off x="59252" y="1781291"/>
              <a:ext cx="196486" cy="211158"/>
            </a:xfrm>
            <a:custGeom>
              <a:rect b="b" l="l" r="r" t="t"/>
              <a:pathLst>
                <a:path extrusionOk="0" h="1799" w="1674">
                  <a:moveTo>
                    <a:pt x="832" y="0"/>
                  </a:moveTo>
                  <a:cubicBezTo>
                    <a:pt x="510" y="0"/>
                    <a:pt x="266" y="325"/>
                    <a:pt x="266" y="325"/>
                  </a:cubicBezTo>
                  <a:lnTo>
                    <a:pt x="1" y="1297"/>
                  </a:lnTo>
                  <a:cubicBezTo>
                    <a:pt x="1" y="1297"/>
                    <a:pt x="46" y="1743"/>
                    <a:pt x="336" y="1793"/>
                  </a:cubicBezTo>
                  <a:cubicBezTo>
                    <a:pt x="357" y="1796"/>
                    <a:pt x="379" y="1798"/>
                    <a:pt x="401" y="1798"/>
                  </a:cubicBezTo>
                  <a:cubicBezTo>
                    <a:pt x="970" y="1798"/>
                    <a:pt x="1674" y="590"/>
                    <a:pt x="1204" y="160"/>
                  </a:cubicBezTo>
                  <a:cubicBezTo>
                    <a:pt x="1075" y="43"/>
                    <a:pt x="948" y="0"/>
                    <a:pt x="832"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6"/>
            <p:cNvSpPr/>
            <p:nvPr/>
          </p:nvSpPr>
          <p:spPr>
            <a:xfrm>
              <a:off x="94230" y="1845613"/>
              <a:ext cx="95778" cy="121014"/>
            </a:xfrm>
            <a:custGeom>
              <a:rect b="b" l="l" r="r" t="t"/>
              <a:pathLst>
                <a:path extrusionOk="0" h="1031" w="816">
                  <a:moveTo>
                    <a:pt x="815" y="0"/>
                  </a:moveTo>
                  <a:lnTo>
                    <a:pt x="815" y="0"/>
                  </a:lnTo>
                  <a:cubicBezTo>
                    <a:pt x="443" y="75"/>
                    <a:pt x="112" y="368"/>
                    <a:pt x="17" y="740"/>
                  </a:cubicBezTo>
                  <a:cubicBezTo>
                    <a:pt x="1" y="802"/>
                    <a:pt x="1" y="873"/>
                    <a:pt x="25" y="931"/>
                  </a:cubicBezTo>
                  <a:cubicBezTo>
                    <a:pt x="53" y="986"/>
                    <a:pt x="111" y="1030"/>
                    <a:pt x="174" y="1030"/>
                  </a:cubicBezTo>
                  <a:cubicBezTo>
                    <a:pt x="177" y="1030"/>
                    <a:pt x="180" y="1030"/>
                    <a:pt x="183" y="1030"/>
                  </a:cubicBezTo>
                  <a:cubicBezTo>
                    <a:pt x="278" y="1026"/>
                    <a:pt x="331" y="931"/>
                    <a:pt x="369" y="848"/>
                  </a:cubicBezTo>
                  <a:cubicBezTo>
                    <a:pt x="426" y="699"/>
                    <a:pt x="447" y="538"/>
                    <a:pt x="431" y="385"/>
                  </a:cubicBezTo>
                  <a:cubicBezTo>
                    <a:pt x="517" y="261"/>
                    <a:pt x="679" y="79"/>
                    <a:pt x="815"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6"/>
            <p:cNvSpPr/>
            <p:nvPr/>
          </p:nvSpPr>
          <p:spPr>
            <a:xfrm>
              <a:off x="89417" y="1781291"/>
              <a:ext cx="125826" cy="41668"/>
            </a:xfrm>
            <a:custGeom>
              <a:rect b="b" l="l" r="r" t="t"/>
              <a:pathLst>
                <a:path extrusionOk="0" h="355" w="1072">
                  <a:moveTo>
                    <a:pt x="575" y="0"/>
                  </a:moveTo>
                  <a:cubicBezTo>
                    <a:pt x="253" y="0"/>
                    <a:pt x="9" y="325"/>
                    <a:pt x="9" y="325"/>
                  </a:cubicBezTo>
                  <a:lnTo>
                    <a:pt x="0" y="346"/>
                  </a:lnTo>
                  <a:cubicBezTo>
                    <a:pt x="198" y="287"/>
                    <a:pt x="399" y="237"/>
                    <a:pt x="602" y="237"/>
                  </a:cubicBezTo>
                  <a:cubicBezTo>
                    <a:pt x="641" y="237"/>
                    <a:pt x="680" y="238"/>
                    <a:pt x="720" y="242"/>
                  </a:cubicBezTo>
                  <a:cubicBezTo>
                    <a:pt x="840" y="255"/>
                    <a:pt x="964" y="296"/>
                    <a:pt x="1071" y="354"/>
                  </a:cubicBezTo>
                  <a:cubicBezTo>
                    <a:pt x="1046" y="280"/>
                    <a:pt x="1005" y="214"/>
                    <a:pt x="947" y="160"/>
                  </a:cubicBezTo>
                  <a:cubicBezTo>
                    <a:pt x="818" y="43"/>
                    <a:pt x="691" y="0"/>
                    <a:pt x="575" y="0"/>
                  </a:cubicBezTo>
                  <a:close/>
                </a:path>
              </a:pathLst>
            </a:custGeom>
            <a:solidFill>
              <a:srgbClr val="F2D2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6"/>
            <p:cNvSpPr/>
            <p:nvPr/>
          </p:nvSpPr>
          <p:spPr>
            <a:xfrm>
              <a:off x="-482200" y="1362965"/>
              <a:ext cx="616336" cy="865406"/>
            </a:xfrm>
            <a:custGeom>
              <a:rect b="b" l="l" r="r" t="t"/>
              <a:pathLst>
                <a:path extrusionOk="0" h="7373" w="5251">
                  <a:moveTo>
                    <a:pt x="2460" y="0"/>
                  </a:moveTo>
                  <a:cubicBezTo>
                    <a:pt x="983" y="0"/>
                    <a:pt x="377" y="961"/>
                    <a:pt x="190" y="1785"/>
                  </a:cubicBezTo>
                  <a:cubicBezTo>
                    <a:pt x="137" y="2012"/>
                    <a:pt x="75" y="2438"/>
                    <a:pt x="50" y="2942"/>
                  </a:cubicBezTo>
                  <a:cubicBezTo>
                    <a:pt x="0" y="4046"/>
                    <a:pt x="215" y="5650"/>
                    <a:pt x="910" y="6659"/>
                  </a:cubicBezTo>
                  <a:cubicBezTo>
                    <a:pt x="1207" y="7085"/>
                    <a:pt x="1468" y="7279"/>
                    <a:pt x="2009" y="7354"/>
                  </a:cubicBezTo>
                  <a:cubicBezTo>
                    <a:pt x="2109" y="7366"/>
                    <a:pt x="2200" y="7373"/>
                    <a:pt x="2285" y="7373"/>
                  </a:cubicBezTo>
                  <a:cubicBezTo>
                    <a:pt x="2665" y="7373"/>
                    <a:pt x="2927" y="7243"/>
                    <a:pt x="3237" y="6973"/>
                  </a:cubicBezTo>
                  <a:cubicBezTo>
                    <a:pt x="4176" y="6179"/>
                    <a:pt x="4800" y="4687"/>
                    <a:pt x="5036" y="3612"/>
                  </a:cubicBezTo>
                  <a:cubicBezTo>
                    <a:pt x="5147" y="3112"/>
                    <a:pt x="5197" y="2690"/>
                    <a:pt x="5209" y="2455"/>
                  </a:cubicBezTo>
                  <a:cubicBezTo>
                    <a:pt x="5251" y="1516"/>
                    <a:pt x="4829" y="284"/>
                    <a:pt x="2977" y="36"/>
                  </a:cubicBezTo>
                  <a:cubicBezTo>
                    <a:pt x="2794" y="12"/>
                    <a:pt x="2622" y="0"/>
                    <a:pt x="2460"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6"/>
            <p:cNvSpPr/>
            <p:nvPr/>
          </p:nvSpPr>
          <p:spPr>
            <a:xfrm>
              <a:off x="-534198" y="1365665"/>
              <a:ext cx="782422" cy="870101"/>
            </a:xfrm>
            <a:custGeom>
              <a:rect b="b" l="l" r="r" t="t"/>
              <a:pathLst>
                <a:path extrusionOk="0" h="7413" w="6666">
                  <a:moveTo>
                    <a:pt x="5694" y="1"/>
                  </a:moveTo>
                  <a:lnTo>
                    <a:pt x="5694" y="1"/>
                  </a:lnTo>
                  <a:cubicBezTo>
                    <a:pt x="5735" y="348"/>
                    <a:pt x="5673" y="708"/>
                    <a:pt x="5528" y="1026"/>
                  </a:cubicBezTo>
                  <a:cubicBezTo>
                    <a:pt x="5528" y="1026"/>
                    <a:pt x="4887" y="1175"/>
                    <a:pt x="4755" y="1836"/>
                  </a:cubicBezTo>
                  <a:cubicBezTo>
                    <a:pt x="4652" y="2345"/>
                    <a:pt x="5020" y="2928"/>
                    <a:pt x="5198" y="3176"/>
                  </a:cubicBezTo>
                  <a:cubicBezTo>
                    <a:pt x="5251" y="3250"/>
                    <a:pt x="5268" y="3349"/>
                    <a:pt x="5247" y="3436"/>
                  </a:cubicBezTo>
                  <a:cubicBezTo>
                    <a:pt x="5177" y="3746"/>
                    <a:pt x="5045" y="4366"/>
                    <a:pt x="4962" y="4602"/>
                  </a:cubicBezTo>
                  <a:cubicBezTo>
                    <a:pt x="4867" y="4879"/>
                    <a:pt x="3842" y="5822"/>
                    <a:pt x="3842" y="5822"/>
                  </a:cubicBezTo>
                  <a:cubicBezTo>
                    <a:pt x="3842" y="5822"/>
                    <a:pt x="3589" y="5297"/>
                    <a:pt x="2688" y="5164"/>
                  </a:cubicBezTo>
                  <a:cubicBezTo>
                    <a:pt x="2601" y="5151"/>
                    <a:pt x="2519" y="5145"/>
                    <a:pt x="2440" y="5145"/>
                  </a:cubicBezTo>
                  <a:cubicBezTo>
                    <a:pt x="1802" y="5145"/>
                    <a:pt x="1448" y="5532"/>
                    <a:pt x="1448" y="5532"/>
                  </a:cubicBezTo>
                  <a:cubicBezTo>
                    <a:pt x="1448" y="5532"/>
                    <a:pt x="815" y="4503"/>
                    <a:pt x="737" y="4027"/>
                  </a:cubicBezTo>
                  <a:cubicBezTo>
                    <a:pt x="679" y="3672"/>
                    <a:pt x="733" y="3341"/>
                    <a:pt x="733" y="2990"/>
                  </a:cubicBezTo>
                  <a:cubicBezTo>
                    <a:pt x="733" y="2895"/>
                    <a:pt x="733" y="2800"/>
                    <a:pt x="766" y="2704"/>
                  </a:cubicBezTo>
                  <a:cubicBezTo>
                    <a:pt x="815" y="2585"/>
                    <a:pt x="906" y="2498"/>
                    <a:pt x="993" y="2399"/>
                  </a:cubicBezTo>
                  <a:cubicBezTo>
                    <a:pt x="1233" y="2142"/>
                    <a:pt x="1402" y="1820"/>
                    <a:pt x="1485" y="1485"/>
                  </a:cubicBezTo>
                  <a:lnTo>
                    <a:pt x="534" y="1257"/>
                  </a:lnTo>
                  <a:cubicBezTo>
                    <a:pt x="490" y="1283"/>
                    <a:pt x="441" y="1289"/>
                    <a:pt x="392" y="1289"/>
                  </a:cubicBezTo>
                  <a:cubicBezTo>
                    <a:pt x="354" y="1289"/>
                    <a:pt x="315" y="1285"/>
                    <a:pt x="280" y="1285"/>
                  </a:cubicBezTo>
                  <a:cubicBezTo>
                    <a:pt x="215" y="1285"/>
                    <a:pt x="160" y="1297"/>
                    <a:pt x="129" y="1361"/>
                  </a:cubicBezTo>
                  <a:cubicBezTo>
                    <a:pt x="1" y="1642"/>
                    <a:pt x="431" y="3759"/>
                    <a:pt x="452" y="4027"/>
                  </a:cubicBezTo>
                  <a:cubicBezTo>
                    <a:pt x="501" y="4639"/>
                    <a:pt x="741" y="5698"/>
                    <a:pt x="989" y="6281"/>
                  </a:cubicBezTo>
                  <a:cubicBezTo>
                    <a:pt x="1237" y="6863"/>
                    <a:pt x="1770" y="7355"/>
                    <a:pt x="2457" y="7409"/>
                  </a:cubicBezTo>
                  <a:cubicBezTo>
                    <a:pt x="2488" y="7412"/>
                    <a:pt x="2520" y="7413"/>
                    <a:pt x="2552" y="7413"/>
                  </a:cubicBezTo>
                  <a:cubicBezTo>
                    <a:pt x="3211" y="7413"/>
                    <a:pt x="3906" y="6897"/>
                    <a:pt x="4288" y="6388"/>
                  </a:cubicBezTo>
                  <a:cubicBezTo>
                    <a:pt x="4685" y="5859"/>
                    <a:pt x="5342" y="4610"/>
                    <a:pt x="5342" y="4610"/>
                  </a:cubicBezTo>
                  <a:lnTo>
                    <a:pt x="5342" y="4606"/>
                  </a:lnTo>
                  <a:cubicBezTo>
                    <a:pt x="5557" y="4267"/>
                    <a:pt x="5814" y="3556"/>
                    <a:pt x="5888" y="3407"/>
                  </a:cubicBezTo>
                  <a:cubicBezTo>
                    <a:pt x="6033" y="3118"/>
                    <a:pt x="6243" y="2791"/>
                    <a:pt x="6347" y="2489"/>
                  </a:cubicBezTo>
                  <a:cubicBezTo>
                    <a:pt x="6450" y="2179"/>
                    <a:pt x="6624" y="1898"/>
                    <a:pt x="6376" y="1646"/>
                  </a:cubicBezTo>
                  <a:lnTo>
                    <a:pt x="6376" y="1646"/>
                  </a:lnTo>
                  <a:cubicBezTo>
                    <a:pt x="6487" y="1696"/>
                    <a:pt x="6574" y="1783"/>
                    <a:pt x="6624" y="1898"/>
                  </a:cubicBezTo>
                  <a:cubicBezTo>
                    <a:pt x="6665" y="1696"/>
                    <a:pt x="6628" y="1481"/>
                    <a:pt x="6525" y="1303"/>
                  </a:cubicBezTo>
                  <a:cubicBezTo>
                    <a:pt x="6417" y="1129"/>
                    <a:pt x="6231" y="1001"/>
                    <a:pt x="6033" y="939"/>
                  </a:cubicBezTo>
                  <a:cubicBezTo>
                    <a:pt x="6033" y="794"/>
                    <a:pt x="6066" y="633"/>
                    <a:pt x="6128" y="505"/>
                  </a:cubicBezTo>
                  <a:lnTo>
                    <a:pt x="6128" y="505"/>
                  </a:lnTo>
                  <a:cubicBezTo>
                    <a:pt x="6024" y="551"/>
                    <a:pt x="5933" y="642"/>
                    <a:pt x="5888" y="741"/>
                  </a:cubicBezTo>
                  <a:cubicBezTo>
                    <a:pt x="5942" y="476"/>
                    <a:pt x="5859" y="216"/>
                    <a:pt x="5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26"/>
            <p:cNvSpPr/>
            <p:nvPr/>
          </p:nvSpPr>
          <p:spPr>
            <a:xfrm>
              <a:off x="59839" y="1529638"/>
              <a:ext cx="94722" cy="80284"/>
            </a:xfrm>
            <a:custGeom>
              <a:rect b="b" l="l" r="r" t="t"/>
              <a:pathLst>
                <a:path extrusionOk="0" h="684" w="807">
                  <a:moveTo>
                    <a:pt x="232" y="0"/>
                  </a:moveTo>
                  <a:cubicBezTo>
                    <a:pt x="223" y="0"/>
                    <a:pt x="215" y="0"/>
                    <a:pt x="207" y="1"/>
                  </a:cubicBezTo>
                  <a:cubicBezTo>
                    <a:pt x="128" y="92"/>
                    <a:pt x="79" y="133"/>
                    <a:pt x="0" y="233"/>
                  </a:cubicBezTo>
                  <a:cubicBezTo>
                    <a:pt x="323" y="249"/>
                    <a:pt x="624" y="419"/>
                    <a:pt x="806" y="683"/>
                  </a:cubicBezTo>
                  <a:cubicBezTo>
                    <a:pt x="786" y="514"/>
                    <a:pt x="790" y="402"/>
                    <a:pt x="703" y="257"/>
                  </a:cubicBezTo>
                  <a:cubicBezTo>
                    <a:pt x="624" y="116"/>
                    <a:pt x="399" y="0"/>
                    <a:pt x="2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6"/>
            <p:cNvSpPr/>
            <p:nvPr/>
          </p:nvSpPr>
          <p:spPr>
            <a:xfrm>
              <a:off x="-267756" y="1926132"/>
              <a:ext cx="119018" cy="43311"/>
            </a:xfrm>
            <a:custGeom>
              <a:rect b="b" l="l" r="r" t="t"/>
              <a:pathLst>
                <a:path extrusionOk="0" h="369" w="1014">
                  <a:moveTo>
                    <a:pt x="1" y="1"/>
                  </a:moveTo>
                  <a:cubicBezTo>
                    <a:pt x="1" y="1"/>
                    <a:pt x="178" y="327"/>
                    <a:pt x="468" y="364"/>
                  </a:cubicBezTo>
                  <a:cubicBezTo>
                    <a:pt x="487" y="368"/>
                    <a:pt x="506" y="369"/>
                    <a:pt x="526" y="369"/>
                  </a:cubicBezTo>
                  <a:cubicBezTo>
                    <a:pt x="557" y="369"/>
                    <a:pt x="588" y="365"/>
                    <a:pt x="617" y="360"/>
                  </a:cubicBezTo>
                  <a:cubicBezTo>
                    <a:pt x="844" y="311"/>
                    <a:pt x="1013" y="116"/>
                    <a:pt x="1013" y="116"/>
                  </a:cubicBezTo>
                  <a:lnTo>
                    <a:pt x="1013" y="116"/>
                  </a:lnTo>
                  <a:cubicBezTo>
                    <a:pt x="1013" y="116"/>
                    <a:pt x="972" y="129"/>
                    <a:pt x="902" y="141"/>
                  </a:cubicBezTo>
                  <a:cubicBezTo>
                    <a:pt x="833" y="155"/>
                    <a:pt x="738" y="169"/>
                    <a:pt x="626" y="169"/>
                  </a:cubicBezTo>
                  <a:cubicBezTo>
                    <a:pt x="443" y="169"/>
                    <a:pt x="217" y="132"/>
                    <a:pt x="1"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6"/>
            <p:cNvSpPr/>
            <p:nvPr/>
          </p:nvSpPr>
          <p:spPr>
            <a:xfrm>
              <a:off x="-255079" y="1944091"/>
              <a:ext cx="21949" cy="18076"/>
            </a:xfrm>
            <a:custGeom>
              <a:rect b="b" l="l" r="r" t="t"/>
              <a:pathLst>
                <a:path extrusionOk="0" h="154" w="187">
                  <a:moveTo>
                    <a:pt x="0" y="1"/>
                  </a:moveTo>
                  <a:lnTo>
                    <a:pt x="0" y="1"/>
                  </a:lnTo>
                  <a:cubicBezTo>
                    <a:pt x="50" y="54"/>
                    <a:pt x="112" y="112"/>
                    <a:pt x="186" y="154"/>
                  </a:cubicBezTo>
                  <a:cubicBezTo>
                    <a:pt x="174" y="108"/>
                    <a:pt x="141" y="71"/>
                    <a:pt x="99" y="46"/>
                  </a:cubicBezTo>
                  <a:cubicBezTo>
                    <a:pt x="70" y="25"/>
                    <a:pt x="37" y="9"/>
                    <a:pt x="0" y="1"/>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6"/>
            <p:cNvSpPr/>
            <p:nvPr/>
          </p:nvSpPr>
          <p:spPr>
            <a:xfrm>
              <a:off x="-184771" y="1698189"/>
              <a:ext cx="232520" cy="189795"/>
            </a:xfrm>
            <a:custGeom>
              <a:rect b="b" l="l" r="r" t="t"/>
              <a:pathLst>
                <a:path extrusionOk="0" h="1617" w="1981">
                  <a:moveTo>
                    <a:pt x="1221" y="1"/>
                  </a:moveTo>
                  <a:cubicBezTo>
                    <a:pt x="1064" y="1"/>
                    <a:pt x="863" y="47"/>
                    <a:pt x="608" y="173"/>
                  </a:cubicBezTo>
                  <a:cubicBezTo>
                    <a:pt x="608" y="173"/>
                    <a:pt x="0" y="587"/>
                    <a:pt x="100" y="1298"/>
                  </a:cubicBezTo>
                  <a:cubicBezTo>
                    <a:pt x="100" y="1298"/>
                    <a:pt x="561" y="1616"/>
                    <a:pt x="1036" y="1616"/>
                  </a:cubicBezTo>
                  <a:cubicBezTo>
                    <a:pt x="1267" y="1616"/>
                    <a:pt x="1501" y="1541"/>
                    <a:pt x="1687" y="1318"/>
                  </a:cubicBezTo>
                  <a:cubicBezTo>
                    <a:pt x="1981" y="967"/>
                    <a:pt x="1762" y="347"/>
                    <a:pt x="1762" y="347"/>
                  </a:cubicBezTo>
                  <a:cubicBezTo>
                    <a:pt x="1762" y="347"/>
                    <a:pt x="1653" y="1"/>
                    <a:pt x="1221" y="1"/>
                  </a:cubicBezTo>
                  <a:close/>
                </a:path>
              </a:pathLst>
            </a:custGeom>
            <a:solidFill>
              <a:srgbClr val="EBAE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6"/>
            <p:cNvSpPr/>
            <p:nvPr/>
          </p:nvSpPr>
          <p:spPr>
            <a:xfrm>
              <a:off x="-156601" y="1758755"/>
              <a:ext cx="170311" cy="67021"/>
            </a:xfrm>
            <a:custGeom>
              <a:rect b="b" l="l" r="r" t="t"/>
              <a:pathLst>
                <a:path extrusionOk="0" h="571" w="1451">
                  <a:moveTo>
                    <a:pt x="872" y="0"/>
                  </a:moveTo>
                  <a:cubicBezTo>
                    <a:pt x="864" y="0"/>
                    <a:pt x="856" y="0"/>
                    <a:pt x="848" y="0"/>
                  </a:cubicBezTo>
                  <a:cubicBezTo>
                    <a:pt x="327" y="17"/>
                    <a:pt x="0" y="571"/>
                    <a:pt x="0" y="571"/>
                  </a:cubicBezTo>
                  <a:lnTo>
                    <a:pt x="1431" y="434"/>
                  </a:lnTo>
                  <a:cubicBezTo>
                    <a:pt x="1431" y="434"/>
                    <a:pt x="1451" y="0"/>
                    <a:pt x="872"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26"/>
            <p:cNvSpPr/>
            <p:nvPr/>
          </p:nvSpPr>
          <p:spPr>
            <a:xfrm>
              <a:off x="-176086" y="1778122"/>
              <a:ext cx="195195" cy="103642"/>
            </a:xfrm>
            <a:custGeom>
              <a:rect b="b" l="l" r="r" t="t"/>
              <a:pathLst>
                <a:path extrusionOk="0" h="883" w="1663">
                  <a:moveTo>
                    <a:pt x="836" y="1"/>
                  </a:moveTo>
                  <a:cubicBezTo>
                    <a:pt x="522" y="1"/>
                    <a:pt x="208" y="150"/>
                    <a:pt x="1" y="402"/>
                  </a:cubicBezTo>
                  <a:cubicBezTo>
                    <a:pt x="166" y="662"/>
                    <a:pt x="377" y="803"/>
                    <a:pt x="642" y="861"/>
                  </a:cubicBezTo>
                  <a:cubicBezTo>
                    <a:pt x="707" y="875"/>
                    <a:pt x="774" y="882"/>
                    <a:pt x="841" y="882"/>
                  </a:cubicBezTo>
                  <a:cubicBezTo>
                    <a:pt x="968" y="882"/>
                    <a:pt x="1094" y="856"/>
                    <a:pt x="1208" y="799"/>
                  </a:cubicBezTo>
                  <a:cubicBezTo>
                    <a:pt x="1386" y="712"/>
                    <a:pt x="1547" y="571"/>
                    <a:pt x="1663" y="410"/>
                  </a:cubicBezTo>
                  <a:cubicBezTo>
                    <a:pt x="1464" y="158"/>
                    <a:pt x="1154" y="1"/>
                    <a:pt x="8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26"/>
            <p:cNvSpPr/>
            <p:nvPr/>
          </p:nvSpPr>
          <p:spPr>
            <a:xfrm>
              <a:off x="-85354" y="1787512"/>
              <a:ext cx="90966" cy="85566"/>
            </a:xfrm>
            <a:custGeom>
              <a:rect b="b" l="l" r="r" t="t"/>
              <a:pathLst>
                <a:path extrusionOk="0" h="729" w="775">
                  <a:moveTo>
                    <a:pt x="387" y="0"/>
                  </a:moveTo>
                  <a:cubicBezTo>
                    <a:pt x="231" y="0"/>
                    <a:pt x="89" y="112"/>
                    <a:pt x="51" y="276"/>
                  </a:cubicBezTo>
                  <a:cubicBezTo>
                    <a:pt x="1" y="475"/>
                    <a:pt x="117" y="669"/>
                    <a:pt x="303" y="719"/>
                  </a:cubicBezTo>
                  <a:cubicBezTo>
                    <a:pt x="329" y="725"/>
                    <a:pt x="356" y="728"/>
                    <a:pt x="382" y="728"/>
                  </a:cubicBezTo>
                  <a:cubicBezTo>
                    <a:pt x="540" y="728"/>
                    <a:pt x="686" y="616"/>
                    <a:pt x="724" y="450"/>
                  </a:cubicBezTo>
                  <a:cubicBezTo>
                    <a:pt x="774" y="251"/>
                    <a:pt x="658" y="57"/>
                    <a:pt x="472" y="12"/>
                  </a:cubicBezTo>
                  <a:cubicBezTo>
                    <a:pt x="444" y="4"/>
                    <a:pt x="415" y="0"/>
                    <a:pt x="3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6"/>
            <p:cNvSpPr/>
            <p:nvPr/>
          </p:nvSpPr>
          <p:spPr>
            <a:xfrm>
              <a:off x="-157071" y="1780821"/>
              <a:ext cx="171368" cy="46011"/>
            </a:xfrm>
            <a:custGeom>
              <a:rect b="b" l="l" r="r" t="t"/>
              <a:pathLst>
                <a:path extrusionOk="0" h="392" w="1460">
                  <a:moveTo>
                    <a:pt x="928" y="0"/>
                  </a:moveTo>
                  <a:cubicBezTo>
                    <a:pt x="831" y="0"/>
                    <a:pt x="718" y="14"/>
                    <a:pt x="587" y="48"/>
                  </a:cubicBezTo>
                  <a:cubicBezTo>
                    <a:pt x="331" y="114"/>
                    <a:pt x="108" y="226"/>
                    <a:pt x="0" y="387"/>
                  </a:cubicBezTo>
                  <a:cubicBezTo>
                    <a:pt x="0" y="387"/>
                    <a:pt x="310" y="135"/>
                    <a:pt x="777" y="122"/>
                  </a:cubicBezTo>
                  <a:cubicBezTo>
                    <a:pt x="780" y="122"/>
                    <a:pt x="783" y="122"/>
                    <a:pt x="786" y="122"/>
                  </a:cubicBezTo>
                  <a:cubicBezTo>
                    <a:pt x="1008" y="122"/>
                    <a:pt x="1307" y="277"/>
                    <a:pt x="1348" y="391"/>
                  </a:cubicBezTo>
                  <a:lnTo>
                    <a:pt x="1348" y="391"/>
                  </a:lnTo>
                  <a:cubicBezTo>
                    <a:pt x="1350" y="385"/>
                    <a:pt x="1432" y="294"/>
                    <a:pt x="1460" y="246"/>
                  </a:cubicBezTo>
                  <a:cubicBezTo>
                    <a:pt x="1460" y="246"/>
                    <a:pt x="1338" y="0"/>
                    <a:pt x="928" y="0"/>
                  </a:cubicBezTo>
                  <a:close/>
                  <a:moveTo>
                    <a:pt x="1348" y="391"/>
                  </a:moveTo>
                  <a:lnTo>
                    <a:pt x="1348" y="391"/>
                  </a:lnTo>
                  <a:cubicBezTo>
                    <a:pt x="1348" y="391"/>
                    <a:pt x="1348" y="391"/>
                    <a:pt x="1348" y="391"/>
                  </a:cubicBezTo>
                  <a:cubicBezTo>
                    <a:pt x="1348" y="391"/>
                    <a:pt x="1348" y="391"/>
                    <a:pt x="1348" y="39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26"/>
            <p:cNvSpPr/>
            <p:nvPr/>
          </p:nvSpPr>
          <p:spPr>
            <a:xfrm>
              <a:off x="-420109" y="1660160"/>
              <a:ext cx="235454" cy="196486"/>
            </a:xfrm>
            <a:custGeom>
              <a:rect b="b" l="l" r="r" t="t"/>
              <a:pathLst>
                <a:path extrusionOk="0" h="1674" w="2006">
                  <a:moveTo>
                    <a:pt x="804" y="0"/>
                  </a:moveTo>
                  <a:cubicBezTo>
                    <a:pt x="511" y="0"/>
                    <a:pt x="372" y="216"/>
                    <a:pt x="372" y="216"/>
                  </a:cubicBezTo>
                  <a:cubicBezTo>
                    <a:pt x="372" y="216"/>
                    <a:pt x="0" y="758"/>
                    <a:pt x="195" y="1171"/>
                  </a:cubicBezTo>
                  <a:cubicBezTo>
                    <a:pt x="379" y="1572"/>
                    <a:pt x="756" y="1673"/>
                    <a:pt x="1091" y="1673"/>
                  </a:cubicBezTo>
                  <a:cubicBezTo>
                    <a:pt x="1432" y="1673"/>
                    <a:pt x="1729" y="1568"/>
                    <a:pt x="1729" y="1568"/>
                  </a:cubicBezTo>
                  <a:cubicBezTo>
                    <a:pt x="2005" y="902"/>
                    <a:pt x="1530" y="353"/>
                    <a:pt x="1530" y="353"/>
                  </a:cubicBezTo>
                  <a:cubicBezTo>
                    <a:pt x="1226" y="83"/>
                    <a:pt x="985" y="0"/>
                    <a:pt x="804" y="0"/>
                  </a:cubicBezTo>
                  <a:close/>
                </a:path>
              </a:pathLst>
            </a:custGeom>
            <a:solidFill>
              <a:srgbClr val="EBAE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26"/>
            <p:cNvSpPr/>
            <p:nvPr/>
          </p:nvSpPr>
          <p:spPr>
            <a:xfrm>
              <a:off x="-385131" y="1721899"/>
              <a:ext cx="158222" cy="95191"/>
            </a:xfrm>
            <a:custGeom>
              <a:rect b="b" l="l" r="r" t="t"/>
              <a:pathLst>
                <a:path extrusionOk="0" h="811" w="1348">
                  <a:moveTo>
                    <a:pt x="425" y="1"/>
                  </a:moveTo>
                  <a:cubicBezTo>
                    <a:pt x="66" y="1"/>
                    <a:pt x="0" y="306"/>
                    <a:pt x="0" y="306"/>
                  </a:cubicBezTo>
                  <a:lnTo>
                    <a:pt x="1348" y="810"/>
                  </a:lnTo>
                  <a:cubicBezTo>
                    <a:pt x="1348" y="810"/>
                    <a:pt x="1178" y="190"/>
                    <a:pt x="674" y="42"/>
                  </a:cubicBezTo>
                  <a:cubicBezTo>
                    <a:pt x="578" y="13"/>
                    <a:pt x="496" y="1"/>
                    <a:pt x="425"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26"/>
            <p:cNvSpPr/>
            <p:nvPr/>
          </p:nvSpPr>
          <p:spPr>
            <a:xfrm>
              <a:off x="-396869" y="1745844"/>
              <a:ext cx="188974" cy="107398"/>
            </a:xfrm>
            <a:custGeom>
              <a:rect b="b" l="l" r="r" t="t"/>
              <a:pathLst>
                <a:path extrusionOk="0" h="915" w="1610">
                  <a:moveTo>
                    <a:pt x="639" y="1"/>
                  </a:moveTo>
                  <a:cubicBezTo>
                    <a:pt x="412" y="1"/>
                    <a:pt x="184" y="74"/>
                    <a:pt x="1" y="210"/>
                  </a:cubicBezTo>
                  <a:cubicBezTo>
                    <a:pt x="71" y="396"/>
                    <a:pt x="191" y="573"/>
                    <a:pt x="336" y="702"/>
                  </a:cubicBezTo>
                  <a:cubicBezTo>
                    <a:pt x="485" y="830"/>
                    <a:pt x="671" y="904"/>
                    <a:pt x="869" y="912"/>
                  </a:cubicBezTo>
                  <a:cubicBezTo>
                    <a:pt x="891" y="914"/>
                    <a:pt x="913" y="914"/>
                    <a:pt x="935" y="914"/>
                  </a:cubicBezTo>
                  <a:cubicBezTo>
                    <a:pt x="1177" y="914"/>
                    <a:pt x="1393" y="829"/>
                    <a:pt x="1609" y="640"/>
                  </a:cubicBezTo>
                  <a:cubicBezTo>
                    <a:pt x="1473" y="346"/>
                    <a:pt x="1208" y="119"/>
                    <a:pt x="906" y="36"/>
                  </a:cubicBezTo>
                  <a:cubicBezTo>
                    <a:pt x="819" y="12"/>
                    <a:pt x="729" y="1"/>
                    <a:pt x="6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26"/>
            <p:cNvSpPr/>
            <p:nvPr/>
          </p:nvSpPr>
          <p:spPr>
            <a:xfrm>
              <a:off x="-302734" y="1757816"/>
              <a:ext cx="83571" cy="84979"/>
            </a:xfrm>
            <a:custGeom>
              <a:rect b="b" l="l" r="r" t="t"/>
              <a:pathLst>
                <a:path extrusionOk="0" h="724" w="712">
                  <a:moveTo>
                    <a:pt x="365" y="0"/>
                  </a:moveTo>
                  <a:cubicBezTo>
                    <a:pt x="175" y="0"/>
                    <a:pt x="9" y="161"/>
                    <a:pt x="5" y="356"/>
                  </a:cubicBezTo>
                  <a:cubicBezTo>
                    <a:pt x="1" y="558"/>
                    <a:pt x="154" y="724"/>
                    <a:pt x="344" y="724"/>
                  </a:cubicBezTo>
                  <a:cubicBezTo>
                    <a:pt x="346" y="724"/>
                    <a:pt x="349" y="724"/>
                    <a:pt x="351" y="724"/>
                  </a:cubicBezTo>
                  <a:cubicBezTo>
                    <a:pt x="538" y="724"/>
                    <a:pt x="704" y="564"/>
                    <a:pt x="708" y="368"/>
                  </a:cubicBezTo>
                  <a:cubicBezTo>
                    <a:pt x="712" y="165"/>
                    <a:pt x="559" y="0"/>
                    <a:pt x="3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26"/>
            <p:cNvSpPr/>
            <p:nvPr/>
          </p:nvSpPr>
          <p:spPr>
            <a:xfrm>
              <a:off x="-388535" y="1735280"/>
              <a:ext cx="162095" cy="81810"/>
            </a:xfrm>
            <a:custGeom>
              <a:rect b="b" l="l" r="r" t="t"/>
              <a:pathLst>
                <a:path extrusionOk="0" h="697" w="1381">
                  <a:moveTo>
                    <a:pt x="353" y="0"/>
                  </a:moveTo>
                  <a:cubicBezTo>
                    <a:pt x="94" y="0"/>
                    <a:pt x="0" y="180"/>
                    <a:pt x="0" y="180"/>
                  </a:cubicBezTo>
                  <a:cubicBezTo>
                    <a:pt x="17" y="233"/>
                    <a:pt x="79" y="353"/>
                    <a:pt x="83" y="357"/>
                  </a:cubicBezTo>
                  <a:cubicBezTo>
                    <a:pt x="138" y="270"/>
                    <a:pt x="291" y="193"/>
                    <a:pt x="458" y="193"/>
                  </a:cubicBezTo>
                  <a:cubicBezTo>
                    <a:pt x="505" y="193"/>
                    <a:pt x="553" y="199"/>
                    <a:pt x="600" y="213"/>
                  </a:cubicBezTo>
                  <a:cubicBezTo>
                    <a:pt x="1050" y="341"/>
                    <a:pt x="1381" y="696"/>
                    <a:pt x="1381" y="696"/>
                  </a:cubicBezTo>
                  <a:cubicBezTo>
                    <a:pt x="1315" y="515"/>
                    <a:pt x="1050" y="275"/>
                    <a:pt x="819" y="147"/>
                  </a:cubicBezTo>
                  <a:cubicBezTo>
                    <a:pt x="624" y="38"/>
                    <a:pt x="471" y="0"/>
                    <a:pt x="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6"/>
            <p:cNvSpPr/>
            <p:nvPr/>
          </p:nvSpPr>
          <p:spPr>
            <a:xfrm>
              <a:off x="-308954" y="2014281"/>
              <a:ext cx="170429" cy="43781"/>
            </a:xfrm>
            <a:custGeom>
              <a:rect b="b" l="l" r="r" t="t"/>
              <a:pathLst>
                <a:path extrusionOk="0" h="373" w="1452">
                  <a:moveTo>
                    <a:pt x="554" y="1"/>
                  </a:moveTo>
                  <a:cubicBezTo>
                    <a:pt x="365" y="1"/>
                    <a:pt x="176" y="36"/>
                    <a:pt x="0" y="110"/>
                  </a:cubicBezTo>
                  <a:cubicBezTo>
                    <a:pt x="13" y="130"/>
                    <a:pt x="207" y="300"/>
                    <a:pt x="707" y="337"/>
                  </a:cubicBezTo>
                  <a:cubicBezTo>
                    <a:pt x="849" y="363"/>
                    <a:pt x="971" y="373"/>
                    <a:pt x="1071" y="373"/>
                  </a:cubicBezTo>
                  <a:cubicBezTo>
                    <a:pt x="1319" y="373"/>
                    <a:pt x="1442" y="314"/>
                    <a:pt x="1451" y="300"/>
                  </a:cubicBezTo>
                  <a:cubicBezTo>
                    <a:pt x="1198" y="104"/>
                    <a:pt x="876" y="1"/>
                    <a:pt x="554" y="1"/>
                  </a:cubicBezTo>
                  <a:close/>
                </a:path>
              </a:pathLst>
            </a:custGeom>
            <a:solidFill>
              <a:srgbClr val="651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26"/>
            <p:cNvSpPr/>
            <p:nvPr/>
          </p:nvSpPr>
          <p:spPr>
            <a:xfrm>
              <a:off x="-135239" y="2039986"/>
              <a:ext cx="14672" cy="26057"/>
            </a:xfrm>
            <a:custGeom>
              <a:rect b="b" l="l" r="r" t="t"/>
              <a:pathLst>
                <a:path extrusionOk="0" h="222" w="125">
                  <a:moveTo>
                    <a:pt x="17" y="0"/>
                  </a:moveTo>
                  <a:cubicBezTo>
                    <a:pt x="3" y="0"/>
                    <a:pt x="1" y="18"/>
                    <a:pt x="4" y="39"/>
                  </a:cubicBezTo>
                  <a:cubicBezTo>
                    <a:pt x="13" y="85"/>
                    <a:pt x="29" y="143"/>
                    <a:pt x="70" y="192"/>
                  </a:cubicBezTo>
                  <a:cubicBezTo>
                    <a:pt x="83" y="205"/>
                    <a:pt x="91" y="217"/>
                    <a:pt x="104" y="221"/>
                  </a:cubicBezTo>
                  <a:cubicBezTo>
                    <a:pt x="105" y="222"/>
                    <a:pt x="106" y="222"/>
                    <a:pt x="107" y="222"/>
                  </a:cubicBezTo>
                  <a:cubicBezTo>
                    <a:pt x="124" y="222"/>
                    <a:pt x="124" y="187"/>
                    <a:pt x="124" y="172"/>
                  </a:cubicBezTo>
                  <a:cubicBezTo>
                    <a:pt x="116" y="143"/>
                    <a:pt x="108" y="106"/>
                    <a:pt x="91" y="77"/>
                  </a:cubicBezTo>
                  <a:cubicBezTo>
                    <a:pt x="83" y="44"/>
                    <a:pt x="54" y="6"/>
                    <a:pt x="25" y="2"/>
                  </a:cubicBezTo>
                  <a:cubicBezTo>
                    <a:pt x="22" y="1"/>
                    <a:pt x="19" y="0"/>
                    <a:pt x="17" y="0"/>
                  </a:cubicBezTo>
                  <a:close/>
                </a:path>
              </a:pathLst>
            </a:custGeom>
            <a:solidFill>
              <a:srgbClr val="260C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6"/>
            <p:cNvSpPr/>
            <p:nvPr/>
          </p:nvSpPr>
          <p:spPr>
            <a:xfrm>
              <a:off x="-329378" y="2015455"/>
              <a:ext cx="20541" cy="23358"/>
            </a:xfrm>
            <a:custGeom>
              <a:rect b="b" l="l" r="r" t="t"/>
              <a:pathLst>
                <a:path extrusionOk="0" h="199" w="175">
                  <a:moveTo>
                    <a:pt x="153" y="0"/>
                  </a:moveTo>
                  <a:cubicBezTo>
                    <a:pt x="125" y="0"/>
                    <a:pt x="91" y="33"/>
                    <a:pt x="71" y="58"/>
                  </a:cubicBezTo>
                  <a:cubicBezTo>
                    <a:pt x="46" y="87"/>
                    <a:pt x="25" y="120"/>
                    <a:pt x="13" y="145"/>
                  </a:cubicBezTo>
                  <a:cubicBezTo>
                    <a:pt x="5" y="162"/>
                    <a:pt x="1" y="199"/>
                    <a:pt x="21" y="199"/>
                  </a:cubicBezTo>
                  <a:cubicBezTo>
                    <a:pt x="29" y="199"/>
                    <a:pt x="46" y="191"/>
                    <a:pt x="54" y="182"/>
                  </a:cubicBezTo>
                  <a:cubicBezTo>
                    <a:pt x="108" y="141"/>
                    <a:pt x="137" y="87"/>
                    <a:pt x="158" y="46"/>
                  </a:cubicBezTo>
                  <a:cubicBezTo>
                    <a:pt x="170" y="25"/>
                    <a:pt x="174" y="4"/>
                    <a:pt x="153" y="0"/>
                  </a:cubicBezTo>
                  <a:close/>
                </a:path>
              </a:pathLst>
            </a:custGeom>
            <a:solidFill>
              <a:srgbClr val="260C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26"/>
            <p:cNvSpPr/>
            <p:nvPr/>
          </p:nvSpPr>
          <p:spPr>
            <a:xfrm>
              <a:off x="-319636" y="2004656"/>
              <a:ext cx="192260" cy="47889"/>
            </a:xfrm>
            <a:custGeom>
              <a:rect b="b" l="l" r="r" t="t"/>
              <a:pathLst>
                <a:path extrusionOk="0" h="408" w="1638">
                  <a:moveTo>
                    <a:pt x="563" y="1"/>
                  </a:moveTo>
                  <a:cubicBezTo>
                    <a:pt x="439" y="1"/>
                    <a:pt x="352" y="52"/>
                    <a:pt x="252" y="88"/>
                  </a:cubicBezTo>
                  <a:cubicBezTo>
                    <a:pt x="112" y="146"/>
                    <a:pt x="0" y="192"/>
                    <a:pt x="0" y="196"/>
                  </a:cubicBezTo>
                  <a:cubicBezTo>
                    <a:pt x="0" y="196"/>
                    <a:pt x="145" y="200"/>
                    <a:pt x="401" y="208"/>
                  </a:cubicBezTo>
                  <a:cubicBezTo>
                    <a:pt x="521" y="212"/>
                    <a:pt x="662" y="216"/>
                    <a:pt x="827" y="237"/>
                  </a:cubicBezTo>
                  <a:cubicBezTo>
                    <a:pt x="988" y="258"/>
                    <a:pt x="1129" y="287"/>
                    <a:pt x="1245" y="316"/>
                  </a:cubicBezTo>
                  <a:cubicBezTo>
                    <a:pt x="1470" y="372"/>
                    <a:pt x="1610" y="408"/>
                    <a:pt x="1634" y="408"/>
                  </a:cubicBezTo>
                  <a:cubicBezTo>
                    <a:pt x="1636" y="408"/>
                    <a:pt x="1637" y="407"/>
                    <a:pt x="1637" y="407"/>
                  </a:cubicBezTo>
                  <a:cubicBezTo>
                    <a:pt x="1637" y="407"/>
                    <a:pt x="1538" y="332"/>
                    <a:pt x="1418" y="241"/>
                  </a:cubicBezTo>
                  <a:cubicBezTo>
                    <a:pt x="1306" y="163"/>
                    <a:pt x="1216" y="60"/>
                    <a:pt x="1005" y="60"/>
                  </a:cubicBezTo>
                  <a:cubicBezTo>
                    <a:pt x="959" y="60"/>
                    <a:pt x="907" y="65"/>
                    <a:pt x="848" y="76"/>
                  </a:cubicBezTo>
                  <a:cubicBezTo>
                    <a:pt x="731" y="21"/>
                    <a:pt x="640" y="1"/>
                    <a:pt x="563"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26"/>
            <p:cNvSpPr/>
            <p:nvPr/>
          </p:nvSpPr>
          <p:spPr>
            <a:xfrm>
              <a:off x="-319636" y="2026605"/>
              <a:ext cx="192260" cy="50589"/>
            </a:xfrm>
            <a:custGeom>
              <a:rect b="b" l="l" r="r" t="t"/>
              <a:pathLst>
                <a:path extrusionOk="0" h="431" w="1638">
                  <a:moveTo>
                    <a:pt x="453" y="0"/>
                  </a:moveTo>
                  <a:cubicBezTo>
                    <a:pt x="272" y="0"/>
                    <a:pt x="169" y="10"/>
                    <a:pt x="124" y="10"/>
                  </a:cubicBezTo>
                  <a:cubicBezTo>
                    <a:pt x="106" y="10"/>
                    <a:pt x="97" y="9"/>
                    <a:pt x="95" y="5"/>
                  </a:cubicBezTo>
                  <a:cubicBezTo>
                    <a:pt x="66" y="5"/>
                    <a:pt x="29" y="5"/>
                    <a:pt x="0" y="9"/>
                  </a:cubicBezTo>
                  <a:cubicBezTo>
                    <a:pt x="25" y="9"/>
                    <a:pt x="422" y="373"/>
                    <a:pt x="777" y="422"/>
                  </a:cubicBezTo>
                  <a:cubicBezTo>
                    <a:pt x="818" y="428"/>
                    <a:pt x="860" y="431"/>
                    <a:pt x="901" y="431"/>
                  </a:cubicBezTo>
                  <a:cubicBezTo>
                    <a:pt x="1261" y="431"/>
                    <a:pt x="1619" y="228"/>
                    <a:pt x="1637" y="228"/>
                  </a:cubicBezTo>
                  <a:cubicBezTo>
                    <a:pt x="1604" y="211"/>
                    <a:pt x="1575" y="199"/>
                    <a:pt x="1542" y="195"/>
                  </a:cubicBezTo>
                  <a:cubicBezTo>
                    <a:pt x="1541" y="197"/>
                    <a:pt x="1539" y="198"/>
                    <a:pt x="1536" y="198"/>
                  </a:cubicBezTo>
                  <a:cubicBezTo>
                    <a:pt x="1498" y="198"/>
                    <a:pt x="1305" y="107"/>
                    <a:pt x="831" y="13"/>
                  </a:cubicBezTo>
                  <a:cubicBezTo>
                    <a:pt x="679" y="3"/>
                    <a:pt x="554" y="0"/>
                    <a:pt x="453"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26"/>
            <p:cNvSpPr/>
            <p:nvPr/>
          </p:nvSpPr>
          <p:spPr>
            <a:xfrm>
              <a:off x="-308954" y="2027075"/>
              <a:ext cx="170429" cy="23006"/>
            </a:xfrm>
            <a:custGeom>
              <a:rect b="b" l="l" r="r" t="t"/>
              <a:pathLst>
                <a:path extrusionOk="0" h="196" w="1452">
                  <a:moveTo>
                    <a:pt x="186" y="1"/>
                  </a:moveTo>
                  <a:cubicBezTo>
                    <a:pt x="124" y="1"/>
                    <a:pt x="62" y="5"/>
                    <a:pt x="0" y="5"/>
                  </a:cubicBezTo>
                  <a:cubicBezTo>
                    <a:pt x="62" y="25"/>
                    <a:pt x="120" y="30"/>
                    <a:pt x="182" y="42"/>
                  </a:cubicBezTo>
                  <a:cubicBezTo>
                    <a:pt x="244" y="46"/>
                    <a:pt x="302" y="58"/>
                    <a:pt x="364" y="67"/>
                  </a:cubicBezTo>
                  <a:lnTo>
                    <a:pt x="724" y="120"/>
                  </a:lnTo>
                  <a:lnTo>
                    <a:pt x="1087" y="166"/>
                  </a:lnTo>
                  <a:cubicBezTo>
                    <a:pt x="1149" y="174"/>
                    <a:pt x="1203" y="182"/>
                    <a:pt x="1265" y="187"/>
                  </a:cubicBezTo>
                  <a:cubicBezTo>
                    <a:pt x="1315" y="190"/>
                    <a:pt x="1366" y="196"/>
                    <a:pt x="1416" y="196"/>
                  </a:cubicBezTo>
                  <a:cubicBezTo>
                    <a:pt x="1428" y="196"/>
                    <a:pt x="1439" y="196"/>
                    <a:pt x="1451" y="195"/>
                  </a:cubicBezTo>
                  <a:cubicBezTo>
                    <a:pt x="1397" y="182"/>
                    <a:pt x="1335" y="162"/>
                    <a:pt x="1273" y="141"/>
                  </a:cubicBezTo>
                  <a:cubicBezTo>
                    <a:pt x="1216" y="125"/>
                    <a:pt x="1158" y="108"/>
                    <a:pt x="1096" y="92"/>
                  </a:cubicBezTo>
                  <a:cubicBezTo>
                    <a:pt x="1034" y="83"/>
                    <a:pt x="976" y="67"/>
                    <a:pt x="914" y="58"/>
                  </a:cubicBezTo>
                  <a:cubicBezTo>
                    <a:pt x="860" y="46"/>
                    <a:pt x="794" y="42"/>
                    <a:pt x="736" y="30"/>
                  </a:cubicBezTo>
                  <a:cubicBezTo>
                    <a:pt x="678" y="25"/>
                    <a:pt x="616" y="17"/>
                    <a:pt x="554" y="9"/>
                  </a:cubicBezTo>
                  <a:cubicBezTo>
                    <a:pt x="496" y="5"/>
                    <a:pt x="434" y="1"/>
                    <a:pt x="372" y="1"/>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26"/>
            <p:cNvSpPr/>
            <p:nvPr/>
          </p:nvSpPr>
          <p:spPr>
            <a:xfrm>
              <a:off x="-197331" y="1758285"/>
              <a:ext cx="53875" cy="211627"/>
            </a:xfrm>
            <a:custGeom>
              <a:rect b="b" l="l" r="r" t="t"/>
              <a:pathLst>
                <a:path extrusionOk="0" h="1803" w="459">
                  <a:moveTo>
                    <a:pt x="384" y="0"/>
                  </a:moveTo>
                  <a:cubicBezTo>
                    <a:pt x="306" y="108"/>
                    <a:pt x="244" y="232"/>
                    <a:pt x="219" y="385"/>
                  </a:cubicBezTo>
                  <a:cubicBezTo>
                    <a:pt x="203" y="451"/>
                    <a:pt x="186" y="521"/>
                    <a:pt x="182" y="591"/>
                  </a:cubicBezTo>
                  <a:cubicBezTo>
                    <a:pt x="170" y="658"/>
                    <a:pt x="165" y="728"/>
                    <a:pt x="170" y="798"/>
                  </a:cubicBezTo>
                  <a:cubicBezTo>
                    <a:pt x="178" y="930"/>
                    <a:pt x="198" y="1071"/>
                    <a:pt x="227" y="1203"/>
                  </a:cubicBezTo>
                  <a:cubicBezTo>
                    <a:pt x="262" y="1330"/>
                    <a:pt x="304" y="1449"/>
                    <a:pt x="359" y="1565"/>
                  </a:cubicBezTo>
                  <a:lnTo>
                    <a:pt x="359" y="1565"/>
                  </a:lnTo>
                  <a:cubicBezTo>
                    <a:pt x="340" y="1582"/>
                    <a:pt x="322" y="1599"/>
                    <a:pt x="302" y="1617"/>
                  </a:cubicBezTo>
                  <a:cubicBezTo>
                    <a:pt x="269" y="1646"/>
                    <a:pt x="240" y="1670"/>
                    <a:pt x="207" y="1691"/>
                  </a:cubicBezTo>
                  <a:cubicBezTo>
                    <a:pt x="145" y="1737"/>
                    <a:pt x="79" y="1774"/>
                    <a:pt x="0" y="1803"/>
                  </a:cubicBezTo>
                  <a:cubicBezTo>
                    <a:pt x="37" y="1799"/>
                    <a:pt x="79" y="1794"/>
                    <a:pt x="120" y="1782"/>
                  </a:cubicBezTo>
                  <a:cubicBezTo>
                    <a:pt x="157" y="1766"/>
                    <a:pt x="198" y="1757"/>
                    <a:pt x="232" y="1737"/>
                  </a:cubicBezTo>
                  <a:cubicBezTo>
                    <a:pt x="269" y="1716"/>
                    <a:pt x="306" y="1699"/>
                    <a:pt x="343" y="1675"/>
                  </a:cubicBezTo>
                  <a:cubicBezTo>
                    <a:pt x="372" y="1650"/>
                    <a:pt x="409" y="1629"/>
                    <a:pt x="438" y="1596"/>
                  </a:cubicBezTo>
                  <a:lnTo>
                    <a:pt x="459" y="1575"/>
                  </a:lnTo>
                  <a:lnTo>
                    <a:pt x="446" y="1542"/>
                  </a:lnTo>
                  <a:cubicBezTo>
                    <a:pt x="397" y="1418"/>
                    <a:pt x="356" y="1294"/>
                    <a:pt x="327" y="1162"/>
                  </a:cubicBezTo>
                  <a:cubicBezTo>
                    <a:pt x="289" y="1038"/>
                    <a:pt x="269" y="906"/>
                    <a:pt x="260" y="777"/>
                  </a:cubicBezTo>
                  <a:cubicBezTo>
                    <a:pt x="248" y="645"/>
                    <a:pt x="248" y="513"/>
                    <a:pt x="269" y="385"/>
                  </a:cubicBezTo>
                  <a:cubicBezTo>
                    <a:pt x="289" y="252"/>
                    <a:pt x="327" y="124"/>
                    <a:pt x="384" y="0"/>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26"/>
            <p:cNvSpPr/>
            <p:nvPr/>
          </p:nvSpPr>
          <p:spPr>
            <a:xfrm>
              <a:off x="-407315" y="1660629"/>
              <a:ext cx="205406" cy="120544"/>
            </a:xfrm>
            <a:custGeom>
              <a:rect b="b" l="l" r="r" t="t"/>
              <a:pathLst>
                <a:path extrusionOk="0" h="1027" w="1750">
                  <a:moveTo>
                    <a:pt x="354" y="1"/>
                  </a:moveTo>
                  <a:cubicBezTo>
                    <a:pt x="282" y="1"/>
                    <a:pt x="115" y="20"/>
                    <a:pt x="77" y="43"/>
                  </a:cubicBezTo>
                  <a:cubicBezTo>
                    <a:pt x="34" y="68"/>
                    <a:pt x="1" y="130"/>
                    <a:pt x="36" y="130"/>
                  </a:cubicBezTo>
                  <a:cubicBezTo>
                    <a:pt x="41" y="130"/>
                    <a:pt x="48" y="129"/>
                    <a:pt x="57" y="125"/>
                  </a:cubicBezTo>
                  <a:cubicBezTo>
                    <a:pt x="152" y="84"/>
                    <a:pt x="363" y="22"/>
                    <a:pt x="375" y="14"/>
                  </a:cubicBezTo>
                  <a:cubicBezTo>
                    <a:pt x="401" y="5"/>
                    <a:pt x="387" y="1"/>
                    <a:pt x="354" y="1"/>
                  </a:cubicBezTo>
                  <a:close/>
                  <a:moveTo>
                    <a:pt x="620" y="35"/>
                  </a:moveTo>
                  <a:cubicBezTo>
                    <a:pt x="345" y="35"/>
                    <a:pt x="44" y="171"/>
                    <a:pt x="44" y="171"/>
                  </a:cubicBezTo>
                  <a:cubicBezTo>
                    <a:pt x="44" y="171"/>
                    <a:pt x="698" y="340"/>
                    <a:pt x="1119" y="700"/>
                  </a:cubicBezTo>
                  <a:cubicBezTo>
                    <a:pt x="1416" y="946"/>
                    <a:pt x="1573" y="1027"/>
                    <a:pt x="1650" y="1027"/>
                  </a:cubicBezTo>
                  <a:cubicBezTo>
                    <a:pt x="1749" y="1027"/>
                    <a:pt x="1712" y="890"/>
                    <a:pt x="1665" y="803"/>
                  </a:cubicBezTo>
                  <a:cubicBezTo>
                    <a:pt x="1584" y="641"/>
                    <a:pt x="1554" y="597"/>
                    <a:pt x="1540" y="597"/>
                  </a:cubicBezTo>
                  <a:cubicBezTo>
                    <a:pt x="1523" y="597"/>
                    <a:pt x="1529" y="661"/>
                    <a:pt x="1498" y="661"/>
                  </a:cubicBezTo>
                  <a:cubicBezTo>
                    <a:pt x="1486" y="661"/>
                    <a:pt x="1468" y="651"/>
                    <a:pt x="1442" y="626"/>
                  </a:cubicBezTo>
                  <a:cubicBezTo>
                    <a:pt x="1066" y="237"/>
                    <a:pt x="933" y="80"/>
                    <a:pt x="727" y="43"/>
                  </a:cubicBezTo>
                  <a:cubicBezTo>
                    <a:pt x="692" y="37"/>
                    <a:pt x="656" y="35"/>
                    <a:pt x="620" y="3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26"/>
            <p:cNvSpPr/>
            <p:nvPr/>
          </p:nvSpPr>
          <p:spPr>
            <a:xfrm>
              <a:off x="-173621" y="1704645"/>
              <a:ext cx="226886" cy="84275"/>
            </a:xfrm>
            <a:custGeom>
              <a:rect b="b" l="l" r="r" t="t"/>
              <a:pathLst>
                <a:path extrusionOk="0" h="718" w="1933">
                  <a:moveTo>
                    <a:pt x="1602" y="56"/>
                  </a:moveTo>
                  <a:cubicBezTo>
                    <a:pt x="1594" y="56"/>
                    <a:pt x="1596" y="60"/>
                    <a:pt x="1609" y="69"/>
                  </a:cubicBezTo>
                  <a:cubicBezTo>
                    <a:pt x="1613" y="77"/>
                    <a:pt x="1803" y="189"/>
                    <a:pt x="1882" y="255"/>
                  </a:cubicBezTo>
                  <a:cubicBezTo>
                    <a:pt x="1893" y="263"/>
                    <a:pt x="1901" y="266"/>
                    <a:pt x="1907" y="266"/>
                  </a:cubicBezTo>
                  <a:cubicBezTo>
                    <a:pt x="1932" y="266"/>
                    <a:pt x="1915" y="205"/>
                    <a:pt x="1882" y="172"/>
                  </a:cubicBezTo>
                  <a:cubicBezTo>
                    <a:pt x="1851" y="138"/>
                    <a:pt x="1635" y="56"/>
                    <a:pt x="1602" y="56"/>
                  </a:cubicBezTo>
                  <a:close/>
                  <a:moveTo>
                    <a:pt x="1220" y="0"/>
                  </a:moveTo>
                  <a:cubicBezTo>
                    <a:pt x="1028" y="0"/>
                    <a:pt x="851" y="122"/>
                    <a:pt x="418" y="375"/>
                  </a:cubicBezTo>
                  <a:cubicBezTo>
                    <a:pt x="391" y="390"/>
                    <a:pt x="374" y="396"/>
                    <a:pt x="362" y="396"/>
                  </a:cubicBezTo>
                  <a:cubicBezTo>
                    <a:pt x="321" y="396"/>
                    <a:pt x="352" y="324"/>
                    <a:pt x="330" y="324"/>
                  </a:cubicBezTo>
                  <a:cubicBezTo>
                    <a:pt x="314" y="324"/>
                    <a:pt x="271" y="361"/>
                    <a:pt x="154" y="490"/>
                  </a:cubicBezTo>
                  <a:cubicBezTo>
                    <a:pt x="80" y="572"/>
                    <a:pt x="0" y="718"/>
                    <a:pt x="157" y="718"/>
                  </a:cubicBezTo>
                  <a:cubicBezTo>
                    <a:pt x="248" y="718"/>
                    <a:pt x="417" y="669"/>
                    <a:pt x="712" y="532"/>
                  </a:cubicBezTo>
                  <a:cubicBezTo>
                    <a:pt x="1183" y="311"/>
                    <a:pt x="1802" y="304"/>
                    <a:pt x="1881" y="304"/>
                  </a:cubicBezTo>
                  <a:cubicBezTo>
                    <a:pt x="1887" y="304"/>
                    <a:pt x="1890" y="304"/>
                    <a:pt x="1890" y="304"/>
                  </a:cubicBezTo>
                  <a:cubicBezTo>
                    <a:pt x="1890" y="304"/>
                    <a:pt x="1567" y="36"/>
                    <a:pt x="1266" y="2"/>
                  </a:cubicBezTo>
                  <a:cubicBezTo>
                    <a:pt x="1250" y="1"/>
                    <a:pt x="1235" y="0"/>
                    <a:pt x="12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26"/>
            <p:cNvSpPr/>
            <p:nvPr/>
          </p:nvSpPr>
          <p:spPr>
            <a:xfrm>
              <a:off x="28265" y="1632224"/>
              <a:ext cx="188387" cy="78641"/>
            </a:xfrm>
            <a:custGeom>
              <a:rect b="b" l="l" r="r" t="t"/>
              <a:pathLst>
                <a:path extrusionOk="0" h="670" w="1605">
                  <a:moveTo>
                    <a:pt x="1089" y="1"/>
                  </a:moveTo>
                  <a:cubicBezTo>
                    <a:pt x="991" y="1"/>
                    <a:pt x="892" y="7"/>
                    <a:pt x="790" y="16"/>
                  </a:cubicBezTo>
                  <a:cubicBezTo>
                    <a:pt x="530" y="37"/>
                    <a:pt x="265" y="82"/>
                    <a:pt x="0" y="140"/>
                  </a:cubicBezTo>
                  <a:cubicBezTo>
                    <a:pt x="58" y="322"/>
                    <a:pt x="141" y="491"/>
                    <a:pt x="224" y="636"/>
                  </a:cubicBezTo>
                  <a:cubicBezTo>
                    <a:pt x="373" y="621"/>
                    <a:pt x="525" y="612"/>
                    <a:pt x="678" y="612"/>
                  </a:cubicBezTo>
                  <a:cubicBezTo>
                    <a:pt x="872" y="612"/>
                    <a:pt x="1066" y="627"/>
                    <a:pt x="1253" y="669"/>
                  </a:cubicBezTo>
                  <a:cubicBezTo>
                    <a:pt x="1019" y="561"/>
                    <a:pt x="785" y="488"/>
                    <a:pt x="511" y="488"/>
                  </a:cubicBezTo>
                  <a:cubicBezTo>
                    <a:pt x="461" y="488"/>
                    <a:pt x="409" y="490"/>
                    <a:pt x="356" y="495"/>
                  </a:cubicBezTo>
                  <a:cubicBezTo>
                    <a:pt x="470" y="476"/>
                    <a:pt x="585" y="467"/>
                    <a:pt x="701" y="467"/>
                  </a:cubicBezTo>
                  <a:cubicBezTo>
                    <a:pt x="939" y="467"/>
                    <a:pt x="1177" y="506"/>
                    <a:pt x="1402" y="578"/>
                  </a:cubicBezTo>
                  <a:cubicBezTo>
                    <a:pt x="1464" y="458"/>
                    <a:pt x="1522" y="334"/>
                    <a:pt x="1555" y="218"/>
                  </a:cubicBezTo>
                  <a:cubicBezTo>
                    <a:pt x="1571" y="177"/>
                    <a:pt x="1588" y="128"/>
                    <a:pt x="1604" y="86"/>
                  </a:cubicBezTo>
                  <a:cubicBezTo>
                    <a:pt x="1522" y="57"/>
                    <a:pt x="1439" y="37"/>
                    <a:pt x="1356" y="20"/>
                  </a:cubicBezTo>
                  <a:cubicBezTo>
                    <a:pt x="1268" y="6"/>
                    <a:pt x="1179" y="1"/>
                    <a:pt x="10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26"/>
            <p:cNvSpPr/>
            <p:nvPr/>
          </p:nvSpPr>
          <p:spPr>
            <a:xfrm>
              <a:off x="-580209" y="1186198"/>
              <a:ext cx="710940" cy="428067"/>
            </a:xfrm>
            <a:custGeom>
              <a:rect b="b" l="l" r="r" t="t"/>
              <a:pathLst>
                <a:path extrusionOk="0" h="3647" w="6057">
                  <a:moveTo>
                    <a:pt x="3899" y="0"/>
                  </a:moveTo>
                  <a:lnTo>
                    <a:pt x="3899" y="0"/>
                  </a:lnTo>
                  <a:cubicBezTo>
                    <a:pt x="3812" y="165"/>
                    <a:pt x="3816" y="372"/>
                    <a:pt x="3940" y="517"/>
                  </a:cubicBezTo>
                  <a:cubicBezTo>
                    <a:pt x="3751" y="321"/>
                    <a:pt x="3460" y="235"/>
                    <a:pt x="3182" y="235"/>
                  </a:cubicBezTo>
                  <a:cubicBezTo>
                    <a:pt x="3119" y="235"/>
                    <a:pt x="3057" y="240"/>
                    <a:pt x="2997" y="248"/>
                  </a:cubicBezTo>
                  <a:cubicBezTo>
                    <a:pt x="2667" y="298"/>
                    <a:pt x="2365" y="455"/>
                    <a:pt x="2088" y="641"/>
                  </a:cubicBezTo>
                  <a:cubicBezTo>
                    <a:pt x="1815" y="827"/>
                    <a:pt x="1550" y="1042"/>
                    <a:pt x="1261" y="1207"/>
                  </a:cubicBezTo>
                  <a:cubicBezTo>
                    <a:pt x="985" y="1369"/>
                    <a:pt x="683" y="1489"/>
                    <a:pt x="365" y="1489"/>
                  </a:cubicBezTo>
                  <a:cubicBezTo>
                    <a:pt x="349" y="1489"/>
                    <a:pt x="334" y="1489"/>
                    <a:pt x="318" y="1488"/>
                  </a:cubicBezTo>
                  <a:lnTo>
                    <a:pt x="318" y="1488"/>
                  </a:lnTo>
                  <a:cubicBezTo>
                    <a:pt x="471" y="1691"/>
                    <a:pt x="724" y="1807"/>
                    <a:pt x="984" y="1807"/>
                  </a:cubicBezTo>
                  <a:cubicBezTo>
                    <a:pt x="513" y="2092"/>
                    <a:pt x="120" y="2584"/>
                    <a:pt x="0" y="3117"/>
                  </a:cubicBezTo>
                  <a:cubicBezTo>
                    <a:pt x="218" y="3060"/>
                    <a:pt x="441" y="3037"/>
                    <a:pt x="665" y="3037"/>
                  </a:cubicBezTo>
                  <a:cubicBezTo>
                    <a:pt x="1030" y="3037"/>
                    <a:pt x="1398" y="3099"/>
                    <a:pt x="1753" y="3183"/>
                  </a:cubicBezTo>
                  <a:cubicBezTo>
                    <a:pt x="2328" y="3324"/>
                    <a:pt x="2890" y="3522"/>
                    <a:pt x="3473" y="3605"/>
                  </a:cubicBezTo>
                  <a:cubicBezTo>
                    <a:pt x="3649" y="3631"/>
                    <a:pt x="3829" y="3646"/>
                    <a:pt x="4008" y="3646"/>
                  </a:cubicBezTo>
                  <a:cubicBezTo>
                    <a:pt x="4425" y="3646"/>
                    <a:pt x="4838" y="3565"/>
                    <a:pt x="5197" y="3357"/>
                  </a:cubicBezTo>
                  <a:cubicBezTo>
                    <a:pt x="5701" y="3055"/>
                    <a:pt x="6057" y="2447"/>
                    <a:pt x="5924" y="1873"/>
                  </a:cubicBezTo>
                  <a:cubicBezTo>
                    <a:pt x="5784" y="1257"/>
                    <a:pt x="5238" y="959"/>
                    <a:pt x="4721" y="699"/>
                  </a:cubicBezTo>
                  <a:cubicBezTo>
                    <a:pt x="4395" y="533"/>
                    <a:pt x="4052" y="331"/>
                    <a:pt x="3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26"/>
            <p:cNvSpPr/>
            <p:nvPr/>
          </p:nvSpPr>
          <p:spPr>
            <a:xfrm>
              <a:off x="-141108" y="1162841"/>
              <a:ext cx="283461" cy="434405"/>
            </a:xfrm>
            <a:custGeom>
              <a:rect b="b" l="l" r="r" t="t"/>
              <a:pathLst>
                <a:path extrusionOk="0" h="3701" w="2415">
                  <a:moveTo>
                    <a:pt x="174" y="1"/>
                  </a:moveTo>
                  <a:cubicBezTo>
                    <a:pt x="42" y="166"/>
                    <a:pt x="1" y="406"/>
                    <a:pt x="83" y="600"/>
                  </a:cubicBezTo>
                  <a:cubicBezTo>
                    <a:pt x="174" y="790"/>
                    <a:pt x="327" y="939"/>
                    <a:pt x="488" y="1076"/>
                  </a:cubicBezTo>
                  <a:cubicBezTo>
                    <a:pt x="889" y="1398"/>
                    <a:pt x="1414" y="1671"/>
                    <a:pt x="1642" y="2138"/>
                  </a:cubicBezTo>
                  <a:cubicBezTo>
                    <a:pt x="1770" y="2407"/>
                    <a:pt x="1795" y="2721"/>
                    <a:pt x="1712" y="3010"/>
                  </a:cubicBezTo>
                  <a:cubicBezTo>
                    <a:pt x="1629" y="3296"/>
                    <a:pt x="1398" y="3539"/>
                    <a:pt x="1150" y="3701"/>
                  </a:cubicBezTo>
                  <a:cubicBezTo>
                    <a:pt x="1150" y="3701"/>
                    <a:pt x="1357" y="3618"/>
                    <a:pt x="1427" y="3589"/>
                  </a:cubicBezTo>
                  <a:cubicBezTo>
                    <a:pt x="2055" y="3341"/>
                    <a:pt x="2415" y="2630"/>
                    <a:pt x="2266" y="1977"/>
                  </a:cubicBezTo>
                  <a:cubicBezTo>
                    <a:pt x="2208" y="1749"/>
                    <a:pt x="2101" y="1559"/>
                    <a:pt x="1952" y="1398"/>
                  </a:cubicBezTo>
                  <a:cubicBezTo>
                    <a:pt x="1853" y="1295"/>
                    <a:pt x="1745" y="1212"/>
                    <a:pt x="1613" y="1142"/>
                  </a:cubicBezTo>
                  <a:cubicBezTo>
                    <a:pt x="1290" y="951"/>
                    <a:pt x="910" y="848"/>
                    <a:pt x="608" y="625"/>
                  </a:cubicBezTo>
                  <a:cubicBezTo>
                    <a:pt x="393" y="476"/>
                    <a:pt x="216" y="257"/>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26"/>
            <p:cNvSpPr/>
            <p:nvPr/>
          </p:nvSpPr>
          <p:spPr>
            <a:xfrm>
              <a:off x="-121741" y="1162371"/>
              <a:ext cx="246135" cy="232050"/>
            </a:xfrm>
            <a:custGeom>
              <a:rect b="b" l="l" r="r" t="t"/>
              <a:pathLst>
                <a:path extrusionOk="0" h="1977" w="2097">
                  <a:moveTo>
                    <a:pt x="1" y="0"/>
                  </a:moveTo>
                  <a:cubicBezTo>
                    <a:pt x="17" y="125"/>
                    <a:pt x="71" y="244"/>
                    <a:pt x="137" y="356"/>
                  </a:cubicBezTo>
                  <a:cubicBezTo>
                    <a:pt x="204" y="464"/>
                    <a:pt x="299" y="554"/>
                    <a:pt x="394" y="633"/>
                  </a:cubicBezTo>
                  <a:cubicBezTo>
                    <a:pt x="493" y="712"/>
                    <a:pt x="600" y="778"/>
                    <a:pt x="716" y="836"/>
                  </a:cubicBezTo>
                  <a:cubicBezTo>
                    <a:pt x="828" y="893"/>
                    <a:pt x="944" y="943"/>
                    <a:pt x="1055" y="997"/>
                  </a:cubicBezTo>
                  <a:cubicBezTo>
                    <a:pt x="1283" y="1100"/>
                    <a:pt x="1510" y="1204"/>
                    <a:pt x="1692" y="1365"/>
                  </a:cubicBezTo>
                  <a:cubicBezTo>
                    <a:pt x="1878" y="1526"/>
                    <a:pt x="2018" y="1741"/>
                    <a:pt x="2097" y="1977"/>
                  </a:cubicBezTo>
                  <a:cubicBezTo>
                    <a:pt x="2080" y="1853"/>
                    <a:pt x="2039" y="1729"/>
                    <a:pt x="1977" y="1621"/>
                  </a:cubicBezTo>
                  <a:cubicBezTo>
                    <a:pt x="1915" y="1505"/>
                    <a:pt x="1837" y="1402"/>
                    <a:pt x="1746" y="1315"/>
                  </a:cubicBezTo>
                  <a:cubicBezTo>
                    <a:pt x="1650" y="1220"/>
                    <a:pt x="1547" y="1150"/>
                    <a:pt x="1435" y="1088"/>
                  </a:cubicBezTo>
                  <a:cubicBezTo>
                    <a:pt x="1324" y="1026"/>
                    <a:pt x="1208" y="976"/>
                    <a:pt x="1092" y="922"/>
                  </a:cubicBezTo>
                  <a:cubicBezTo>
                    <a:pt x="865" y="819"/>
                    <a:pt x="633" y="724"/>
                    <a:pt x="431" y="588"/>
                  </a:cubicBezTo>
                  <a:cubicBezTo>
                    <a:pt x="328" y="513"/>
                    <a:pt x="241" y="430"/>
                    <a:pt x="162" y="331"/>
                  </a:cubicBezTo>
                  <a:cubicBezTo>
                    <a:pt x="84" y="240"/>
                    <a:pt x="30" y="12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26"/>
            <p:cNvSpPr/>
            <p:nvPr/>
          </p:nvSpPr>
          <p:spPr>
            <a:xfrm>
              <a:off x="-543822" y="1295122"/>
              <a:ext cx="523610" cy="319847"/>
            </a:xfrm>
            <a:custGeom>
              <a:rect b="b" l="l" r="r" t="t"/>
              <a:pathLst>
                <a:path extrusionOk="0" h="2725" w="4461">
                  <a:moveTo>
                    <a:pt x="2580" y="1"/>
                  </a:moveTo>
                  <a:cubicBezTo>
                    <a:pt x="2390" y="1"/>
                    <a:pt x="2200" y="24"/>
                    <a:pt x="2018" y="64"/>
                  </a:cubicBezTo>
                  <a:cubicBezTo>
                    <a:pt x="1675" y="139"/>
                    <a:pt x="1352" y="267"/>
                    <a:pt x="1021" y="383"/>
                  </a:cubicBezTo>
                  <a:cubicBezTo>
                    <a:pt x="856" y="436"/>
                    <a:pt x="691" y="490"/>
                    <a:pt x="517" y="519"/>
                  </a:cubicBezTo>
                  <a:cubicBezTo>
                    <a:pt x="434" y="536"/>
                    <a:pt x="347" y="544"/>
                    <a:pt x="261" y="552"/>
                  </a:cubicBezTo>
                  <a:lnTo>
                    <a:pt x="195" y="552"/>
                  </a:lnTo>
                  <a:cubicBezTo>
                    <a:pt x="132" y="556"/>
                    <a:pt x="62" y="560"/>
                    <a:pt x="0" y="560"/>
                  </a:cubicBezTo>
                  <a:cubicBezTo>
                    <a:pt x="13" y="573"/>
                    <a:pt x="17" y="581"/>
                    <a:pt x="29" y="593"/>
                  </a:cubicBezTo>
                  <a:cubicBezTo>
                    <a:pt x="76" y="597"/>
                    <a:pt x="123" y="599"/>
                    <a:pt x="171" y="599"/>
                  </a:cubicBezTo>
                  <a:cubicBezTo>
                    <a:pt x="290" y="599"/>
                    <a:pt x="410" y="587"/>
                    <a:pt x="525" y="560"/>
                  </a:cubicBezTo>
                  <a:cubicBezTo>
                    <a:pt x="695" y="523"/>
                    <a:pt x="860" y="469"/>
                    <a:pt x="1025" y="416"/>
                  </a:cubicBezTo>
                  <a:cubicBezTo>
                    <a:pt x="1356" y="304"/>
                    <a:pt x="1675" y="172"/>
                    <a:pt x="2018" y="101"/>
                  </a:cubicBezTo>
                  <a:cubicBezTo>
                    <a:pt x="2187" y="64"/>
                    <a:pt x="2360" y="45"/>
                    <a:pt x="2532" y="45"/>
                  </a:cubicBezTo>
                  <a:cubicBezTo>
                    <a:pt x="2705" y="45"/>
                    <a:pt x="2878" y="64"/>
                    <a:pt x="3047" y="106"/>
                  </a:cubicBezTo>
                  <a:cubicBezTo>
                    <a:pt x="3208" y="147"/>
                    <a:pt x="3378" y="205"/>
                    <a:pt x="3518" y="296"/>
                  </a:cubicBezTo>
                  <a:cubicBezTo>
                    <a:pt x="3593" y="337"/>
                    <a:pt x="3659" y="395"/>
                    <a:pt x="3721" y="453"/>
                  </a:cubicBezTo>
                  <a:cubicBezTo>
                    <a:pt x="3754" y="478"/>
                    <a:pt x="3783" y="515"/>
                    <a:pt x="3808" y="540"/>
                  </a:cubicBezTo>
                  <a:cubicBezTo>
                    <a:pt x="3841" y="573"/>
                    <a:pt x="3862" y="606"/>
                    <a:pt x="3890" y="639"/>
                  </a:cubicBezTo>
                  <a:cubicBezTo>
                    <a:pt x="3994" y="771"/>
                    <a:pt x="4072" y="924"/>
                    <a:pt x="4126" y="1077"/>
                  </a:cubicBezTo>
                  <a:cubicBezTo>
                    <a:pt x="4134" y="1118"/>
                    <a:pt x="4151" y="1156"/>
                    <a:pt x="4159" y="1197"/>
                  </a:cubicBezTo>
                  <a:cubicBezTo>
                    <a:pt x="4172" y="1238"/>
                    <a:pt x="4188" y="1276"/>
                    <a:pt x="4192" y="1317"/>
                  </a:cubicBezTo>
                  <a:lnTo>
                    <a:pt x="4201" y="1379"/>
                  </a:lnTo>
                  <a:lnTo>
                    <a:pt x="4213" y="1441"/>
                  </a:lnTo>
                  <a:cubicBezTo>
                    <a:pt x="4221" y="1482"/>
                    <a:pt x="4221" y="1524"/>
                    <a:pt x="4229" y="1557"/>
                  </a:cubicBezTo>
                  <a:cubicBezTo>
                    <a:pt x="4234" y="1639"/>
                    <a:pt x="4234" y="1718"/>
                    <a:pt x="4234" y="1801"/>
                  </a:cubicBezTo>
                  <a:cubicBezTo>
                    <a:pt x="4229" y="1883"/>
                    <a:pt x="4217" y="1962"/>
                    <a:pt x="4196" y="2040"/>
                  </a:cubicBezTo>
                  <a:cubicBezTo>
                    <a:pt x="4180" y="2115"/>
                    <a:pt x="4151" y="2189"/>
                    <a:pt x="4114" y="2260"/>
                  </a:cubicBezTo>
                  <a:cubicBezTo>
                    <a:pt x="4072" y="2330"/>
                    <a:pt x="4035" y="2396"/>
                    <a:pt x="3981" y="2446"/>
                  </a:cubicBezTo>
                  <a:cubicBezTo>
                    <a:pt x="3878" y="2561"/>
                    <a:pt x="3733" y="2627"/>
                    <a:pt x="3580" y="2665"/>
                  </a:cubicBezTo>
                  <a:cubicBezTo>
                    <a:pt x="3547" y="2673"/>
                    <a:pt x="3506" y="2673"/>
                    <a:pt x="3465" y="2681"/>
                  </a:cubicBezTo>
                  <a:lnTo>
                    <a:pt x="3341" y="2681"/>
                  </a:lnTo>
                  <a:cubicBezTo>
                    <a:pt x="3303" y="2677"/>
                    <a:pt x="3265" y="2675"/>
                    <a:pt x="3227" y="2675"/>
                  </a:cubicBezTo>
                  <a:cubicBezTo>
                    <a:pt x="3190" y="2675"/>
                    <a:pt x="3153" y="2677"/>
                    <a:pt x="3117" y="2681"/>
                  </a:cubicBezTo>
                  <a:cubicBezTo>
                    <a:pt x="3126" y="2681"/>
                    <a:pt x="3138" y="2685"/>
                    <a:pt x="3146" y="2685"/>
                  </a:cubicBezTo>
                  <a:cubicBezTo>
                    <a:pt x="3319" y="2711"/>
                    <a:pt x="3493" y="2724"/>
                    <a:pt x="3665" y="2724"/>
                  </a:cubicBezTo>
                  <a:cubicBezTo>
                    <a:pt x="3768" y="2724"/>
                    <a:pt x="3871" y="2719"/>
                    <a:pt x="3973" y="2710"/>
                  </a:cubicBezTo>
                  <a:lnTo>
                    <a:pt x="4010" y="2689"/>
                  </a:lnTo>
                  <a:lnTo>
                    <a:pt x="4068" y="2644"/>
                  </a:lnTo>
                  <a:lnTo>
                    <a:pt x="4093" y="2619"/>
                  </a:lnTo>
                  <a:lnTo>
                    <a:pt x="4118" y="2590"/>
                  </a:lnTo>
                  <a:lnTo>
                    <a:pt x="4172" y="2541"/>
                  </a:lnTo>
                  <a:lnTo>
                    <a:pt x="4217" y="2483"/>
                  </a:lnTo>
                  <a:cubicBezTo>
                    <a:pt x="4234" y="2462"/>
                    <a:pt x="4250" y="2441"/>
                    <a:pt x="4258" y="2421"/>
                  </a:cubicBezTo>
                  <a:lnTo>
                    <a:pt x="4296" y="2359"/>
                  </a:lnTo>
                  <a:cubicBezTo>
                    <a:pt x="4337" y="2272"/>
                    <a:pt x="4378" y="2185"/>
                    <a:pt x="4399" y="2094"/>
                  </a:cubicBezTo>
                  <a:cubicBezTo>
                    <a:pt x="4444" y="1916"/>
                    <a:pt x="4461" y="1722"/>
                    <a:pt x="4440" y="1536"/>
                  </a:cubicBezTo>
                  <a:cubicBezTo>
                    <a:pt x="4411" y="1160"/>
                    <a:pt x="4238" y="817"/>
                    <a:pt x="3986" y="556"/>
                  </a:cubicBezTo>
                  <a:cubicBezTo>
                    <a:pt x="3857" y="428"/>
                    <a:pt x="3713" y="321"/>
                    <a:pt x="3556" y="238"/>
                  </a:cubicBezTo>
                  <a:cubicBezTo>
                    <a:pt x="3481" y="197"/>
                    <a:pt x="3398" y="159"/>
                    <a:pt x="3316" y="126"/>
                  </a:cubicBezTo>
                  <a:cubicBezTo>
                    <a:pt x="3233" y="97"/>
                    <a:pt x="3150" y="73"/>
                    <a:pt x="3059" y="56"/>
                  </a:cubicBezTo>
                  <a:cubicBezTo>
                    <a:pt x="2903" y="18"/>
                    <a:pt x="2742" y="1"/>
                    <a:pt x="2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26"/>
            <p:cNvSpPr/>
            <p:nvPr/>
          </p:nvSpPr>
          <p:spPr>
            <a:xfrm>
              <a:off x="-521052" y="1542432"/>
              <a:ext cx="348486" cy="67021"/>
            </a:xfrm>
            <a:custGeom>
              <a:rect b="b" l="l" r="r" t="t"/>
              <a:pathLst>
                <a:path extrusionOk="0" h="571" w="2969">
                  <a:moveTo>
                    <a:pt x="149" y="0"/>
                  </a:moveTo>
                  <a:cubicBezTo>
                    <a:pt x="100" y="0"/>
                    <a:pt x="50" y="1"/>
                    <a:pt x="1" y="4"/>
                  </a:cubicBezTo>
                  <a:cubicBezTo>
                    <a:pt x="1" y="78"/>
                    <a:pt x="1" y="161"/>
                    <a:pt x="9" y="264"/>
                  </a:cubicBezTo>
                  <a:cubicBezTo>
                    <a:pt x="117" y="254"/>
                    <a:pt x="227" y="249"/>
                    <a:pt x="338" y="249"/>
                  </a:cubicBezTo>
                  <a:cubicBezTo>
                    <a:pt x="1127" y="249"/>
                    <a:pt x="2005" y="480"/>
                    <a:pt x="2969" y="570"/>
                  </a:cubicBezTo>
                  <a:cubicBezTo>
                    <a:pt x="2382" y="487"/>
                    <a:pt x="1824" y="289"/>
                    <a:pt x="1249" y="148"/>
                  </a:cubicBezTo>
                  <a:cubicBezTo>
                    <a:pt x="888" y="65"/>
                    <a:pt x="518" y="0"/>
                    <a:pt x="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6"/>
            <p:cNvSpPr/>
            <p:nvPr/>
          </p:nvSpPr>
          <p:spPr>
            <a:xfrm>
              <a:off x="-364825" y="1570485"/>
              <a:ext cx="358698" cy="76763"/>
            </a:xfrm>
            <a:custGeom>
              <a:rect b="b" l="l" r="r" t="t"/>
              <a:pathLst>
                <a:path extrusionOk="0" h="654" w="3056">
                  <a:moveTo>
                    <a:pt x="1045" y="0"/>
                  </a:moveTo>
                  <a:cubicBezTo>
                    <a:pt x="961" y="0"/>
                    <a:pt x="879" y="7"/>
                    <a:pt x="803" y="21"/>
                  </a:cubicBezTo>
                  <a:cubicBezTo>
                    <a:pt x="336" y="104"/>
                    <a:pt x="141" y="323"/>
                    <a:pt x="1" y="517"/>
                  </a:cubicBezTo>
                  <a:cubicBezTo>
                    <a:pt x="114" y="435"/>
                    <a:pt x="286" y="373"/>
                    <a:pt x="493" y="373"/>
                  </a:cubicBezTo>
                  <a:cubicBezTo>
                    <a:pt x="590" y="373"/>
                    <a:pt x="694" y="386"/>
                    <a:pt x="803" y="418"/>
                  </a:cubicBezTo>
                  <a:cubicBezTo>
                    <a:pt x="1080" y="496"/>
                    <a:pt x="1233" y="571"/>
                    <a:pt x="1472" y="620"/>
                  </a:cubicBezTo>
                  <a:cubicBezTo>
                    <a:pt x="1597" y="643"/>
                    <a:pt x="1722" y="653"/>
                    <a:pt x="1846" y="653"/>
                  </a:cubicBezTo>
                  <a:cubicBezTo>
                    <a:pt x="2024" y="653"/>
                    <a:pt x="2201" y="631"/>
                    <a:pt x="2374" y="587"/>
                  </a:cubicBezTo>
                  <a:cubicBezTo>
                    <a:pt x="2523" y="546"/>
                    <a:pt x="2907" y="343"/>
                    <a:pt x="3056" y="228"/>
                  </a:cubicBezTo>
                  <a:lnTo>
                    <a:pt x="3056" y="228"/>
                  </a:lnTo>
                  <a:cubicBezTo>
                    <a:pt x="2968" y="246"/>
                    <a:pt x="2873" y="254"/>
                    <a:pt x="2773" y="254"/>
                  </a:cubicBezTo>
                  <a:cubicBezTo>
                    <a:pt x="2366" y="254"/>
                    <a:pt x="1902" y="125"/>
                    <a:pt x="1729" y="91"/>
                  </a:cubicBezTo>
                  <a:cubicBezTo>
                    <a:pt x="1520" y="46"/>
                    <a:pt x="1274" y="0"/>
                    <a:pt x="10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6"/>
            <p:cNvSpPr/>
            <p:nvPr/>
          </p:nvSpPr>
          <p:spPr>
            <a:xfrm>
              <a:off x="-516239" y="1603350"/>
              <a:ext cx="124887" cy="60918"/>
            </a:xfrm>
            <a:custGeom>
              <a:rect b="b" l="l" r="r" t="t"/>
              <a:pathLst>
                <a:path extrusionOk="0" h="519" w="1064">
                  <a:moveTo>
                    <a:pt x="477" y="1"/>
                  </a:moveTo>
                  <a:cubicBezTo>
                    <a:pt x="316" y="1"/>
                    <a:pt x="155" y="20"/>
                    <a:pt x="1" y="59"/>
                  </a:cubicBezTo>
                  <a:cubicBezTo>
                    <a:pt x="9" y="154"/>
                    <a:pt x="26" y="258"/>
                    <a:pt x="42" y="361"/>
                  </a:cubicBezTo>
                  <a:cubicBezTo>
                    <a:pt x="69" y="359"/>
                    <a:pt x="95" y="358"/>
                    <a:pt x="122" y="358"/>
                  </a:cubicBezTo>
                  <a:cubicBezTo>
                    <a:pt x="332" y="358"/>
                    <a:pt x="545" y="415"/>
                    <a:pt x="728" y="518"/>
                  </a:cubicBezTo>
                  <a:cubicBezTo>
                    <a:pt x="757" y="464"/>
                    <a:pt x="799" y="423"/>
                    <a:pt x="840" y="382"/>
                  </a:cubicBezTo>
                  <a:cubicBezTo>
                    <a:pt x="923" y="291"/>
                    <a:pt x="997" y="196"/>
                    <a:pt x="1063" y="92"/>
                  </a:cubicBezTo>
                  <a:cubicBezTo>
                    <a:pt x="876" y="31"/>
                    <a:pt x="676" y="1"/>
                    <a:pt x="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6"/>
            <p:cNvSpPr/>
            <p:nvPr/>
          </p:nvSpPr>
          <p:spPr>
            <a:xfrm>
              <a:off x="-395812" y="1362848"/>
              <a:ext cx="278061" cy="159160"/>
            </a:xfrm>
            <a:custGeom>
              <a:rect b="b" l="l" r="r" t="t"/>
              <a:pathLst>
                <a:path extrusionOk="0" h="1356" w="2369">
                  <a:moveTo>
                    <a:pt x="874" y="0"/>
                  </a:moveTo>
                  <a:cubicBezTo>
                    <a:pt x="834" y="0"/>
                    <a:pt x="793" y="1"/>
                    <a:pt x="753" y="4"/>
                  </a:cubicBezTo>
                  <a:cubicBezTo>
                    <a:pt x="492" y="16"/>
                    <a:pt x="240" y="78"/>
                    <a:pt x="0" y="165"/>
                  </a:cubicBezTo>
                  <a:cubicBezTo>
                    <a:pt x="190" y="134"/>
                    <a:pt x="385" y="114"/>
                    <a:pt x="573" y="114"/>
                  </a:cubicBezTo>
                  <a:cubicBezTo>
                    <a:pt x="631" y="114"/>
                    <a:pt x="688" y="116"/>
                    <a:pt x="744" y="120"/>
                  </a:cubicBezTo>
                  <a:cubicBezTo>
                    <a:pt x="864" y="128"/>
                    <a:pt x="988" y="140"/>
                    <a:pt x="1108" y="165"/>
                  </a:cubicBezTo>
                  <a:cubicBezTo>
                    <a:pt x="1228" y="190"/>
                    <a:pt x="1344" y="227"/>
                    <a:pt x="1455" y="273"/>
                  </a:cubicBezTo>
                  <a:cubicBezTo>
                    <a:pt x="1670" y="372"/>
                    <a:pt x="1869" y="521"/>
                    <a:pt x="2005" y="707"/>
                  </a:cubicBezTo>
                  <a:cubicBezTo>
                    <a:pt x="2150" y="893"/>
                    <a:pt x="2253" y="1100"/>
                    <a:pt x="2324" y="1356"/>
                  </a:cubicBezTo>
                  <a:cubicBezTo>
                    <a:pt x="2369" y="1224"/>
                    <a:pt x="2365" y="1087"/>
                    <a:pt x="2332" y="955"/>
                  </a:cubicBezTo>
                  <a:cubicBezTo>
                    <a:pt x="2303" y="827"/>
                    <a:pt x="2241" y="703"/>
                    <a:pt x="2158" y="595"/>
                  </a:cubicBezTo>
                  <a:cubicBezTo>
                    <a:pt x="1993" y="384"/>
                    <a:pt x="1774" y="211"/>
                    <a:pt x="1522" y="120"/>
                  </a:cubicBezTo>
                  <a:cubicBezTo>
                    <a:pt x="1397" y="74"/>
                    <a:pt x="1269" y="37"/>
                    <a:pt x="1137" y="21"/>
                  </a:cubicBezTo>
                  <a:cubicBezTo>
                    <a:pt x="1049" y="6"/>
                    <a:pt x="962" y="0"/>
                    <a:pt x="8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4" name="Google Shape;2954;p26"/>
          <p:cNvGrpSpPr/>
          <p:nvPr/>
        </p:nvGrpSpPr>
        <p:grpSpPr>
          <a:xfrm>
            <a:off x="1855337" y="496817"/>
            <a:ext cx="2335366" cy="1609906"/>
            <a:chOff x="1855337" y="496817"/>
            <a:chExt cx="2335366" cy="1609906"/>
          </a:xfrm>
        </p:grpSpPr>
        <p:grpSp>
          <p:nvGrpSpPr>
            <p:cNvPr id="2955" name="Google Shape;2955;p26"/>
            <p:cNvGrpSpPr/>
            <p:nvPr/>
          </p:nvGrpSpPr>
          <p:grpSpPr>
            <a:xfrm>
              <a:off x="4010348" y="1926208"/>
              <a:ext cx="180355" cy="180515"/>
              <a:chOff x="60311" y="1550108"/>
              <a:chExt cx="180355" cy="180515"/>
            </a:xfrm>
          </p:grpSpPr>
          <p:sp>
            <p:nvSpPr>
              <p:cNvPr id="2956" name="Google Shape;2956;p26"/>
              <p:cNvSpPr/>
              <p:nvPr/>
            </p:nvSpPr>
            <p:spPr>
              <a:xfrm>
                <a:off x="60311" y="1550108"/>
                <a:ext cx="180355" cy="180515"/>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6"/>
              <p:cNvSpPr/>
              <p:nvPr/>
            </p:nvSpPr>
            <p:spPr>
              <a:xfrm>
                <a:off x="99152" y="1598182"/>
                <a:ext cx="82298" cy="82457"/>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26"/>
            <p:cNvGrpSpPr/>
            <p:nvPr/>
          </p:nvGrpSpPr>
          <p:grpSpPr>
            <a:xfrm>
              <a:off x="1855337" y="496817"/>
              <a:ext cx="180515" cy="180515"/>
              <a:chOff x="1885837" y="407642"/>
              <a:chExt cx="180515" cy="180515"/>
            </a:xfrm>
          </p:grpSpPr>
          <p:sp>
            <p:nvSpPr>
              <p:cNvPr id="2959" name="Google Shape;2959;p26"/>
              <p:cNvSpPr/>
              <p:nvPr/>
            </p:nvSpPr>
            <p:spPr>
              <a:xfrm>
                <a:off x="1885837" y="407642"/>
                <a:ext cx="180515" cy="180515"/>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6"/>
              <p:cNvSpPr/>
              <p:nvPr/>
            </p:nvSpPr>
            <p:spPr>
              <a:xfrm>
                <a:off x="1923246" y="455079"/>
                <a:ext cx="82457" cy="82457"/>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6"/>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5" name="Shape 4555"/>
        <p:cNvGrpSpPr/>
        <p:nvPr/>
      </p:nvGrpSpPr>
      <p:grpSpPr>
        <a:xfrm>
          <a:off x="0" y="0"/>
          <a:ext cx="0" cy="0"/>
          <a:chOff x="0" y="0"/>
          <a:chExt cx="0" cy="0"/>
        </a:xfrm>
      </p:grpSpPr>
      <p:sp>
        <p:nvSpPr>
          <p:cNvPr id="4556" name="Google Shape;4556;p3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GADGETS</a:t>
            </a:r>
            <a:endParaRPr/>
          </a:p>
        </p:txBody>
      </p:sp>
      <p:sp>
        <p:nvSpPr>
          <p:cNvPr id="4557" name="Google Shape;4557;p35"/>
          <p:cNvSpPr txBox="1"/>
          <p:nvPr/>
        </p:nvSpPr>
        <p:spPr>
          <a:xfrm flipH="1">
            <a:off x="5940700" y="2657675"/>
            <a:ext cx="2488200" cy="484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500">
                <a:solidFill>
                  <a:schemeClr val="dk1"/>
                </a:solidFill>
                <a:latin typeface="Alata"/>
                <a:ea typeface="Alata"/>
                <a:cs typeface="Alata"/>
                <a:sym typeface="Alata"/>
              </a:rPr>
              <a:t>LASER WATCH</a:t>
            </a:r>
            <a:endParaRPr sz="2500">
              <a:solidFill>
                <a:schemeClr val="dk1"/>
              </a:solidFill>
              <a:latin typeface="Alata"/>
              <a:ea typeface="Alata"/>
              <a:cs typeface="Alata"/>
              <a:sym typeface="Alata"/>
            </a:endParaRPr>
          </a:p>
        </p:txBody>
      </p:sp>
      <p:sp>
        <p:nvSpPr>
          <p:cNvPr id="4558" name="Google Shape;4558;p35"/>
          <p:cNvSpPr txBox="1"/>
          <p:nvPr/>
        </p:nvSpPr>
        <p:spPr>
          <a:xfrm flipH="1">
            <a:off x="5935800" y="4047499"/>
            <a:ext cx="24882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Barlow"/>
                <a:ea typeface="Barlow"/>
                <a:cs typeface="Barlow"/>
                <a:sym typeface="Barlow"/>
              </a:rPr>
              <a:t>Saturn is composed of hydrogen and helium</a:t>
            </a:r>
            <a:endParaRPr>
              <a:solidFill>
                <a:schemeClr val="dk2"/>
              </a:solidFill>
              <a:latin typeface="Barlow"/>
              <a:ea typeface="Barlow"/>
              <a:cs typeface="Barlow"/>
              <a:sym typeface="Barlow"/>
            </a:endParaRPr>
          </a:p>
        </p:txBody>
      </p:sp>
      <p:sp>
        <p:nvSpPr>
          <p:cNvPr id="4559" name="Google Shape;4559;p35"/>
          <p:cNvSpPr txBox="1"/>
          <p:nvPr/>
        </p:nvSpPr>
        <p:spPr>
          <a:xfrm flipH="1">
            <a:off x="5935800" y="2989899"/>
            <a:ext cx="24882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Barlow"/>
                <a:ea typeface="Barlow"/>
                <a:cs typeface="Barlow"/>
                <a:sym typeface="Barlow"/>
              </a:rPr>
              <a:t>Neptune is the farthest planet from the Sun</a:t>
            </a:r>
            <a:endParaRPr>
              <a:solidFill>
                <a:schemeClr val="dk2"/>
              </a:solidFill>
              <a:latin typeface="Barlow"/>
              <a:ea typeface="Barlow"/>
              <a:cs typeface="Barlow"/>
              <a:sym typeface="Barlow"/>
            </a:endParaRPr>
          </a:p>
        </p:txBody>
      </p:sp>
      <p:sp>
        <p:nvSpPr>
          <p:cNvPr id="4560" name="Google Shape;4560;p35"/>
          <p:cNvSpPr txBox="1"/>
          <p:nvPr/>
        </p:nvSpPr>
        <p:spPr>
          <a:xfrm flipH="1">
            <a:off x="5940700" y="3713000"/>
            <a:ext cx="2488200" cy="484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500">
                <a:solidFill>
                  <a:schemeClr val="dk1"/>
                </a:solidFill>
                <a:latin typeface="Alata"/>
                <a:ea typeface="Alata"/>
                <a:cs typeface="Alata"/>
                <a:sym typeface="Alata"/>
              </a:rPr>
              <a:t>EXPLODING PEN</a:t>
            </a:r>
            <a:endParaRPr sz="2500">
              <a:solidFill>
                <a:schemeClr val="dk1"/>
              </a:solidFill>
              <a:latin typeface="Alata"/>
              <a:ea typeface="Alata"/>
              <a:cs typeface="Alata"/>
              <a:sym typeface="Alata"/>
            </a:endParaRPr>
          </a:p>
        </p:txBody>
      </p:sp>
      <p:sp>
        <p:nvSpPr>
          <p:cNvPr id="4561" name="Google Shape;4561;p35"/>
          <p:cNvSpPr txBox="1"/>
          <p:nvPr/>
        </p:nvSpPr>
        <p:spPr>
          <a:xfrm flipH="1">
            <a:off x="5940700" y="1602350"/>
            <a:ext cx="2488200" cy="484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500">
                <a:solidFill>
                  <a:schemeClr val="dk1"/>
                </a:solidFill>
                <a:latin typeface="Alata"/>
                <a:ea typeface="Alata"/>
                <a:cs typeface="Alata"/>
                <a:sym typeface="Alata"/>
              </a:rPr>
              <a:t>MICROPHONE </a:t>
            </a:r>
            <a:endParaRPr sz="2500">
              <a:solidFill>
                <a:schemeClr val="dk1"/>
              </a:solidFill>
              <a:latin typeface="Alata"/>
              <a:ea typeface="Alata"/>
              <a:cs typeface="Alata"/>
              <a:sym typeface="Alata"/>
            </a:endParaRPr>
          </a:p>
        </p:txBody>
      </p:sp>
      <p:sp>
        <p:nvSpPr>
          <p:cNvPr id="4562" name="Google Shape;4562;p35"/>
          <p:cNvSpPr txBox="1"/>
          <p:nvPr/>
        </p:nvSpPr>
        <p:spPr>
          <a:xfrm flipH="1">
            <a:off x="5935800" y="1932300"/>
            <a:ext cx="24882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Barlow"/>
                <a:ea typeface="Barlow"/>
                <a:cs typeface="Barlow"/>
                <a:sym typeface="Barlow"/>
              </a:rPr>
              <a:t>Despite being red, Mars is actually a cold place</a:t>
            </a:r>
            <a:endParaRPr>
              <a:solidFill>
                <a:schemeClr val="dk2"/>
              </a:solidFill>
              <a:latin typeface="Barlow"/>
              <a:ea typeface="Barlow"/>
              <a:cs typeface="Barlow"/>
              <a:sym typeface="Barlow"/>
            </a:endParaRPr>
          </a:p>
        </p:txBody>
      </p:sp>
      <p:sp>
        <p:nvSpPr>
          <p:cNvPr id="4563" name="Google Shape;4563;p35"/>
          <p:cNvSpPr txBox="1"/>
          <p:nvPr/>
        </p:nvSpPr>
        <p:spPr>
          <a:xfrm>
            <a:off x="715100" y="2657675"/>
            <a:ext cx="2488200" cy="484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Alata"/>
                <a:ea typeface="Alata"/>
                <a:cs typeface="Alata"/>
                <a:sym typeface="Alata"/>
              </a:rPr>
              <a:t>CAMERA RING</a:t>
            </a:r>
            <a:endParaRPr sz="2500">
              <a:solidFill>
                <a:schemeClr val="dk1"/>
              </a:solidFill>
              <a:latin typeface="Alata"/>
              <a:ea typeface="Alata"/>
              <a:cs typeface="Alata"/>
              <a:sym typeface="Alata"/>
            </a:endParaRPr>
          </a:p>
        </p:txBody>
      </p:sp>
      <p:sp>
        <p:nvSpPr>
          <p:cNvPr id="4564" name="Google Shape;4564;p35"/>
          <p:cNvSpPr txBox="1"/>
          <p:nvPr/>
        </p:nvSpPr>
        <p:spPr>
          <a:xfrm>
            <a:off x="720000" y="4047499"/>
            <a:ext cx="24882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a:ea typeface="Barlow"/>
                <a:cs typeface="Barlow"/>
                <a:sym typeface="Barlow"/>
              </a:rPr>
              <a:t>Jupiter is the biggest planet in the Solar System</a:t>
            </a:r>
            <a:endParaRPr>
              <a:solidFill>
                <a:schemeClr val="dk2"/>
              </a:solidFill>
              <a:latin typeface="Barlow"/>
              <a:ea typeface="Barlow"/>
              <a:cs typeface="Barlow"/>
              <a:sym typeface="Barlow"/>
            </a:endParaRPr>
          </a:p>
        </p:txBody>
      </p:sp>
      <p:sp>
        <p:nvSpPr>
          <p:cNvPr id="4565" name="Google Shape;4565;p35"/>
          <p:cNvSpPr txBox="1"/>
          <p:nvPr/>
        </p:nvSpPr>
        <p:spPr>
          <a:xfrm>
            <a:off x="720000" y="2989899"/>
            <a:ext cx="24882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a:ea typeface="Barlow"/>
                <a:cs typeface="Barlow"/>
                <a:sym typeface="Barlow"/>
              </a:rPr>
              <a:t>Venus is the second planet from the Sun</a:t>
            </a:r>
            <a:endParaRPr>
              <a:solidFill>
                <a:schemeClr val="dk2"/>
              </a:solidFill>
              <a:latin typeface="Barlow"/>
              <a:ea typeface="Barlow"/>
              <a:cs typeface="Barlow"/>
              <a:sym typeface="Barlow"/>
            </a:endParaRPr>
          </a:p>
        </p:txBody>
      </p:sp>
      <p:sp>
        <p:nvSpPr>
          <p:cNvPr id="4566" name="Google Shape;4566;p35"/>
          <p:cNvSpPr txBox="1"/>
          <p:nvPr/>
        </p:nvSpPr>
        <p:spPr>
          <a:xfrm>
            <a:off x="715100" y="3713000"/>
            <a:ext cx="2488200" cy="484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2"/>
                </a:solidFill>
                <a:latin typeface="Alata"/>
                <a:ea typeface="Alata"/>
                <a:cs typeface="Alata"/>
                <a:sym typeface="Alata"/>
              </a:rPr>
              <a:t>MOBILE PHONE</a:t>
            </a:r>
            <a:endParaRPr sz="2500">
              <a:solidFill>
                <a:schemeClr val="dk2"/>
              </a:solidFill>
              <a:latin typeface="Alata"/>
              <a:ea typeface="Alata"/>
              <a:cs typeface="Alata"/>
              <a:sym typeface="Alata"/>
            </a:endParaRPr>
          </a:p>
        </p:txBody>
      </p:sp>
      <p:sp>
        <p:nvSpPr>
          <p:cNvPr id="4567" name="Google Shape;4567;p35"/>
          <p:cNvSpPr txBox="1"/>
          <p:nvPr/>
        </p:nvSpPr>
        <p:spPr>
          <a:xfrm>
            <a:off x="715100" y="1602350"/>
            <a:ext cx="2488200" cy="484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Alata"/>
                <a:ea typeface="Alata"/>
                <a:cs typeface="Alata"/>
                <a:sym typeface="Alata"/>
              </a:rPr>
              <a:t>GUN</a:t>
            </a:r>
            <a:endParaRPr sz="2500">
              <a:solidFill>
                <a:schemeClr val="dk1"/>
              </a:solidFill>
              <a:latin typeface="Alata"/>
              <a:ea typeface="Alata"/>
              <a:cs typeface="Alata"/>
              <a:sym typeface="Alata"/>
            </a:endParaRPr>
          </a:p>
        </p:txBody>
      </p:sp>
      <p:sp>
        <p:nvSpPr>
          <p:cNvPr id="4568" name="Google Shape;4568;p35"/>
          <p:cNvSpPr txBox="1"/>
          <p:nvPr/>
        </p:nvSpPr>
        <p:spPr>
          <a:xfrm>
            <a:off x="720000" y="1932300"/>
            <a:ext cx="24882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a:ea typeface="Barlow"/>
                <a:cs typeface="Barlow"/>
                <a:sym typeface="Barlow"/>
              </a:rPr>
              <a:t>Mercury is the smallest planet in the Solar System</a:t>
            </a:r>
            <a:endParaRPr>
              <a:solidFill>
                <a:schemeClr val="dk2"/>
              </a:solidFill>
              <a:latin typeface="Barlow"/>
              <a:ea typeface="Barlow"/>
              <a:cs typeface="Barlow"/>
              <a:sym typeface="Barlow"/>
            </a:endParaRPr>
          </a:p>
        </p:txBody>
      </p:sp>
      <p:grpSp>
        <p:nvGrpSpPr>
          <p:cNvPr id="4569" name="Google Shape;4569;p35"/>
          <p:cNvGrpSpPr/>
          <p:nvPr/>
        </p:nvGrpSpPr>
        <p:grpSpPr>
          <a:xfrm flipH="1">
            <a:off x="3299806" y="967557"/>
            <a:ext cx="2787931" cy="9468278"/>
            <a:chOff x="8963569" y="3243959"/>
            <a:chExt cx="2849480" cy="9677308"/>
          </a:xfrm>
        </p:grpSpPr>
        <p:grpSp>
          <p:nvGrpSpPr>
            <p:cNvPr id="4570" name="Google Shape;4570;p35"/>
            <p:cNvGrpSpPr/>
            <p:nvPr/>
          </p:nvGrpSpPr>
          <p:grpSpPr>
            <a:xfrm>
              <a:off x="9826052" y="4318600"/>
              <a:ext cx="1284819" cy="1864691"/>
              <a:chOff x="11404023" y="4057480"/>
              <a:chExt cx="1236116" cy="1794008"/>
            </a:xfrm>
          </p:grpSpPr>
          <p:sp>
            <p:nvSpPr>
              <p:cNvPr id="4571" name="Google Shape;4571;p35"/>
              <p:cNvSpPr/>
              <p:nvPr/>
            </p:nvSpPr>
            <p:spPr>
              <a:xfrm>
                <a:off x="11404023" y="4057480"/>
                <a:ext cx="694602" cy="405185"/>
              </a:xfrm>
              <a:custGeom>
                <a:rect b="b" l="l" r="r" t="t"/>
                <a:pathLst>
                  <a:path extrusionOk="0" h="1064" w="1824">
                    <a:moveTo>
                      <a:pt x="467" y="0"/>
                    </a:moveTo>
                    <a:cubicBezTo>
                      <a:pt x="440" y="0"/>
                      <a:pt x="415" y="2"/>
                      <a:pt x="393" y="5"/>
                    </a:cubicBezTo>
                    <a:cubicBezTo>
                      <a:pt x="41" y="63"/>
                      <a:pt x="25" y="262"/>
                      <a:pt x="25" y="262"/>
                    </a:cubicBezTo>
                    <a:lnTo>
                      <a:pt x="0" y="1064"/>
                    </a:lnTo>
                    <a:lnTo>
                      <a:pt x="0" y="1064"/>
                    </a:lnTo>
                    <a:lnTo>
                      <a:pt x="1823" y="1039"/>
                    </a:lnTo>
                    <a:lnTo>
                      <a:pt x="1823" y="353"/>
                    </a:lnTo>
                    <a:cubicBezTo>
                      <a:pt x="1823" y="353"/>
                      <a:pt x="876" y="0"/>
                      <a:pt x="4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35"/>
              <p:cNvSpPr/>
              <p:nvPr/>
            </p:nvSpPr>
            <p:spPr>
              <a:xfrm>
                <a:off x="12098243" y="4191526"/>
                <a:ext cx="541896" cy="1659962"/>
              </a:xfrm>
              <a:custGeom>
                <a:rect b="b" l="l" r="r" t="t"/>
                <a:pathLst>
                  <a:path extrusionOk="0" h="4359" w="1423">
                    <a:moveTo>
                      <a:pt x="0" y="1"/>
                    </a:moveTo>
                    <a:lnTo>
                      <a:pt x="91" y="757"/>
                    </a:lnTo>
                    <a:cubicBezTo>
                      <a:pt x="91" y="757"/>
                      <a:pt x="277" y="861"/>
                      <a:pt x="422" y="1042"/>
                    </a:cubicBezTo>
                    <a:cubicBezTo>
                      <a:pt x="571" y="1220"/>
                      <a:pt x="835" y="1613"/>
                      <a:pt x="968" y="2345"/>
                    </a:cubicBezTo>
                    <a:cubicBezTo>
                      <a:pt x="1104" y="3072"/>
                      <a:pt x="1154" y="4358"/>
                      <a:pt x="1154" y="4358"/>
                    </a:cubicBezTo>
                    <a:cubicBezTo>
                      <a:pt x="1154" y="4358"/>
                      <a:pt x="1422" y="2762"/>
                      <a:pt x="1261" y="2109"/>
                    </a:cubicBezTo>
                    <a:cubicBezTo>
                      <a:pt x="1104" y="1460"/>
                      <a:pt x="976" y="1332"/>
                      <a:pt x="951" y="1315"/>
                    </a:cubicBezTo>
                    <a:cubicBezTo>
                      <a:pt x="948" y="1313"/>
                      <a:pt x="943" y="1312"/>
                      <a:pt x="937" y="1312"/>
                    </a:cubicBezTo>
                    <a:cubicBezTo>
                      <a:pt x="908" y="1312"/>
                      <a:pt x="854" y="1331"/>
                      <a:pt x="811" y="1331"/>
                    </a:cubicBezTo>
                    <a:cubicBezTo>
                      <a:pt x="792" y="1331"/>
                      <a:pt x="775" y="1327"/>
                      <a:pt x="765" y="1315"/>
                    </a:cubicBezTo>
                    <a:cubicBezTo>
                      <a:pt x="736" y="1274"/>
                      <a:pt x="794" y="679"/>
                      <a:pt x="794" y="679"/>
                    </a:cubicBezTo>
                    <a:cubicBezTo>
                      <a:pt x="794" y="679"/>
                      <a:pt x="625" y="21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3" name="Google Shape;4573;p35"/>
            <p:cNvSpPr/>
            <p:nvPr/>
          </p:nvSpPr>
          <p:spPr>
            <a:xfrm>
              <a:off x="9285901" y="4003169"/>
              <a:ext cx="1862741" cy="4215483"/>
            </a:xfrm>
            <a:custGeom>
              <a:rect b="b" l="l" r="r" t="t"/>
              <a:pathLst>
                <a:path extrusionOk="0" h="10650" w="4706">
                  <a:moveTo>
                    <a:pt x="1783" y="0"/>
                  </a:moveTo>
                  <a:cubicBezTo>
                    <a:pt x="1783" y="0"/>
                    <a:pt x="1733" y="1642"/>
                    <a:pt x="1638" y="1724"/>
                  </a:cubicBezTo>
                  <a:cubicBezTo>
                    <a:pt x="1344" y="1977"/>
                    <a:pt x="435" y="2320"/>
                    <a:pt x="241" y="2754"/>
                  </a:cubicBezTo>
                  <a:cubicBezTo>
                    <a:pt x="1" y="3279"/>
                    <a:pt x="1200" y="5486"/>
                    <a:pt x="1386" y="6255"/>
                  </a:cubicBezTo>
                  <a:cubicBezTo>
                    <a:pt x="1572" y="7033"/>
                    <a:pt x="1220" y="8236"/>
                    <a:pt x="1113" y="8996"/>
                  </a:cubicBezTo>
                  <a:cubicBezTo>
                    <a:pt x="1005" y="9757"/>
                    <a:pt x="3407" y="10650"/>
                    <a:pt x="3494" y="10650"/>
                  </a:cubicBezTo>
                  <a:cubicBezTo>
                    <a:pt x="3581" y="10650"/>
                    <a:pt x="4342" y="9922"/>
                    <a:pt x="4486" y="9666"/>
                  </a:cubicBezTo>
                  <a:cubicBezTo>
                    <a:pt x="4631" y="9418"/>
                    <a:pt x="4462" y="7471"/>
                    <a:pt x="4458" y="6971"/>
                  </a:cubicBezTo>
                  <a:cubicBezTo>
                    <a:pt x="4449" y="6474"/>
                    <a:pt x="4544" y="4726"/>
                    <a:pt x="4565" y="4614"/>
                  </a:cubicBezTo>
                  <a:cubicBezTo>
                    <a:pt x="4706" y="3849"/>
                    <a:pt x="4503" y="3254"/>
                    <a:pt x="4470" y="3093"/>
                  </a:cubicBezTo>
                  <a:cubicBezTo>
                    <a:pt x="4441" y="2936"/>
                    <a:pt x="4263" y="2613"/>
                    <a:pt x="4181" y="2510"/>
                  </a:cubicBezTo>
                  <a:cubicBezTo>
                    <a:pt x="4015" y="2307"/>
                    <a:pt x="3304" y="2101"/>
                    <a:pt x="3288" y="1997"/>
                  </a:cubicBezTo>
                  <a:cubicBezTo>
                    <a:pt x="3271" y="1894"/>
                    <a:pt x="3135" y="476"/>
                    <a:pt x="3135" y="476"/>
                  </a:cubicBezTo>
                  <a:lnTo>
                    <a:pt x="1783" y="0"/>
                  </a:ln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4" name="Google Shape;4574;p35"/>
            <p:cNvGrpSpPr/>
            <p:nvPr/>
          </p:nvGrpSpPr>
          <p:grpSpPr>
            <a:xfrm>
              <a:off x="9785248" y="3472471"/>
              <a:ext cx="1049138" cy="1290424"/>
              <a:chOff x="-578596" y="641680"/>
              <a:chExt cx="1394018" cy="1714622"/>
            </a:xfrm>
          </p:grpSpPr>
          <p:sp>
            <p:nvSpPr>
              <p:cNvPr id="4575" name="Google Shape;4575;p35"/>
              <p:cNvSpPr/>
              <p:nvPr/>
            </p:nvSpPr>
            <p:spPr>
              <a:xfrm>
                <a:off x="-313788" y="1581542"/>
                <a:ext cx="764240" cy="774759"/>
              </a:xfrm>
              <a:custGeom>
                <a:rect b="b" l="l" r="r" t="t"/>
                <a:pathLst>
                  <a:path extrusionOk="0" h="1694" w="1671">
                    <a:moveTo>
                      <a:pt x="104" y="0"/>
                    </a:moveTo>
                    <a:lnTo>
                      <a:pt x="1" y="968"/>
                    </a:lnTo>
                    <a:lnTo>
                      <a:pt x="1" y="993"/>
                    </a:lnTo>
                    <a:lnTo>
                      <a:pt x="1" y="1005"/>
                    </a:lnTo>
                    <a:lnTo>
                      <a:pt x="1" y="1009"/>
                    </a:lnTo>
                    <a:lnTo>
                      <a:pt x="1" y="1030"/>
                    </a:lnTo>
                    <a:lnTo>
                      <a:pt x="1" y="1059"/>
                    </a:lnTo>
                    <a:lnTo>
                      <a:pt x="1" y="1092"/>
                    </a:lnTo>
                    <a:lnTo>
                      <a:pt x="1" y="1112"/>
                    </a:lnTo>
                    <a:cubicBezTo>
                      <a:pt x="1" y="1125"/>
                      <a:pt x="9" y="1133"/>
                      <a:pt x="9" y="1145"/>
                    </a:cubicBezTo>
                    <a:cubicBezTo>
                      <a:pt x="13" y="1154"/>
                      <a:pt x="13" y="1162"/>
                      <a:pt x="13" y="1170"/>
                    </a:cubicBezTo>
                    <a:lnTo>
                      <a:pt x="13" y="1174"/>
                    </a:lnTo>
                    <a:cubicBezTo>
                      <a:pt x="13" y="1187"/>
                      <a:pt x="17" y="1191"/>
                      <a:pt x="17" y="1199"/>
                    </a:cubicBezTo>
                    <a:cubicBezTo>
                      <a:pt x="79" y="1505"/>
                      <a:pt x="269" y="1476"/>
                      <a:pt x="588" y="1522"/>
                    </a:cubicBezTo>
                    <a:cubicBezTo>
                      <a:pt x="746" y="1548"/>
                      <a:pt x="937" y="1694"/>
                      <a:pt x="1087" y="1694"/>
                    </a:cubicBezTo>
                    <a:cubicBezTo>
                      <a:pt x="1125" y="1694"/>
                      <a:pt x="1160" y="1685"/>
                      <a:pt x="1191" y="1662"/>
                    </a:cubicBezTo>
                    <a:cubicBezTo>
                      <a:pt x="1344" y="1546"/>
                      <a:pt x="1460" y="1373"/>
                      <a:pt x="1497" y="1162"/>
                    </a:cubicBezTo>
                    <a:lnTo>
                      <a:pt x="1663" y="232"/>
                    </a:lnTo>
                    <a:lnTo>
                      <a:pt x="1671" y="162"/>
                    </a:lnTo>
                    <a:lnTo>
                      <a:pt x="1671" y="162"/>
                    </a:lnTo>
                    <a:cubicBezTo>
                      <a:pt x="1543" y="364"/>
                      <a:pt x="1394" y="554"/>
                      <a:pt x="1216" y="691"/>
                    </a:cubicBezTo>
                    <a:cubicBezTo>
                      <a:pt x="1100" y="791"/>
                      <a:pt x="1001" y="838"/>
                      <a:pt x="865" y="838"/>
                    </a:cubicBezTo>
                    <a:cubicBezTo>
                      <a:pt x="827" y="838"/>
                      <a:pt x="786" y="834"/>
                      <a:pt x="741" y="827"/>
                    </a:cubicBezTo>
                    <a:cubicBezTo>
                      <a:pt x="534" y="798"/>
                      <a:pt x="435" y="716"/>
                      <a:pt x="331" y="550"/>
                    </a:cubicBezTo>
                    <a:cubicBezTo>
                      <a:pt x="232" y="393"/>
                      <a:pt x="162" y="203"/>
                      <a:pt x="104"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35"/>
              <p:cNvSpPr/>
              <p:nvPr/>
            </p:nvSpPr>
            <p:spPr>
              <a:xfrm>
                <a:off x="-290920" y="1585201"/>
                <a:ext cx="741372" cy="552942"/>
              </a:xfrm>
              <a:custGeom>
                <a:rect b="b" l="l" r="r" t="t"/>
                <a:pathLst>
                  <a:path extrusionOk="0" h="1209" w="1621">
                    <a:moveTo>
                      <a:pt x="66" y="1"/>
                    </a:moveTo>
                    <a:lnTo>
                      <a:pt x="0" y="583"/>
                    </a:lnTo>
                    <a:cubicBezTo>
                      <a:pt x="21" y="691"/>
                      <a:pt x="75" y="836"/>
                      <a:pt x="137" y="906"/>
                    </a:cubicBezTo>
                    <a:cubicBezTo>
                      <a:pt x="228" y="997"/>
                      <a:pt x="319" y="1075"/>
                      <a:pt x="434" y="1142"/>
                    </a:cubicBezTo>
                    <a:lnTo>
                      <a:pt x="459" y="1142"/>
                    </a:lnTo>
                    <a:cubicBezTo>
                      <a:pt x="529" y="1185"/>
                      <a:pt x="613" y="1208"/>
                      <a:pt x="697" y="1208"/>
                    </a:cubicBezTo>
                    <a:cubicBezTo>
                      <a:pt x="742" y="1208"/>
                      <a:pt x="788" y="1202"/>
                      <a:pt x="831" y="1187"/>
                    </a:cubicBezTo>
                    <a:cubicBezTo>
                      <a:pt x="1162" y="1092"/>
                      <a:pt x="1480" y="832"/>
                      <a:pt x="1613" y="224"/>
                    </a:cubicBezTo>
                    <a:lnTo>
                      <a:pt x="1621" y="154"/>
                    </a:lnTo>
                    <a:lnTo>
                      <a:pt x="1621" y="154"/>
                    </a:lnTo>
                    <a:cubicBezTo>
                      <a:pt x="1493" y="356"/>
                      <a:pt x="1344" y="546"/>
                      <a:pt x="1179" y="687"/>
                    </a:cubicBezTo>
                    <a:cubicBezTo>
                      <a:pt x="1055" y="787"/>
                      <a:pt x="956" y="836"/>
                      <a:pt x="814" y="836"/>
                    </a:cubicBezTo>
                    <a:cubicBezTo>
                      <a:pt x="780" y="836"/>
                      <a:pt x="743" y="833"/>
                      <a:pt x="703" y="827"/>
                    </a:cubicBezTo>
                    <a:cubicBezTo>
                      <a:pt x="496" y="790"/>
                      <a:pt x="397" y="712"/>
                      <a:pt x="294" y="546"/>
                    </a:cubicBezTo>
                    <a:cubicBezTo>
                      <a:pt x="195" y="393"/>
                      <a:pt x="124" y="203"/>
                      <a:pt x="66"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35"/>
              <p:cNvSpPr/>
              <p:nvPr/>
            </p:nvSpPr>
            <p:spPr>
              <a:xfrm>
                <a:off x="-578596" y="1225721"/>
                <a:ext cx="274870" cy="337528"/>
              </a:xfrm>
              <a:custGeom>
                <a:rect b="b" l="l" r="r" t="t"/>
                <a:pathLst>
                  <a:path extrusionOk="0" h="738" w="601">
                    <a:moveTo>
                      <a:pt x="346" y="0"/>
                    </a:moveTo>
                    <a:cubicBezTo>
                      <a:pt x="310" y="0"/>
                      <a:pt x="269" y="11"/>
                      <a:pt x="224" y="38"/>
                    </a:cubicBezTo>
                    <a:cubicBezTo>
                      <a:pt x="1" y="171"/>
                      <a:pt x="199" y="733"/>
                      <a:pt x="431" y="737"/>
                    </a:cubicBezTo>
                    <a:cubicBezTo>
                      <a:pt x="434" y="737"/>
                      <a:pt x="436" y="737"/>
                      <a:pt x="439" y="737"/>
                    </a:cubicBezTo>
                    <a:cubicBezTo>
                      <a:pt x="549" y="737"/>
                      <a:pt x="600" y="572"/>
                      <a:pt x="600" y="572"/>
                    </a:cubicBezTo>
                    <a:lnTo>
                      <a:pt x="576" y="175"/>
                    </a:lnTo>
                    <a:cubicBezTo>
                      <a:pt x="576" y="175"/>
                      <a:pt x="494" y="0"/>
                      <a:pt x="346"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35"/>
              <p:cNvSpPr/>
              <p:nvPr/>
            </p:nvSpPr>
            <p:spPr>
              <a:xfrm>
                <a:off x="-474319" y="1314905"/>
                <a:ext cx="113881" cy="207182"/>
              </a:xfrm>
              <a:custGeom>
                <a:rect b="b" l="l" r="r" t="t"/>
                <a:pathLst>
                  <a:path extrusionOk="0" h="453" w="249">
                    <a:moveTo>
                      <a:pt x="0" y="0"/>
                    </a:moveTo>
                    <a:cubicBezTo>
                      <a:pt x="50" y="38"/>
                      <a:pt x="95" y="124"/>
                      <a:pt x="116" y="178"/>
                    </a:cubicBezTo>
                    <a:cubicBezTo>
                      <a:pt x="99" y="240"/>
                      <a:pt x="95" y="302"/>
                      <a:pt x="104" y="364"/>
                    </a:cubicBezTo>
                    <a:cubicBezTo>
                      <a:pt x="112" y="401"/>
                      <a:pt x="124" y="443"/>
                      <a:pt x="161" y="451"/>
                    </a:cubicBezTo>
                    <a:cubicBezTo>
                      <a:pt x="166" y="452"/>
                      <a:pt x="170" y="452"/>
                      <a:pt x="174" y="452"/>
                    </a:cubicBezTo>
                    <a:cubicBezTo>
                      <a:pt x="195" y="452"/>
                      <a:pt x="217" y="443"/>
                      <a:pt x="228" y="426"/>
                    </a:cubicBezTo>
                    <a:cubicBezTo>
                      <a:pt x="244" y="406"/>
                      <a:pt x="248" y="381"/>
                      <a:pt x="248" y="352"/>
                    </a:cubicBezTo>
                    <a:cubicBezTo>
                      <a:pt x="244" y="203"/>
                      <a:pt x="141" y="58"/>
                      <a:pt x="0"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35"/>
              <p:cNvSpPr/>
              <p:nvPr/>
            </p:nvSpPr>
            <p:spPr>
              <a:xfrm>
                <a:off x="-504504" y="1225721"/>
                <a:ext cx="189345" cy="83696"/>
              </a:xfrm>
              <a:custGeom>
                <a:rect b="b" l="l" r="r" t="t"/>
                <a:pathLst>
                  <a:path extrusionOk="0" h="183" w="414">
                    <a:moveTo>
                      <a:pt x="184" y="0"/>
                    </a:moveTo>
                    <a:cubicBezTo>
                      <a:pt x="148" y="0"/>
                      <a:pt x="107" y="11"/>
                      <a:pt x="62" y="38"/>
                    </a:cubicBezTo>
                    <a:cubicBezTo>
                      <a:pt x="37" y="51"/>
                      <a:pt x="17" y="71"/>
                      <a:pt x="0" y="100"/>
                    </a:cubicBezTo>
                    <a:cubicBezTo>
                      <a:pt x="35" y="88"/>
                      <a:pt x="74" y="82"/>
                      <a:pt x="111" y="82"/>
                    </a:cubicBezTo>
                    <a:cubicBezTo>
                      <a:pt x="123" y="82"/>
                      <a:pt x="134" y="83"/>
                      <a:pt x="145" y="84"/>
                    </a:cubicBezTo>
                    <a:cubicBezTo>
                      <a:pt x="244" y="92"/>
                      <a:pt x="331" y="133"/>
                      <a:pt x="414" y="183"/>
                    </a:cubicBezTo>
                    <a:lnTo>
                      <a:pt x="414" y="175"/>
                    </a:lnTo>
                    <a:cubicBezTo>
                      <a:pt x="414" y="175"/>
                      <a:pt x="332" y="0"/>
                      <a:pt x="184" y="0"/>
                    </a:cubicBezTo>
                    <a:close/>
                  </a:path>
                </a:pathLst>
              </a:custGeom>
              <a:solidFill>
                <a:srgbClr val="F2D2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35"/>
              <p:cNvSpPr/>
              <p:nvPr/>
            </p:nvSpPr>
            <p:spPr>
              <a:xfrm>
                <a:off x="506705" y="1302556"/>
                <a:ext cx="297281" cy="330668"/>
              </a:xfrm>
              <a:custGeom>
                <a:rect b="b" l="l" r="r" t="t"/>
                <a:pathLst>
                  <a:path extrusionOk="0" h="723" w="650">
                    <a:moveTo>
                      <a:pt x="310" y="0"/>
                    </a:moveTo>
                    <a:cubicBezTo>
                      <a:pt x="177" y="0"/>
                      <a:pt x="84" y="143"/>
                      <a:pt x="84" y="143"/>
                    </a:cubicBezTo>
                    <a:lnTo>
                      <a:pt x="1" y="532"/>
                    </a:lnTo>
                    <a:cubicBezTo>
                      <a:pt x="1" y="532"/>
                      <a:pt x="34" y="705"/>
                      <a:pt x="146" y="722"/>
                    </a:cubicBezTo>
                    <a:cubicBezTo>
                      <a:pt x="151" y="723"/>
                      <a:pt x="156" y="723"/>
                      <a:pt x="162" y="723"/>
                    </a:cubicBezTo>
                    <a:cubicBezTo>
                      <a:pt x="390" y="723"/>
                      <a:pt x="649" y="218"/>
                      <a:pt x="452" y="56"/>
                    </a:cubicBezTo>
                    <a:cubicBezTo>
                      <a:pt x="401" y="16"/>
                      <a:pt x="354" y="0"/>
                      <a:pt x="310"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35"/>
              <p:cNvSpPr/>
              <p:nvPr/>
            </p:nvSpPr>
            <p:spPr>
              <a:xfrm>
                <a:off x="561588" y="1398143"/>
                <a:ext cx="140408" cy="195291"/>
              </a:xfrm>
              <a:custGeom>
                <a:rect b="b" l="l" r="r" t="t"/>
                <a:pathLst>
                  <a:path extrusionOk="0" h="427" w="307">
                    <a:moveTo>
                      <a:pt x="307" y="0"/>
                    </a:moveTo>
                    <a:lnTo>
                      <a:pt x="307" y="0"/>
                    </a:lnTo>
                    <a:cubicBezTo>
                      <a:pt x="162" y="38"/>
                      <a:pt x="38" y="166"/>
                      <a:pt x="5" y="310"/>
                    </a:cubicBezTo>
                    <a:cubicBezTo>
                      <a:pt x="1" y="335"/>
                      <a:pt x="1" y="364"/>
                      <a:pt x="17" y="389"/>
                    </a:cubicBezTo>
                    <a:cubicBezTo>
                      <a:pt x="26" y="410"/>
                      <a:pt x="50" y="426"/>
                      <a:pt x="75" y="426"/>
                    </a:cubicBezTo>
                    <a:cubicBezTo>
                      <a:pt x="112" y="418"/>
                      <a:pt x="133" y="385"/>
                      <a:pt x="145" y="348"/>
                    </a:cubicBezTo>
                    <a:cubicBezTo>
                      <a:pt x="166" y="286"/>
                      <a:pt x="170" y="224"/>
                      <a:pt x="162" y="162"/>
                    </a:cubicBezTo>
                    <a:cubicBezTo>
                      <a:pt x="195" y="116"/>
                      <a:pt x="253" y="38"/>
                      <a:pt x="307"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35"/>
              <p:cNvSpPr/>
              <p:nvPr/>
            </p:nvSpPr>
            <p:spPr>
              <a:xfrm>
                <a:off x="542836" y="1302556"/>
                <a:ext cx="193461" cy="67689"/>
              </a:xfrm>
              <a:custGeom>
                <a:rect b="b" l="l" r="r" t="t"/>
                <a:pathLst>
                  <a:path extrusionOk="0" h="148" w="423">
                    <a:moveTo>
                      <a:pt x="231" y="0"/>
                    </a:moveTo>
                    <a:cubicBezTo>
                      <a:pt x="98" y="0"/>
                      <a:pt x="5" y="143"/>
                      <a:pt x="5" y="143"/>
                    </a:cubicBezTo>
                    <a:lnTo>
                      <a:pt x="0" y="147"/>
                    </a:lnTo>
                    <a:cubicBezTo>
                      <a:pt x="86" y="120"/>
                      <a:pt x="176" y="89"/>
                      <a:pt x="269" y="89"/>
                    </a:cubicBezTo>
                    <a:cubicBezTo>
                      <a:pt x="274" y="89"/>
                      <a:pt x="280" y="89"/>
                      <a:pt x="286" y="89"/>
                    </a:cubicBezTo>
                    <a:cubicBezTo>
                      <a:pt x="331" y="98"/>
                      <a:pt x="377" y="106"/>
                      <a:pt x="422" y="127"/>
                    </a:cubicBezTo>
                    <a:cubicBezTo>
                      <a:pt x="414" y="102"/>
                      <a:pt x="397" y="77"/>
                      <a:pt x="373" y="56"/>
                    </a:cubicBezTo>
                    <a:cubicBezTo>
                      <a:pt x="322" y="16"/>
                      <a:pt x="275" y="0"/>
                      <a:pt x="231" y="0"/>
                    </a:cubicBezTo>
                    <a:close/>
                  </a:path>
                </a:pathLst>
              </a:custGeom>
              <a:solidFill>
                <a:srgbClr val="F2D2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35"/>
              <p:cNvSpPr/>
              <p:nvPr/>
            </p:nvSpPr>
            <p:spPr>
              <a:xfrm>
                <a:off x="-364554" y="641680"/>
                <a:ext cx="987429" cy="1425118"/>
              </a:xfrm>
              <a:custGeom>
                <a:rect b="b" l="l" r="r" t="t"/>
                <a:pathLst>
                  <a:path extrusionOk="0" h="3116" w="2159">
                    <a:moveTo>
                      <a:pt x="1038" y="1"/>
                    </a:moveTo>
                    <a:cubicBezTo>
                      <a:pt x="343" y="1"/>
                      <a:pt x="88" y="447"/>
                      <a:pt x="29" y="811"/>
                    </a:cubicBezTo>
                    <a:cubicBezTo>
                      <a:pt x="17" y="910"/>
                      <a:pt x="0" y="1088"/>
                      <a:pt x="4" y="1303"/>
                    </a:cubicBezTo>
                    <a:cubicBezTo>
                      <a:pt x="8" y="1770"/>
                      <a:pt x="145" y="2440"/>
                      <a:pt x="459" y="2845"/>
                    </a:cubicBezTo>
                    <a:cubicBezTo>
                      <a:pt x="587" y="3019"/>
                      <a:pt x="703" y="3093"/>
                      <a:pt x="934" y="3114"/>
                    </a:cubicBezTo>
                    <a:cubicBezTo>
                      <a:pt x="956" y="3115"/>
                      <a:pt x="976" y="3115"/>
                      <a:pt x="995" y="3115"/>
                    </a:cubicBezTo>
                    <a:cubicBezTo>
                      <a:pt x="1189" y="3115"/>
                      <a:pt x="1304" y="3058"/>
                      <a:pt x="1447" y="2919"/>
                    </a:cubicBezTo>
                    <a:cubicBezTo>
                      <a:pt x="1819" y="2564"/>
                      <a:pt x="2046" y="1919"/>
                      <a:pt x="2117" y="1460"/>
                    </a:cubicBezTo>
                    <a:cubicBezTo>
                      <a:pt x="2150" y="1245"/>
                      <a:pt x="2158" y="1067"/>
                      <a:pt x="2158" y="968"/>
                    </a:cubicBezTo>
                    <a:cubicBezTo>
                      <a:pt x="2154" y="575"/>
                      <a:pt x="1947" y="63"/>
                      <a:pt x="1158" y="5"/>
                    </a:cubicBezTo>
                    <a:cubicBezTo>
                      <a:pt x="1116" y="2"/>
                      <a:pt x="1077" y="1"/>
                      <a:pt x="1038"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35"/>
              <p:cNvSpPr/>
              <p:nvPr/>
            </p:nvSpPr>
            <p:spPr>
              <a:xfrm>
                <a:off x="-360895" y="1305301"/>
                <a:ext cx="955415" cy="769271"/>
              </a:xfrm>
              <a:custGeom>
                <a:rect b="b" l="l" r="r" t="t"/>
                <a:pathLst>
                  <a:path extrusionOk="0" h="1682" w="2089">
                    <a:moveTo>
                      <a:pt x="95" y="1"/>
                    </a:moveTo>
                    <a:lnTo>
                      <a:pt x="0" y="174"/>
                    </a:lnTo>
                    <a:cubicBezTo>
                      <a:pt x="0" y="174"/>
                      <a:pt x="162" y="1047"/>
                      <a:pt x="372" y="1340"/>
                    </a:cubicBezTo>
                    <a:cubicBezTo>
                      <a:pt x="520" y="1542"/>
                      <a:pt x="741" y="1681"/>
                      <a:pt x="979" y="1681"/>
                    </a:cubicBezTo>
                    <a:cubicBezTo>
                      <a:pt x="1088" y="1681"/>
                      <a:pt x="1200" y="1653"/>
                      <a:pt x="1311" y="1588"/>
                    </a:cubicBezTo>
                    <a:cubicBezTo>
                      <a:pt x="1662" y="1382"/>
                      <a:pt x="1964" y="695"/>
                      <a:pt x="2088" y="187"/>
                    </a:cubicBezTo>
                    <a:lnTo>
                      <a:pt x="1981" y="137"/>
                    </a:lnTo>
                    <a:cubicBezTo>
                      <a:pt x="1981" y="137"/>
                      <a:pt x="1633" y="902"/>
                      <a:pt x="1571" y="964"/>
                    </a:cubicBezTo>
                    <a:cubicBezTo>
                      <a:pt x="1564" y="971"/>
                      <a:pt x="1557" y="974"/>
                      <a:pt x="1548" y="974"/>
                    </a:cubicBezTo>
                    <a:cubicBezTo>
                      <a:pt x="1477" y="974"/>
                      <a:pt x="1332" y="775"/>
                      <a:pt x="939" y="753"/>
                    </a:cubicBezTo>
                    <a:cubicBezTo>
                      <a:pt x="900" y="751"/>
                      <a:pt x="863" y="749"/>
                      <a:pt x="829" y="749"/>
                    </a:cubicBezTo>
                    <a:cubicBezTo>
                      <a:pt x="557" y="749"/>
                      <a:pt x="434" y="821"/>
                      <a:pt x="361" y="821"/>
                    </a:cubicBezTo>
                    <a:cubicBezTo>
                      <a:pt x="339" y="821"/>
                      <a:pt x="322" y="815"/>
                      <a:pt x="306" y="799"/>
                    </a:cubicBezTo>
                    <a:cubicBezTo>
                      <a:pt x="236" y="720"/>
                      <a:pt x="95" y="1"/>
                      <a:pt x="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35"/>
              <p:cNvSpPr/>
              <p:nvPr/>
            </p:nvSpPr>
            <p:spPr>
              <a:xfrm>
                <a:off x="-279486" y="1721493"/>
                <a:ext cx="484339" cy="354907"/>
              </a:xfrm>
              <a:custGeom>
                <a:rect b="b" l="l" r="r" t="t"/>
                <a:pathLst>
                  <a:path extrusionOk="0" h="776" w="1059">
                    <a:moveTo>
                      <a:pt x="8" y="0"/>
                    </a:moveTo>
                    <a:lnTo>
                      <a:pt x="0" y="95"/>
                    </a:lnTo>
                    <a:cubicBezTo>
                      <a:pt x="62" y="248"/>
                      <a:pt x="141" y="393"/>
                      <a:pt x="232" y="513"/>
                    </a:cubicBezTo>
                    <a:cubicBezTo>
                      <a:pt x="360" y="682"/>
                      <a:pt x="480" y="757"/>
                      <a:pt x="707" y="773"/>
                    </a:cubicBezTo>
                    <a:cubicBezTo>
                      <a:pt x="728" y="774"/>
                      <a:pt x="748" y="775"/>
                      <a:pt x="767" y="775"/>
                    </a:cubicBezTo>
                    <a:cubicBezTo>
                      <a:pt x="885" y="775"/>
                      <a:pt x="973" y="753"/>
                      <a:pt x="1058" y="703"/>
                    </a:cubicBezTo>
                    <a:lnTo>
                      <a:pt x="1058" y="703"/>
                    </a:lnTo>
                    <a:cubicBezTo>
                      <a:pt x="980" y="737"/>
                      <a:pt x="892" y="753"/>
                      <a:pt x="785" y="753"/>
                    </a:cubicBezTo>
                    <a:cubicBezTo>
                      <a:pt x="773" y="753"/>
                      <a:pt x="761" y="753"/>
                      <a:pt x="748" y="753"/>
                    </a:cubicBezTo>
                    <a:cubicBezTo>
                      <a:pt x="517" y="736"/>
                      <a:pt x="401" y="658"/>
                      <a:pt x="273" y="492"/>
                    </a:cubicBezTo>
                    <a:cubicBezTo>
                      <a:pt x="165" y="352"/>
                      <a:pt x="79" y="182"/>
                      <a:pt x="8" y="0"/>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35"/>
              <p:cNvSpPr/>
              <p:nvPr/>
            </p:nvSpPr>
            <p:spPr>
              <a:xfrm>
                <a:off x="-1872" y="1575597"/>
                <a:ext cx="195291" cy="65859"/>
              </a:xfrm>
              <a:custGeom>
                <a:rect b="b" l="l" r="r" t="t"/>
                <a:pathLst>
                  <a:path extrusionOk="0" h="144" w="427">
                    <a:moveTo>
                      <a:pt x="1" y="1"/>
                    </a:moveTo>
                    <a:cubicBezTo>
                      <a:pt x="1" y="1"/>
                      <a:pt x="79" y="129"/>
                      <a:pt x="203" y="141"/>
                    </a:cubicBezTo>
                    <a:cubicBezTo>
                      <a:pt x="209" y="143"/>
                      <a:pt x="214" y="143"/>
                      <a:pt x="220" y="143"/>
                    </a:cubicBezTo>
                    <a:cubicBezTo>
                      <a:pt x="235" y="143"/>
                      <a:pt x="250" y="139"/>
                      <a:pt x="265" y="133"/>
                    </a:cubicBezTo>
                    <a:cubicBezTo>
                      <a:pt x="360" y="108"/>
                      <a:pt x="427" y="22"/>
                      <a:pt x="427" y="22"/>
                    </a:cubicBezTo>
                    <a:lnTo>
                      <a:pt x="427" y="22"/>
                    </a:lnTo>
                    <a:cubicBezTo>
                      <a:pt x="427" y="22"/>
                      <a:pt x="410" y="26"/>
                      <a:pt x="385" y="38"/>
                    </a:cubicBezTo>
                    <a:cubicBezTo>
                      <a:pt x="350" y="46"/>
                      <a:pt x="299" y="54"/>
                      <a:pt x="240" y="54"/>
                    </a:cubicBezTo>
                    <a:cubicBezTo>
                      <a:pt x="168" y="54"/>
                      <a:pt x="85" y="42"/>
                      <a:pt x="1"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35"/>
              <p:cNvSpPr/>
              <p:nvPr/>
            </p:nvSpPr>
            <p:spPr>
              <a:xfrm>
                <a:off x="20995" y="1602123"/>
                <a:ext cx="38418" cy="28813"/>
              </a:xfrm>
              <a:custGeom>
                <a:rect b="b" l="l" r="r" t="t"/>
                <a:pathLst>
                  <a:path extrusionOk="0" h="63" w="84">
                    <a:moveTo>
                      <a:pt x="0" y="1"/>
                    </a:moveTo>
                    <a:cubicBezTo>
                      <a:pt x="17" y="21"/>
                      <a:pt x="46" y="46"/>
                      <a:pt x="83" y="63"/>
                    </a:cubicBezTo>
                    <a:cubicBezTo>
                      <a:pt x="71" y="42"/>
                      <a:pt x="54" y="26"/>
                      <a:pt x="42" y="13"/>
                    </a:cubicBezTo>
                    <a:cubicBezTo>
                      <a:pt x="25" y="5"/>
                      <a:pt x="13" y="5"/>
                      <a:pt x="0" y="1"/>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35"/>
              <p:cNvSpPr/>
              <p:nvPr/>
            </p:nvSpPr>
            <p:spPr>
              <a:xfrm>
                <a:off x="117497" y="1214287"/>
                <a:ext cx="382349" cy="278072"/>
              </a:xfrm>
              <a:custGeom>
                <a:rect b="b" l="l" r="r" t="t"/>
                <a:pathLst>
                  <a:path extrusionOk="0" h="608" w="836">
                    <a:moveTo>
                      <a:pt x="604" y="0"/>
                    </a:moveTo>
                    <a:cubicBezTo>
                      <a:pt x="503" y="0"/>
                      <a:pt x="371" y="27"/>
                      <a:pt x="211" y="117"/>
                    </a:cubicBezTo>
                    <a:cubicBezTo>
                      <a:pt x="211" y="117"/>
                      <a:pt x="0" y="196"/>
                      <a:pt x="58" y="497"/>
                    </a:cubicBezTo>
                    <a:cubicBezTo>
                      <a:pt x="58" y="497"/>
                      <a:pt x="240" y="608"/>
                      <a:pt x="429" y="608"/>
                    </a:cubicBezTo>
                    <a:cubicBezTo>
                      <a:pt x="535" y="608"/>
                      <a:pt x="643" y="573"/>
                      <a:pt x="724" y="464"/>
                    </a:cubicBezTo>
                    <a:cubicBezTo>
                      <a:pt x="835" y="311"/>
                      <a:pt x="827" y="55"/>
                      <a:pt x="827" y="55"/>
                    </a:cubicBezTo>
                    <a:cubicBezTo>
                      <a:pt x="827" y="55"/>
                      <a:pt x="748" y="0"/>
                      <a:pt x="604" y="0"/>
                    </a:cubicBezTo>
                    <a:close/>
                  </a:path>
                </a:pathLst>
              </a:custGeom>
              <a:solidFill>
                <a:srgbClr val="EBAE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35"/>
              <p:cNvSpPr/>
              <p:nvPr/>
            </p:nvSpPr>
            <p:spPr>
              <a:xfrm>
                <a:off x="168263" y="1279689"/>
                <a:ext cx="274870" cy="118912"/>
              </a:xfrm>
              <a:custGeom>
                <a:rect b="b" l="l" r="r" t="t"/>
                <a:pathLst>
                  <a:path extrusionOk="0" h="260" w="601">
                    <a:moveTo>
                      <a:pt x="393" y="0"/>
                    </a:moveTo>
                    <a:cubicBezTo>
                      <a:pt x="378" y="0"/>
                      <a:pt x="361" y="1"/>
                      <a:pt x="344" y="3"/>
                    </a:cubicBezTo>
                    <a:cubicBezTo>
                      <a:pt x="125" y="24"/>
                      <a:pt x="1" y="259"/>
                      <a:pt x="1" y="259"/>
                    </a:cubicBezTo>
                    <a:lnTo>
                      <a:pt x="600" y="168"/>
                    </a:lnTo>
                    <a:cubicBezTo>
                      <a:pt x="600" y="168"/>
                      <a:pt x="597" y="0"/>
                      <a:pt x="393"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35"/>
              <p:cNvSpPr/>
              <p:nvPr/>
            </p:nvSpPr>
            <p:spPr>
              <a:xfrm>
                <a:off x="136248" y="1313076"/>
                <a:ext cx="318319" cy="170136"/>
              </a:xfrm>
              <a:custGeom>
                <a:rect b="b" l="l" r="r" t="t"/>
                <a:pathLst>
                  <a:path extrusionOk="0" h="372" w="696">
                    <a:moveTo>
                      <a:pt x="353" y="0"/>
                    </a:moveTo>
                    <a:cubicBezTo>
                      <a:pt x="349" y="0"/>
                      <a:pt x="344" y="0"/>
                      <a:pt x="340" y="0"/>
                    </a:cubicBezTo>
                    <a:cubicBezTo>
                      <a:pt x="207" y="13"/>
                      <a:pt x="83" y="83"/>
                      <a:pt x="1" y="190"/>
                    </a:cubicBezTo>
                    <a:cubicBezTo>
                      <a:pt x="75" y="294"/>
                      <a:pt x="170" y="348"/>
                      <a:pt x="278" y="368"/>
                    </a:cubicBezTo>
                    <a:cubicBezTo>
                      <a:pt x="296" y="370"/>
                      <a:pt x="315" y="371"/>
                      <a:pt x="333" y="371"/>
                    </a:cubicBezTo>
                    <a:cubicBezTo>
                      <a:pt x="397" y="371"/>
                      <a:pt x="460" y="359"/>
                      <a:pt x="517" y="327"/>
                    </a:cubicBezTo>
                    <a:cubicBezTo>
                      <a:pt x="588" y="286"/>
                      <a:pt x="650" y="224"/>
                      <a:pt x="695" y="149"/>
                    </a:cubicBezTo>
                    <a:cubicBezTo>
                      <a:pt x="611" y="57"/>
                      <a:pt x="485" y="0"/>
                      <a:pt x="3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35"/>
              <p:cNvSpPr/>
              <p:nvPr/>
            </p:nvSpPr>
            <p:spPr>
              <a:xfrm>
                <a:off x="211712" y="1328626"/>
                <a:ext cx="146354" cy="139036"/>
              </a:xfrm>
              <a:custGeom>
                <a:rect b="b" l="l" r="r" t="t"/>
                <a:pathLst>
                  <a:path extrusionOk="0" h="304" w="320">
                    <a:moveTo>
                      <a:pt x="160" y="1"/>
                    </a:moveTo>
                    <a:cubicBezTo>
                      <a:pt x="91" y="1"/>
                      <a:pt x="28" y="54"/>
                      <a:pt x="13" y="127"/>
                    </a:cubicBezTo>
                    <a:cubicBezTo>
                      <a:pt x="1" y="210"/>
                      <a:pt x="51" y="289"/>
                      <a:pt x="133" y="301"/>
                    </a:cubicBezTo>
                    <a:cubicBezTo>
                      <a:pt x="142" y="303"/>
                      <a:pt x="151" y="304"/>
                      <a:pt x="160" y="304"/>
                    </a:cubicBezTo>
                    <a:cubicBezTo>
                      <a:pt x="229" y="304"/>
                      <a:pt x="292" y="250"/>
                      <a:pt x="307" y="177"/>
                    </a:cubicBezTo>
                    <a:cubicBezTo>
                      <a:pt x="319" y="94"/>
                      <a:pt x="270" y="12"/>
                      <a:pt x="187" y="3"/>
                    </a:cubicBezTo>
                    <a:cubicBezTo>
                      <a:pt x="178" y="2"/>
                      <a:pt x="169" y="1"/>
                      <a:pt x="1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35"/>
              <p:cNvSpPr/>
              <p:nvPr/>
            </p:nvSpPr>
            <p:spPr>
              <a:xfrm>
                <a:off x="168263" y="1313990"/>
                <a:ext cx="280359" cy="86440"/>
              </a:xfrm>
              <a:custGeom>
                <a:rect b="b" l="l" r="r" t="t"/>
                <a:pathLst>
                  <a:path extrusionOk="0" h="189" w="613">
                    <a:moveTo>
                      <a:pt x="409" y="1"/>
                    </a:moveTo>
                    <a:cubicBezTo>
                      <a:pt x="362" y="1"/>
                      <a:pt x="307" y="9"/>
                      <a:pt x="241" y="31"/>
                    </a:cubicBezTo>
                    <a:cubicBezTo>
                      <a:pt x="133" y="64"/>
                      <a:pt x="42" y="118"/>
                      <a:pt x="1" y="188"/>
                    </a:cubicBezTo>
                    <a:cubicBezTo>
                      <a:pt x="1" y="188"/>
                      <a:pt x="125" y="77"/>
                      <a:pt x="323" y="60"/>
                    </a:cubicBezTo>
                    <a:cubicBezTo>
                      <a:pt x="329" y="60"/>
                      <a:pt x="335" y="60"/>
                      <a:pt x="340" y="60"/>
                    </a:cubicBezTo>
                    <a:cubicBezTo>
                      <a:pt x="431" y="60"/>
                      <a:pt x="552" y="117"/>
                      <a:pt x="567" y="159"/>
                    </a:cubicBezTo>
                    <a:cubicBezTo>
                      <a:pt x="567" y="155"/>
                      <a:pt x="600" y="114"/>
                      <a:pt x="613" y="93"/>
                    </a:cubicBezTo>
                    <a:cubicBezTo>
                      <a:pt x="613" y="93"/>
                      <a:pt x="562" y="1"/>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35"/>
              <p:cNvSpPr/>
              <p:nvPr/>
            </p:nvSpPr>
            <p:spPr>
              <a:xfrm>
                <a:off x="-270339" y="1167180"/>
                <a:ext cx="388294" cy="297281"/>
              </a:xfrm>
              <a:custGeom>
                <a:rect b="b" l="l" r="r" t="t"/>
                <a:pathLst>
                  <a:path extrusionOk="0" h="650" w="849">
                    <a:moveTo>
                      <a:pt x="212" y="0"/>
                    </a:moveTo>
                    <a:cubicBezTo>
                      <a:pt x="107" y="0"/>
                      <a:pt x="50" y="42"/>
                      <a:pt x="50" y="42"/>
                    </a:cubicBezTo>
                    <a:cubicBezTo>
                      <a:pt x="50" y="42"/>
                      <a:pt x="1" y="290"/>
                      <a:pt x="92" y="460"/>
                    </a:cubicBezTo>
                    <a:cubicBezTo>
                      <a:pt x="172" y="608"/>
                      <a:pt x="312" y="649"/>
                      <a:pt x="443" y="649"/>
                    </a:cubicBezTo>
                    <a:cubicBezTo>
                      <a:pt x="604" y="649"/>
                      <a:pt x="749" y="588"/>
                      <a:pt x="749" y="588"/>
                    </a:cubicBezTo>
                    <a:cubicBezTo>
                      <a:pt x="848" y="299"/>
                      <a:pt x="608" y="166"/>
                      <a:pt x="608" y="166"/>
                    </a:cubicBezTo>
                    <a:cubicBezTo>
                      <a:pt x="441" y="35"/>
                      <a:pt x="307" y="0"/>
                      <a:pt x="212" y="0"/>
                    </a:cubicBezTo>
                    <a:close/>
                  </a:path>
                </a:pathLst>
              </a:custGeom>
              <a:solidFill>
                <a:srgbClr val="EBAE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35"/>
              <p:cNvSpPr/>
              <p:nvPr/>
            </p:nvSpPr>
            <p:spPr>
              <a:xfrm>
                <a:off x="-211798" y="1244015"/>
                <a:ext cx="267095" cy="144982"/>
              </a:xfrm>
              <a:custGeom>
                <a:rect b="b" l="l" r="r" t="t"/>
                <a:pathLst>
                  <a:path extrusionOk="0" h="317" w="584">
                    <a:moveTo>
                      <a:pt x="195" y="1"/>
                    </a:moveTo>
                    <a:cubicBezTo>
                      <a:pt x="26" y="1"/>
                      <a:pt x="1" y="143"/>
                      <a:pt x="1" y="143"/>
                    </a:cubicBezTo>
                    <a:lnTo>
                      <a:pt x="584" y="317"/>
                    </a:lnTo>
                    <a:cubicBezTo>
                      <a:pt x="584" y="317"/>
                      <a:pt x="493" y="64"/>
                      <a:pt x="278" y="11"/>
                    </a:cubicBezTo>
                    <a:cubicBezTo>
                      <a:pt x="247" y="4"/>
                      <a:pt x="220" y="1"/>
                      <a:pt x="195"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35"/>
              <p:cNvSpPr/>
              <p:nvPr/>
            </p:nvSpPr>
            <p:spPr>
              <a:xfrm>
                <a:off x="-230549" y="1282890"/>
                <a:ext cx="314203" cy="174252"/>
              </a:xfrm>
              <a:custGeom>
                <a:rect b="b" l="l" r="r" t="t"/>
                <a:pathLst>
                  <a:path extrusionOk="0" h="381" w="687">
                    <a:moveTo>
                      <a:pt x="297" y="1"/>
                    </a:moveTo>
                    <a:cubicBezTo>
                      <a:pt x="191" y="1"/>
                      <a:pt x="83" y="39"/>
                      <a:pt x="1" y="108"/>
                    </a:cubicBezTo>
                    <a:cubicBezTo>
                      <a:pt x="38" y="186"/>
                      <a:pt x="87" y="252"/>
                      <a:pt x="154" y="306"/>
                    </a:cubicBezTo>
                    <a:cubicBezTo>
                      <a:pt x="224" y="356"/>
                      <a:pt x="302" y="380"/>
                      <a:pt x="381" y="380"/>
                    </a:cubicBezTo>
                    <a:cubicBezTo>
                      <a:pt x="497" y="380"/>
                      <a:pt x="596" y="339"/>
                      <a:pt x="687" y="248"/>
                    </a:cubicBezTo>
                    <a:cubicBezTo>
                      <a:pt x="625" y="128"/>
                      <a:pt x="509" y="37"/>
                      <a:pt x="377" y="8"/>
                    </a:cubicBezTo>
                    <a:cubicBezTo>
                      <a:pt x="351" y="3"/>
                      <a:pt x="32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35"/>
              <p:cNvSpPr/>
              <p:nvPr/>
            </p:nvSpPr>
            <p:spPr>
              <a:xfrm>
                <a:off x="-124443" y="1303471"/>
                <a:ext cx="138121" cy="140408"/>
              </a:xfrm>
              <a:custGeom>
                <a:rect b="b" l="l" r="r" t="t"/>
                <a:pathLst>
                  <a:path extrusionOk="0" h="307" w="302">
                    <a:moveTo>
                      <a:pt x="153" y="0"/>
                    </a:moveTo>
                    <a:cubicBezTo>
                      <a:pt x="150" y="0"/>
                      <a:pt x="147" y="0"/>
                      <a:pt x="145" y="1"/>
                    </a:cubicBezTo>
                    <a:cubicBezTo>
                      <a:pt x="62" y="1"/>
                      <a:pt x="0" y="75"/>
                      <a:pt x="0" y="162"/>
                    </a:cubicBezTo>
                    <a:cubicBezTo>
                      <a:pt x="8" y="242"/>
                      <a:pt x="71" y="307"/>
                      <a:pt x="150" y="307"/>
                    </a:cubicBezTo>
                    <a:cubicBezTo>
                      <a:pt x="152" y="307"/>
                      <a:pt x="155" y="307"/>
                      <a:pt x="157" y="307"/>
                    </a:cubicBezTo>
                    <a:cubicBezTo>
                      <a:pt x="240" y="302"/>
                      <a:pt x="302" y="232"/>
                      <a:pt x="302" y="145"/>
                    </a:cubicBezTo>
                    <a:cubicBezTo>
                      <a:pt x="302" y="61"/>
                      <a:pt x="232" y="0"/>
                      <a:pt x="1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35"/>
              <p:cNvSpPr/>
              <p:nvPr/>
            </p:nvSpPr>
            <p:spPr>
              <a:xfrm>
                <a:off x="-219116" y="1270084"/>
                <a:ext cx="272584" cy="120742"/>
              </a:xfrm>
              <a:custGeom>
                <a:rect b="b" l="l" r="r" t="t"/>
                <a:pathLst>
                  <a:path extrusionOk="0" h="264" w="596">
                    <a:moveTo>
                      <a:pt x="38" y="152"/>
                    </a:moveTo>
                    <a:cubicBezTo>
                      <a:pt x="38" y="152"/>
                      <a:pt x="38" y="152"/>
                      <a:pt x="38" y="152"/>
                    </a:cubicBezTo>
                    <a:cubicBezTo>
                      <a:pt x="38" y="152"/>
                      <a:pt x="38" y="152"/>
                      <a:pt x="38" y="152"/>
                    </a:cubicBezTo>
                    <a:close/>
                    <a:moveTo>
                      <a:pt x="161" y="0"/>
                    </a:moveTo>
                    <a:cubicBezTo>
                      <a:pt x="39" y="0"/>
                      <a:pt x="0" y="86"/>
                      <a:pt x="0" y="86"/>
                    </a:cubicBezTo>
                    <a:cubicBezTo>
                      <a:pt x="12" y="105"/>
                      <a:pt x="38" y="146"/>
                      <a:pt x="38" y="152"/>
                    </a:cubicBezTo>
                    <a:lnTo>
                      <a:pt x="38" y="152"/>
                    </a:lnTo>
                    <a:cubicBezTo>
                      <a:pt x="63" y="114"/>
                      <a:pt x="133" y="73"/>
                      <a:pt x="209" y="73"/>
                    </a:cubicBezTo>
                    <a:cubicBezTo>
                      <a:pt x="223" y="73"/>
                      <a:pt x="238" y="74"/>
                      <a:pt x="253" y="78"/>
                    </a:cubicBezTo>
                    <a:cubicBezTo>
                      <a:pt x="447" y="127"/>
                      <a:pt x="596" y="264"/>
                      <a:pt x="596" y="264"/>
                    </a:cubicBezTo>
                    <a:cubicBezTo>
                      <a:pt x="558" y="193"/>
                      <a:pt x="447" y="94"/>
                      <a:pt x="344" y="49"/>
                    </a:cubicBezTo>
                    <a:cubicBezTo>
                      <a:pt x="268" y="13"/>
                      <a:pt x="209" y="0"/>
                      <a:pt x="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35"/>
              <p:cNvSpPr/>
              <p:nvPr/>
            </p:nvSpPr>
            <p:spPr>
              <a:xfrm>
                <a:off x="-60414" y="1716004"/>
                <a:ext cx="282188" cy="66316"/>
              </a:xfrm>
              <a:custGeom>
                <a:rect b="b" l="l" r="r" t="t"/>
                <a:pathLst>
                  <a:path extrusionOk="0" h="145" w="617">
                    <a:moveTo>
                      <a:pt x="270" y="0"/>
                    </a:moveTo>
                    <a:cubicBezTo>
                      <a:pt x="176" y="0"/>
                      <a:pt x="83" y="21"/>
                      <a:pt x="1" y="62"/>
                    </a:cubicBezTo>
                    <a:cubicBezTo>
                      <a:pt x="5" y="70"/>
                      <a:pt x="92" y="136"/>
                      <a:pt x="307" y="136"/>
                    </a:cubicBezTo>
                    <a:cubicBezTo>
                      <a:pt x="350" y="142"/>
                      <a:pt x="388" y="145"/>
                      <a:pt x="422" y="145"/>
                    </a:cubicBezTo>
                    <a:cubicBezTo>
                      <a:pt x="549" y="145"/>
                      <a:pt x="610" y="110"/>
                      <a:pt x="617" y="103"/>
                    </a:cubicBezTo>
                    <a:cubicBezTo>
                      <a:pt x="516" y="35"/>
                      <a:pt x="392" y="0"/>
                      <a:pt x="270" y="0"/>
                    </a:cubicBezTo>
                    <a:close/>
                  </a:path>
                </a:pathLst>
              </a:custGeom>
              <a:solidFill>
                <a:srgbClr val="651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35"/>
              <p:cNvSpPr/>
              <p:nvPr/>
            </p:nvSpPr>
            <p:spPr>
              <a:xfrm>
                <a:off x="-80995" y="1701826"/>
                <a:ext cx="319691" cy="67231"/>
              </a:xfrm>
              <a:custGeom>
                <a:rect b="b" l="l" r="r" t="t"/>
                <a:pathLst>
                  <a:path extrusionOk="0" h="147" w="699">
                    <a:moveTo>
                      <a:pt x="251" y="0"/>
                    </a:moveTo>
                    <a:cubicBezTo>
                      <a:pt x="191" y="0"/>
                      <a:pt x="152" y="27"/>
                      <a:pt x="108" y="43"/>
                    </a:cubicBezTo>
                    <a:cubicBezTo>
                      <a:pt x="50" y="72"/>
                      <a:pt x="4" y="97"/>
                      <a:pt x="0" y="97"/>
                    </a:cubicBezTo>
                    <a:cubicBezTo>
                      <a:pt x="0" y="97"/>
                      <a:pt x="62" y="97"/>
                      <a:pt x="170" y="93"/>
                    </a:cubicBezTo>
                    <a:cubicBezTo>
                      <a:pt x="223" y="93"/>
                      <a:pt x="277" y="93"/>
                      <a:pt x="352" y="97"/>
                    </a:cubicBezTo>
                    <a:cubicBezTo>
                      <a:pt x="418" y="101"/>
                      <a:pt x="480" y="105"/>
                      <a:pt x="525" y="118"/>
                    </a:cubicBezTo>
                    <a:cubicBezTo>
                      <a:pt x="637" y="138"/>
                      <a:pt x="699" y="147"/>
                      <a:pt x="699" y="147"/>
                    </a:cubicBezTo>
                    <a:cubicBezTo>
                      <a:pt x="699" y="147"/>
                      <a:pt x="649" y="118"/>
                      <a:pt x="600" y="80"/>
                    </a:cubicBezTo>
                    <a:cubicBezTo>
                      <a:pt x="555" y="49"/>
                      <a:pt x="518" y="12"/>
                      <a:pt x="439" y="12"/>
                    </a:cubicBezTo>
                    <a:cubicBezTo>
                      <a:pt x="415" y="12"/>
                      <a:pt x="388" y="15"/>
                      <a:pt x="356" y="23"/>
                    </a:cubicBezTo>
                    <a:cubicBezTo>
                      <a:pt x="314" y="6"/>
                      <a:pt x="280" y="0"/>
                      <a:pt x="251"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35"/>
              <p:cNvSpPr/>
              <p:nvPr/>
            </p:nvSpPr>
            <p:spPr>
              <a:xfrm>
                <a:off x="-79165" y="1736585"/>
                <a:ext cx="317862" cy="80494"/>
              </a:xfrm>
              <a:custGeom>
                <a:rect b="b" l="l" r="r" t="t"/>
                <a:pathLst>
                  <a:path extrusionOk="0" h="176" w="695">
                    <a:moveTo>
                      <a:pt x="352" y="0"/>
                    </a:moveTo>
                    <a:cubicBezTo>
                      <a:pt x="160" y="0"/>
                      <a:pt x="72" y="19"/>
                      <a:pt x="48" y="19"/>
                    </a:cubicBezTo>
                    <a:cubicBezTo>
                      <a:pt x="44" y="19"/>
                      <a:pt x="42" y="18"/>
                      <a:pt x="42" y="17"/>
                    </a:cubicBezTo>
                    <a:cubicBezTo>
                      <a:pt x="25" y="17"/>
                      <a:pt x="17" y="17"/>
                      <a:pt x="0" y="21"/>
                    </a:cubicBezTo>
                    <a:cubicBezTo>
                      <a:pt x="13" y="21"/>
                      <a:pt x="186" y="162"/>
                      <a:pt x="335" y="174"/>
                    </a:cubicBezTo>
                    <a:cubicBezTo>
                      <a:pt x="346" y="175"/>
                      <a:pt x="358" y="176"/>
                      <a:pt x="369" y="176"/>
                    </a:cubicBezTo>
                    <a:cubicBezTo>
                      <a:pt x="531" y="176"/>
                      <a:pt x="683" y="71"/>
                      <a:pt x="695" y="71"/>
                    </a:cubicBezTo>
                    <a:cubicBezTo>
                      <a:pt x="682" y="66"/>
                      <a:pt x="674" y="62"/>
                      <a:pt x="658" y="58"/>
                    </a:cubicBezTo>
                    <a:cubicBezTo>
                      <a:pt x="657" y="59"/>
                      <a:pt x="656" y="59"/>
                      <a:pt x="654" y="59"/>
                    </a:cubicBezTo>
                    <a:cubicBezTo>
                      <a:pt x="635" y="59"/>
                      <a:pt x="555" y="23"/>
                      <a:pt x="352"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35"/>
              <p:cNvSpPr/>
              <p:nvPr/>
            </p:nvSpPr>
            <p:spPr>
              <a:xfrm>
                <a:off x="-60414" y="1739787"/>
                <a:ext cx="282188" cy="26984"/>
              </a:xfrm>
              <a:custGeom>
                <a:rect b="b" l="l" r="r" t="t"/>
                <a:pathLst>
                  <a:path extrusionOk="0" h="59" w="617">
                    <a:moveTo>
                      <a:pt x="127" y="0"/>
                    </a:moveTo>
                    <a:cubicBezTo>
                      <a:pt x="73" y="0"/>
                      <a:pt x="23" y="3"/>
                      <a:pt x="1" y="10"/>
                    </a:cubicBezTo>
                    <a:cubicBezTo>
                      <a:pt x="22" y="18"/>
                      <a:pt x="69" y="21"/>
                      <a:pt x="121" y="21"/>
                    </a:cubicBezTo>
                    <a:cubicBezTo>
                      <a:pt x="181" y="21"/>
                      <a:pt x="247" y="17"/>
                      <a:pt x="287" y="17"/>
                    </a:cubicBezTo>
                    <a:cubicBezTo>
                      <a:pt x="296" y="17"/>
                      <a:pt x="305" y="18"/>
                      <a:pt x="311" y="18"/>
                    </a:cubicBezTo>
                    <a:cubicBezTo>
                      <a:pt x="350" y="22"/>
                      <a:pt x="507" y="59"/>
                      <a:pt x="585" y="59"/>
                    </a:cubicBezTo>
                    <a:cubicBezTo>
                      <a:pt x="598" y="59"/>
                      <a:pt x="609" y="58"/>
                      <a:pt x="617" y="55"/>
                    </a:cubicBezTo>
                    <a:cubicBezTo>
                      <a:pt x="571" y="35"/>
                      <a:pt x="364" y="14"/>
                      <a:pt x="311" y="10"/>
                    </a:cubicBezTo>
                    <a:cubicBezTo>
                      <a:pt x="282" y="5"/>
                      <a:pt x="201" y="0"/>
                      <a:pt x="127" y="0"/>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35"/>
              <p:cNvSpPr/>
              <p:nvPr/>
            </p:nvSpPr>
            <p:spPr>
              <a:xfrm>
                <a:off x="115668" y="1286549"/>
                <a:ext cx="85525" cy="348505"/>
              </a:xfrm>
              <a:custGeom>
                <a:rect b="b" l="l" r="r" t="t"/>
                <a:pathLst>
                  <a:path extrusionOk="0" h="762" w="187">
                    <a:moveTo>
                      <a:pt x="116" y="0"/>
                    </a:moveTo>
                    <a:cubicBezTo>
                      <a:pt x="87" y="50"/>
                      <a:pt x="66" y="104"/>
                      <a:pt x="62" y="157"/>
                    </a:cubicBezTo>
                    <a:cubicBezTo>
                      <a:pt x="46" y="215"/>
                      <a:pt x="46" y="277"/>
                      <a:pt x="50" y="331"/>
                    </a:cubicBezTo>
                    <a:cubicBezTo>
                      <a:pt x="62" y="442"/>
                      <a:pt x="93" y="550"/>
                      <a:pt x="147" y="650"/>
                    </a:cubicBezTo>
                    <a:lnTo>
                      <a:pt x="147" y="650"/>
                    </a:lnTo>
                    <a:cubicBezTo>
                      <a:pt x="127" y="674"/>
                      <a:pt x="105" y="693"/>
                      <a:pt x="83" y="711"/>
                    </a:cubicBezTo>
                    <a:cubicBezTo>
                      <a:pt x="54" y="732"/>
                      <a:pt x="29" y="745"/>
                      <a:pt x="0" y="761"/>
                    </a:cubicBezTo>
                    <a:cubicBezTo>
                      <a:pt x="33" y="757"/>
                      <a:pt x="66" y="740"/>
                      <a:pt x="95" y="724"/>
                    </a:cubicBezTo>
                    <a:cubicBezTo>
                      <a:pt x="128" y="711"/>
                      <a:pt x="153" y="691"/>
                      <a:pt x="178" y="662"/>
                    </a:cubicBezTo>
                    <a:lnTo>
                      <a:pt x="186" y="658"/>
                    </a:lnTo>
                    <a:lnTo>
                      <a:pt x="178" y="649"/>
                    </a:lnTo>
                    <a:cubicBezTo>
                      <a:pt x="153" y="600"/>
                      <a:pt x="132" y="546"/>
                      <a:pt x="116" y="492"/>
                    </a:cubicBezTo>
                    <a:cubicBezTo>
                      <a:pt x="103" y="443"/>
                      <a:pt x="87" y="389"/>
                      <a:pt x="83" y="331"/>
                    </a:cubicBezTo>
                    <a:cubicBezTo>
                      <a:pt x="75" y="282"/>
                      <a:pt x="70" y="224"/>
                      <a:pt x="75" y="166"/>
                    </a:cubicBezTo>
                    <a:cubicBezTo>
                      <a:pt x="83" y="112"/>
                      <a:pt x="95" y="54"/>
                      <a:pt x="116" y="0"/>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35"/>
              <p:cNvSpPr/>
              <p:nvPr/>
            </p:nvSpPr>
            <p:spPr>
              <a:xfrm>
                <a:off x="-247472" y="1155288"/>
                <a:ext cx="333869" cy="176996"/>
              </a:xfrm>
              <a:custGeom>
                <a:rect b="b" l="l" r="r" t="t"/>
                <a:pathLst>
                  <a:path extrusionOk="0" h="387" w="730">
                    <a:moveTo>
                      <a:pt x="200" y="0"/>
                    </a:moveTo>
                    <a:cubicBezTo>
                      <a:pt x="99" y="0"/>
                      <a:pt x="0" y="60"/>
                      <a:pt x="0" y="60"/>
                    </a:cubicBezTo>
                    <a:cubicBezTo>
                      <a:pt x="0" y="60"/>
                      <a:pt x="281" y="118"/>
                      <a:pt x="468" y="258"/>
                    </a:cubicBezTo>
                    <a:cubicBezTo>
                      <a:pt x="595" y="354"/>
                      <a:pt x="659" y="387"/>
                      <a:pt x="689" y="387"/>
                    </a:cubicBezTo>
                    <a:cubicBezTo>
                      <a:pt x="730" y="387"/>
                      <a:pt x="710" y="328"/>
                      <a:pt x="703" y="283"/>
                    </a:cubicBezTo>
                    <a:cubicBezTo>
                      <a:pt x="662" y="134"/>
                      <a:pt x="463" y="93"/>
                      <a:pt x="277" y="15"/>
                    </a:cubicBezTo>
                    <a:cubicBezTo>
                      <a:pt x="253" y="4"/>
                      <a:pt x="226" y="0"/>
                      <a:pt x="200" y="0"/>
                    </a:cubicBezTo>
                    <a:close/>
                  </a:path>
                </a:pathLst>
              </a:cu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35"/>
              <p:cNvSpPr/>
              <p:nvPr/>
            </p:nvSpPr>
            <p:spPr>
              <a:xfrm>
                <a:off x="140365" y="1199194"/>
                <a:ext cx="357652" cy="139493"/>
              </a:xfrm>
              <a:custGeom>
                <a:rect b="b" l="l" r="r" t="t"/>
                <a:pathLst>
                  <a:path extrusionOk="0" h="305" w="782">
                    <a:moveTo>
                      <a:pt x="533" y="0"/>
                    </a:moveTo>
                    <a:cubicBezTo>
                      <a:pt x="518" y="0"/>
                      <a:pt x="502" y="2"/>
                      <a:pt x="488" y="5"/>
                    </a:cubicBezTo>
                    <a:cubicBezTo>
                      <a:pt x="269" y="59"/>
                      <a:pt x="153" y="43"/>
                      <a:pt x="54" y="208"/>
                    </a:cubicBezTo>
                    <a:cubicBezTo>
                      <a:pt x="31" y="246"/>
                      <a:pt x="1" y="304"/>
                      <a:pt x="54" y="304"/>
                    </a:cubicBezTo>
                    <a:cubicBezTo>
                      <a:pt x="89" y="304"/>
                      <a:pt x="159" y="280"/>
                      <a:pt x="289" y="208"/>
                    </a:cubicBezTo>
                    <a:cubicBezTo>
                      <a:pt x="496" y="100"/>
                      <a:pt x="781" y="84"/>
                      <a:pt x="781" y="84"/>
                    </a:cubicBezTo>
                    <a:cubicBezTo>
                      <a:pt x="781" y="84"/>
                      <a:pt x="650" y="0"/>
                      <a:pt x="533" y="0"/>
                    </a:cubicBezTo>
                    <a:close/>
                  </a:path>
                </a:pathLst>
              </a:cu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35"/>
              <p:cNvSpPr/>
              <p:nvPr/>
            </p:nvSpPr>
            <p:spPr>
              <a:xfrm>
                <a:off x="-489412" y="726748"/>
                <a:ext cx="321521" cy="501718"/>
              </a:xfrm>
              <a:custGeom>
                <a:rect b="b" l="l" r="r" t="t"/>
                <a:pathLst>
                  <a:path extrusionOk="0" h="1097" w="703">
                    <a:moveTo>
                      <a:pt x="400" y="0"/>
                    </a:moveTo>
                    <a:cubicBezTo>
                      <a:pt x="127" y="0"/>
                      <a:pt x="1" y="257"/>
                      <a:pt x="219" y="1096"/>
                    </a:cubicBezTo>
                    <a:lnTo>
                      <a:pt x="703" y="352"/>
                    </a:lnTo>
                    <a:lnTo>
                      <a:pt x="467" y="5"/>
                    </a:lnTo>
                    <a:cubicBezTo>
                      <a:pt x="444" y="2"/>
                      <a:pt x="422" y="0"/>
                      <a:pt x="400" y="0"/>
                    </a:cubicBezTo>
                    <a:close/>
                  </a:path>
                </a:pathLst>
              </a:cu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35"/>
              <p:cNvSpPr/>
              <p:nvPr/>
            </p:nvSpPr>
            <p:spPr>
              <a:xfrm>
                <a:off x="-417607" y="748243"/>
                <a:ext cx="1233029" cy="680544"/>
              </a:xfrm>
              <a:custGeom>
                <a:rect b="b" l="l" r="r" t="t"/>
                <a:pathLst>
                  <a:path extrusionOk="0" h="1488" w="2696">
                    <a:moveTo>
                      <a:pt x="1285" y="1"/>
                    </a:moveTo>
                    <a:cubicBezTo>
                      <a:pt x="438" y="1"/>
                      <a:pt x="73" y="473"/>
                      <a:pt x="42" y="636"/>
                    </a:cubicBezTo>
                    <a:cubicBezTo>
                      <a:pt x="0" y="855"/>
                      <a:pt x="99" y="1272"/>
                      <a:pt x="124" y="1392"/>
                    </a:cubicBezTo>
                    <a:cubicBezTo>
                      <a:pt x="129" y="1409"/>
                      <a:pt x="134" y="1417"/>
                      <a:pt x="140" y="1417"/>
                    </a:cubicBezTo>
                    <a:cubicBezTo>
                      <a:pt x="177" y="1417"/>
                      <a:pt x="243" y="1155"/>
                      <a:pt x="261" y="909"/>
                    </a:cubicBezTo>
                    <a:cubicBezTo>
                      <a:pt x="261" y="909"/>
                      <a:pt x="513" y="636"/>
                      <a:pt x="517" y="483"/>
                    </a:cubicBezTo>
                    <a:cubicBezTo>
                      <a:pt x="723" y="632"/>
                      <a:pt x="955" y="703"/>
                      <a:pt x="1193" y="703"/>
                    </a:cubicBezTo>
                    <a:cubicBezTo>
                      <a:pt x="1331" y="703"/>
                      <a:pt x="1473" y="679"/>
                      <a:pt x="1613" y="632"/>
                    </a:cubicBezTo>
                    <a:cubicBezTo>
                      <a:pt x="1728" y="781"/>
                      <a:pt x="1857" y="834"/>
                      <a:pt x="2043" y="859"/>
                    </a:cubicBezTo>
                    <a:cubicBezTo>
                      <a:pt x="2043" y="925"/>
                      <a:pt x="2105" y="1475"/>
                      <a:pt x="2150" y="1487"/>
                    </a:cubicBezTo>
                    <a:cubicBezTo>
                      <a:pt x="2151" y="1488"/>
                      <a:pt x="2151" y="1488"/>
                      <a:pt x="2152" y="1488"/>
                    </a:cubicBezTo>
                    <a:cubicBezTo>
                      <a:pt x="2206" y="1488"/>
                      <a:pt x="2431" y="866"/>
                      <a:pt x="2439" y="752"/>
                    </a:cubicBezTo>
                    <a:cubicBezTo>
                      <a:pt x="2452" y="632"/>
                      <a:pt x="2696" y="94"/>
                      <a:pt x="1460" y="7"/>
                    </a:cubicBezTo>
                    <a:cubicBezTo>
                      <a:pt x="1399" y="3"/>
                      <a:pt x="1341" y="1"/>
                      <a:pt x="12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35"/>
            <p:cNvGrpSpPr/>
            <p:nvPr/>
          </p:nvGrpSpPr>
          <p:grpSpPr>
            <a:xfrm>
              <a:off x="8963569" y="3243959"/>
              <a:ext cx="2849480" cy="9677308"/>
              <a:chOff x="10574234" y="3023575"/>
              <a:chExt cx="2741466" cy="9310476"/>
            </a:xfrm>
          </p:grpSpPr>
          <p:sp>
            <p:nvSpPr>
              <p:cNvPr id="4608" name="Google Shape;4608;p35"/>
              <p:cNvSpPr/>
              <p:nvPr/>
            </p:nvSpPr>
            <p:spPr>
              <a:xfrm>
                <a:off x="11422683" y="4542634"/>
                <a:ext cx="570457" cy="1418907"/>
              </a:xfrm>
              <a:custGeom>
                <a:rect b="b" l="l" r="r" t="t"/>
                <a:pathLst>
                  <a:path extrusionOk="0" h="3726" w="1498">
                    <a:moveTo>
                      <a:pt x="1" y="1"/>
                    </a:moveTo>
                    <a:lnTo>
                      <a:pt x="1" y="3725"/>
                    </a:lnTo>
                    <a:lnTo>
                      <a:pt x="1497" y="3725"/>
                    </a:lnTo>
                    <a:lnTo>
                      <a:pt x="1497" y="1"/>
                    </a:lnTo>
                    <a:close/>
                  </a:path>
                </a:pathLst>
              </a:custGeom>
              <a:solidFill>
                <a:srgbClr val="CCC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35"/>
              <p:cNvSpPr/>
              <p:nvPr/>
            </p:nvSpPr>
            <p:spPr>
              <a:xfrm>
                <a:off x="12767330" y="4103177"/>
                <a:ext cx="124526" cy="286371"/>
              </a:xfrm>
              <a:custGeom>
                <a:rect b="b" l="l" r="r" t="t"/>
                <a:pathLst>
                  <a:path extrusionOk="0" h="752" w="327">
                    <a:moveTo>
                      <a:pt x="132" y="0"/>
                    </a:moveTo>
                    <a:cubicBezTo>
                      <a:pt x="127" y="0"/>
                      <a:pt x="121" y="1"/>
                      <a:pt x="116" y="1"/>
                    </a:cubicBezTo>
                    <a:cubicBezTo>
                      <a:pt x="50" y="14"/>
                      <a:pt x="0" y="76"/>
                      <a:pt x="13" y="138"/>
                    </a:cubicBezTo>
                    <a:lnTo>
                      <a:pt x="79" y="646"/>
                    </a:lnTo>
                    <a:cubicBezTo>
                      <a:pt x="86" y="709"/>
                      <a:pt x="133" y="751"/>
                      <a:pt x="190" y="751"/>
                    </a:cubicBezTo>
                    <a:cubicBezTo>
                      <a:pt x="197" y="751"/>
                      <a:pt x="204" y="751"/>
                      <a:pt x="211" y="749"/>
                    </a:cubicBezTo>
                    <a:cubicBezTo>
                      <a:pt x="281" y="745"/>
                      <a:pt x="327" y="683"/>
                      <a:pt x="315" y="617"/>
                    </a:cubicBezTo>
                    <a:lnTo>
                      <a:pt x="248" y="105"/>
                    </a:lnTo>
                    <a:cubicBezTo>
                      <a:pt x="245" y="44"/>
                      <a:pt x="192" y="0"/>
                      <a:pt x="132" y="0"/>
                    </a:cubicBezTo>
                    <a:close/>
                  </a:path>
                </a:pathLst>
              </a:custGeom>
              <a:solidFill>
                <a:srgbClr val="FFB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35"/>
              <p:cNvSpPr/>
              <p:nvPr/>
            </p:nvSpPr>
            <p:spPr>
              <a:xfrm>
                <a:off x="12852251" y="4083756"/>
                <a:ext cx="124907" cy="286371"/>
              </a:xfrm>
              <a:custGeom>
                <a:rect b="b" l="l" r="r" t="t"/>
                <a:pathLst>
                  <a:path extrusionOk="0" h="752" w="328">
                    <a:moveTo>
                      <a:pt x="138" y="1"/>
                    </a:moveTo>
                    <a:cubicBezTo>
                      <a:pt x="131" y="1"/>
                      <a:pt x="124" y="1"/>
                      <a:pt x="116" y="3"/>
                    </a:cubicBezTo>
                    <a:cubicBezTo>
                      <a:pt x="46" y="11"/>
                      <a:pt x="1" y="73"/>
                      <a:pt x="13" y="135"/>
                    </a:cubicBezTo>
                    <a:lnTo>
                      <a:pt x="79" y="647"/>
                    </a:lnTo>
                    <a:cubicBezTo>
                      <a:pt x="87" y="708"/>
                      <a:pt x="136" y="752"/>
                      <a:pt x="196" y="752"/>
                    </a:cubicBezTo>
                    <a:cubicBezTo>
                      <a:pt x="201" y="752"/>
                      <a:pt x="206" y="751"/>
                      <a:pt x="211" y="751"/>
                    </a:cubicBezTo>
                    <a:cubicBezTo>
                      <a:pt x="278" y="747"/>
                      <a:pt x="327" y="685"/>
                      <a:pt x="315" y="614"/>
                    </a:cubicBezTo>
                    <a:lnTo>
                      <a:pt x="249" y="106"/>
                    </a:lnTo>
                    <a:cubicBezTo>
                      <a:pt x="245" y="43"/>
                      <a:pt x="196" y="1"/>
                      <a:pt x="138" y="1"/>
                    </a:cubicBezTo>
                    <a:close/>
                  </a:path>
                </a:pathLst>
              </a:custGeom>
              <a:solidFill>
                <a:srgbClr val="FFB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35"/>
              <p:cNvSpPr/>
              <p:nvPr/>
            </p:nvSpPr>
            <p:spPr>
              <a:xfrm>
                <a:off x="12935649" y="4069666"/>
                <a:ext cx="123383" cy="286752"/>
              </a:xfrm>
              <a:custGeom>
                <a:rect b="b" l="l" r="r" t="t"/>
                <a:pathLst>
                  <a:path extrusionOk="0" h="753" w="324">
                    <a:moveTo>
                      <a:pt x="133" y="0"/>
                    </a:moveTo>
                    <a:cubicBezTo>
                      <a:pt x="126" y="0"/>
                      <a:pt x="119" y="1"/>
                      <a:pt x="112" y="2"/>
                    </a:cubicBezTo>
                    <a:cubicBezTo>
                      <a:pt x="46" y="11"/>
                      <a:pt x="1" y="68"/>
                      <a:pt x="9" y="135"/>
                    </a:cubicBezTo>
                    <a:lnTo>
                      <a:pt x="75" y="647"/>
                    </a:lnTo>
                    <a:cubicBezTo>
                      <a:pt x="86" y="707"/>
                      <a:pt x="134" y="753"/>
                      <a:pt x="191" y="753"/>
                    </a:cubicBezTo>
                    <a:cubicBezTo>
                      <a:pt x="198" y="753"/>
                      <a:pt x="205" y="752"/>
                      <a:pt x="212" y="751"/>
                    </a:cubicBezTo>
                    <a:cubicBezTo>
                      <a:pt x="278" y="746"/>
                      <a:pt x="323" y="684"/>
                      <a:pt x="315" y="618"/>
                    </a:cubicBezTo>
                    <a:lnTo>
                      <a:pt x="249" y="106"/>
                    </a:lnTo>
                    <a:cubicBezTo>
                      <a:pt x="241" y="46"/>
                      <a:pt x="191" y="0"/>
                      <a:pt x="133" y="0"/>
                    </a:cubicBezTo>
                    <a:close/>
                  </a:path>
                </a:pathLst>
              </a:custGeom>
              <a:solidFill>
                <a:srgbClr val="FFB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35"/>
              <p:cNvSpPr/>
              <p:nvPr/>
            </p:nvSpPr>
            <p:spPr>
              <a:xfrm>
                <a:off x="13016000" y="4063573"/>
                <a:ext cx="123383" cy="286752"/>
              </a:xfrm>
              <a:custGeom>
                <a:rect b="b" l="l" r="r" t="t"/>
                <a:pathLst>
                  <a:path extrusionOk="0" h="753" w="324">
                    <a:moveTo>
                      <a:pt x="128" y="1"/>
                    </a:moveTo>
                    <a:cubicBezTo>
                      <a:pt x="123" y="1"/>
                      <a:pt x="117" y="1"/>
                      <a:pt x="112" y="2"/>
                    </a:cubicBezTo>
                    <a:cubicBezTo>
                      <a:pt x="46" y="14"/>
                      <a:pt x="1" y="68"/>
                      <a:pt x="9" y="138"/>
                    </a:cubicBezTo>
                    <a:lnTo>
                      <a:pt x="75" y="647"/>
                    </a:lnTo>
                    <a:cubicBezTo>
                      <a:pt x="86" y="709"/>
                      <a:pt x="133" y="752"/>
                      <a:pt x="190" y="752"/>
                    </a:cubicBezTo>
                    <a:cubicBezTo>
                      <a:pt x="197" y="752"/>
                      <a:pt x="204" y="751"/>
                      <a:pt x="211" y="750"/>
                    </a:cubicBezTo>
                    <a:cubicBezTo>
                      <a:pt x="278" y="746"/>
                      <a:pt x="323" y="684"/>
                      <a:pt x="315" y="618"/>
                    </a:cubicBezTo>
                    <a:lnTo>
                      <a:pt x="249" y="105"/>
                    </a:lnTo>
                    <a:cubicBezTo>
                      <a:pt x="245" y="44"/>
                      <a:pt x="188" y="1"/>
                      <a:pt x="128"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35"/>
              <p:cNvSpPr/>
              <p:nvPr/>
            </p:nvSpPr>
            <p:spPr>
              <a:xfrm>
                <a:off x="12743720" y="4086041"/>
                <a:ext cx="440981" cy="670992"/>
              </a:xfrm>
              <a:custGeom>
                <a:rect b="b" l="l" r="r" t="t"/>
                <a:pathLst>
                  <a:path extrusionOk="0" h="1762" w="1158">
                    <a:moveTo>
                      <a:pt x="943" y="1"/>
                    </a:moveTo>
                    <a:cubicBezTo>
                      <a:pt x="943" y="1"/>
                      <a:pt x="757" y="224"/>
                      <a:pt x="608" y="224"/>
                    </a:cubicBezTo>
                    <a:cubicBezTo>
                      <a:pt x="455" y="224"/>
                      <a:pt x="75" y="187"/>
                      <a:pt x="75" y="187"/>
                    </a:cubicBezTo>
                    <a:cubicBezTo>
                      <a:pt x="75" y="187"/>
                      <a:pt x="0" y="745"/>
                      <a:pt x="54" y="1001"/>
                    </a:cubicBezTo>
                    <a:cubicBezTo>
                      <a:pt x="104" y="1262"/>
                      <a:pt x="211" y="1506"/>
                      <a:pt x="211" y="1506"/>
                    </a:cubicBezTo>
                    <a:lnTo>
                      <a:pt x="922" y="1762"/>
                    </a:lnTo>
                    <a:cubicBezTo>
                      <a:pt x="922" y="1762"/>
                      <a:pt x="1158" y="947"/>
                      <a:pt x="1154" y="782"/>
                    </a:cubicBezTo>
                    <a:cubicBezTo>
                      <a:pt x="1154" y="617"/>
                      <a:pt x="943" y="1"/>
                      <a:pt x="943"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35"/>
              <p:cNvSpPr/>
              <p:nvPr/>
            </p:nvSpPr>
            <p:spPr>
              <a:xfrm>
                <a:off x="10836994" y="6660331"/>
                <a:ext cx="247528" cy="349586"/>
              </a:xfrm>
              <a:custGeom>
                <a:rect b="b" l="l" r="r" t="t"/>
                <a:pathLst>
                  <a:path extrusionOk="0" h="918" w="650">
                    <a:moveTo>
                      <a:pt x="650" y="0"/>
                    </a:moveTo>
                    <a:cubicBezTo>
                      <a:pt x="650" y="0"/>
                      <a:pt x="443" y="58"/>
                      <a:pt x="224" y="170"/>
                    </a:cubicBezTo>
                    <a:cubicBezTo>
                      <a:pt x="1" y="285"/>
                      <a:pt x="9" y="434"/>
                      <a:pt x="9" y="434"/>
                    </a:cubicBezTo>
                    <a:lnTo>
                      <a:pt x="9" y="918"/>
                    </a:lnTo>
                    <a:cubicBezTo>
                      <a:pt x="9" y="918"/>
                      <a:pt x="104" y="732"/>
                      <a:pt x="191" y="641"/>
                    </a:cubicBezTo>
                    <a:cubicBezTo>
                      <a:pt x="274" y="542"/>
                      <a:pt x="625" y="380"/>
                      <a:pt x="625" y="380"/>
                    </a:cubicBezTo>
                    <a:lnTo>
                      <a:pt x="6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35"/>
              <p:cNvSpPr/>
              <p:nvPr/>
            </p:nvSpPr>
            <p:spPr>
              <a:xfrm>
                <a:off x="11995805" y="4622224"/>
                <a:ext cx="1294382" cy="1480218"/>
              </a:xfrm>
              <a:custGeom>
                <a:rect b="b" l="l" r="r" t="t"/>
                <a:pathLst>
                  <a:path extrusionOk="0" h="3887" w="3399">
                    <a:moveTo>
                      <a:pt x="921" y="1"/>
                    </a:moveTo>
                    <a:cubicBezTo>
                      <a:pt x="797" y="1"/>
                      <a:pt x="662" y="31"/>
                      <a:pt x="513" y="102"/>
                    </a:cubicBezTo>
                    <a:cubicBezTo>
                      <a:pt x="1" y="346"/>
                      <a:pt x="50" y="1015"/>
                      <a:pt x="278" y="1445"/>
                    </a:cubicBezTo>
                    <a:cubicBezTo>
                      <a:pt x="505" y="1875"/>
                      <a:pt x="2241" y="3831"/>
                      <a:pt x="2531" y="3880"/>
                    </a:cubicBezTo>
                    <a:cubicBezTo>
                      <a:pt x="2557" y="3884"/>
                      <a:pt x="2583" y="3886"/>
                      <a:pt x="2610" y="3886"/>
                    </a:cubicBezTo>
                    <a:cubicBezTo>
                      <a:pt x="3000" y="3886"/>
                      <a:pt x="3398" y="3452"/>
                      <a:pt x="3386" y="3231"/>
                    </a:cubicBezTo>
                    <a:cubicBezTo>
                      <a:pt x="3374" y="3000"/>
                      <a:pt x="2022" y="833"/>
                      <a:pt x="1770" y="519"/>
                    </a:cubicBezTo>
                    <a:cubicBezTo>
                      <a:pt x="1574" y="282"/>
                      <a:pt x="1302" y="1"/>
                      <a:pt x="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35"/>
              <p:cNvSpPr/>
              <p:nvPr/>
            </p:nvSpPr>
            <p:spPr>
              <a:xfrm>
                <a:off x="12758190" y="4694959"/>
                <a:ext cx="462687" cy="227726"/>
              </a:xfrm>
              <a:custGeom>
                <a:rect b="b" l="l" r="r" t="t"/>
                <a:pathLst>
                  <a:path extrusionOk="0" h="598" w="1215">
                    <a:moveTo>
                      <a:pt x="548" y="1"/>
                    </a:moveTo>
                    <a:cubicBezTo>
                      <a:pt x="298" y="1"/>
                      <a:pt x="0" y="146"/>
                      <a:pt x="12" y="237"/>
                    </a:cubicBezTo>
                    <a:cubicBezTo>
                      <a:pt x="20" y="328"/>
                      <a:pt x="198" y="589"/>
                      <a:pt x="595" y="597"/>
                    </a:cubicBezTo>
                    <a:cubicBezTo>
                      <a:pt x="605" y="597"/>
                      <a:pt x="615" y="597"/>
                      <a:pt x="624" y="597"/>
                    </a:cubicBezTo>
                    <a:cubicBezTo>
                      <a:pt x="1003" y="597"/>
                      <a:pt x="1215" y="367"/>
                      <a:pt x="1198" y="283"/>
                    </a:cubicBezTo>
                    <a:cubicBezTo>
                      <a:pt x="1165" y="126"/>
                      <a:pt x="839" y="18"/>
                      <a:pt x="578" y="2"/>
                    </a:cubicBezTo>
                    <a:cubicBezTo>
                      <a:pt x="568" y="1"/>
                      <a:pt x="558" y="1"/>
                      <a:pt x="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35"/>
              <p:cNvSpPr/>
              <p:nvPr/>
            </p:nvSpPr>
            <p:spPr>
              <a:xfrm>
                <a:off x="12795510" y="4627556"/>
                <a:ext cx="365580" cy="147755"/>
              </a:xfrm>
              <a:custGeom>
                <a:rect b="b" l="l" r="r" t="t"/>
                <a:pathLst>
                  <a:path extrusionOk="0" h="388" w="960">
                    <a:moveTo>
                      <a:pt x="497" y="1"/>
                    </a:moveTo>
                    <a:cubicBezTo>
                      <a:pt x="88" y="1"/>
                      <a:pt x="9" y="88"/>
                      <a:pt x="5" y="137"/>
                    </a:cubicBezTo>
                    <a:cubicBezTo>
                      <a:pt x="1" y="187"/>
                      <a:pt x="228" y="365"/>
                      <a:pt x="484" y="385"/>
                    </a:cubicBezTo>
                    <a:cubicBezTo>
                      <a:pt x="501" y="387"/>
                      <a:pt x="517" y="387"/>
                      <a:pt x="533" y="387"/>
                    </a:cubicBezTo>
                    <a:cubicBezTo>
                      <a:pt x="765" y="387"/>
                      <a:pt x="911" y="251"/>
                      <a:pt x="927" y="158"/>
                    </a:cubicBezTo>
                    <a:cubicBezTo>
                      <a:pt x="927" y="158"/>
                      <a:pt x="960" y="1"/>
                      <a:pt x="497" y="1"/>
                    </a:cubicBezTo>
                    <a:close/>
                  </a:path>
                </a:pathLst>
              </a:custGeom>
              <a:solidFill>
                <a:srgbClr val="C1BF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35"/>
              <p:cNvSpPr/>
              <p:nvPr/>
            </p:nvSpPr>
            <p:spPr>
              <a:xfrm>
                <a:off x="12757810" y="4553678"/>
                <a:ext cx="541896" cy="1532389"/>
              </a:xfrm>
              <a:custGeom>
                <a:rect b="b" l="l" r="r" t="t"/>
                <a:pathLst>
                  <a:path extrusionOk="0" h="4024" w="1423">
                    <a:moveTo>
                      <a:pt x="881" y="1"/>
                    </a:moveTo>
                    <a:lnTo>
                      <a:pt x="203" y="54"/>
                    </a:lnTo>
                    <a:cubicBezTo>
                      <a:pt x="203" y="54"/>
                      <a:pt x="5" y="1753"/>
                      <a:pt x="1" y="2336"/>
                    </a:cubicBezTo>
                    <a:cubicBezTo>
                      <a:pt x="1" y="2902"/>
                      <a:pt x="50" y="4024"/>
                      <a:pt x="601" y="4024"/>
                    </a:cubicBezTo>
                    <a:cubicBezTo>
                      <a:pt x="622" y="4024"/>
                      <a:pt x="644" y="4022"/>
                      <a:pt x="666" y="4019"/>
                    </a:cubicBezTo>
                    <a:cubicBezTo>
                      <a:pt x="1295" y="3924"/>
                      <a:pt x="1423" y="3258"/>
                      <a:pt x="1410" y="3093"/>
                    </a:cubicBezTo>
                    <a:cubicBezTo>
                      <a:pt x="1336" y="1489"/>
                      <a:pt x="881" y="1"/>
                      <a:pt x="881"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35"/>
              <p:cNvSpPr/>
              <p:nvPr/>
            </p:nvSpPr>
            <p:spPr>
              <a:xfrm>
                <a:off x="12770376" y="4678204"/>
                <a:ext cx="419275" cy="282182"/>
              </a:xfrm>
              <a:custGeom>
                <a:rect b="b" l="l" r="r" t="t"/>
                <a:pathLst>
                  <a:path extrusionOk="0" h="741" w="1101">
                    <a:moveTo>
                      <a:pt x="71" y="0"/>
                    </a:moveTo>
                    <a:lnTo>
                      <a:pt x="1" y="740"/>
                    </a:lnTo>
                    <a:lnTo>
                      <a:pt x="1100" y="612"/>
                    </a:lnTo>
                    <a:lnTo>
                      <a:pt x="993" y="25"/>
                    </a:lnTo>
                    <a:cubicBezTo>
                      <a:pt x="993" y="25"/>
                      <a:pt x="956" y="165"/>
                      <a:pt x="522" y="165"/>
                    </a:cubicBezTo>
                    <a:cubicBezTo>
                      <a:pt x="187" y="165"/>
                      <a:pt x="71" y="0"/>
                      <a:pt x="71" y="0"/>
                    </a:cubicBezTo>
                    <a:close/>
                  </a:path>
                </a:pathLst>
              </a:custGeom>
              <a:solidFill>
                <a:srgbClr val="E5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35"/>
              <p:cNvSpPr/>
              <p:nvPr/>
            </p:nvSpPr>
            <p:spPr>
              <a:xfrm>
                <a:off x="12709066" y="4785212"/>
                <a:ext cx="606634" cy="1319896"/>
              </a:xfrm>
              <a:custGeom>
                <a:rect b="b" l="l" r="r" t="t"/>
                <a:pathLst>
                  <a:path extrusionOk="0" h="3466" w="1593">
                    <a:moveTo>
                      <a:pt x="137" y="0"/>
                    </a:moveTo>
                    <a:cubicBezTo>
                      <a:pt x="137" y="0"/>
                      <a:pt x="9" y="1178"/>
                      <a:pt x="5" y="1761"/>
                    </a:cubicBezTo>
                    <a:cubicBezTo>
                      <a:pt x="1" y="2323"/>
                      <a:pt x="196" y="3466"/>
                      <a:pt x="760" y="3466"/>
                    </a:cubicBezTo>
                    <a:cubicBezTo>
                      <a:pt x="782" y="3466"/>
                      <a:pt x="804" y="3464"/>
                      <a:pt x="827" y="3461"/>
                    </a:cubicBezTo>
                    <a:cubicBezTo>
                      <a:pt x="1451" y="3370"/>
                      <a:pt x="1592" y="2659"/>
                      <a:pt x="1584" y="2501"/>
                    </a:cubicBezTo>
                    <a:cubicBezTo>
                      <a:pt x="1509" y="897"/>
                      <a:pt x="1327" y="46"/>
                      <a:pt x="1327" y="46"/>
                    </a:cubicBezTo>
                    <a:cubicBezTo>
                      <a:pt x="1327" y="46"/>
                      <a:pt x="1170" y="232"/>
                      <a:pt x="757" y="248"/>
                    </a:cubicBezTo>
                    <a:cubicBezTo>
                      <a:pt x="746" y="249"/>
                      <a:pt x="736" y="249"/>
                      <a:pt x="725" y="249"/>
                    </a:cubicBezTo>
                    <a:cubicBezTo>
                      <a:pt x="291" y="249"/>
                      <a:pt x="137" y="0"/>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35"/>
              <p:cNvSpPr/>
              <p:nvPr/>
            </p:nvSpPr>
            <p:spPr>
              <a:xfrm>
                <a:off x="10788250" y="6335498"/>
                <a:ext cx="1980987" cy="3473772"/>
              </a:xfrm>
              <a:custGeom>
                <a:rect b="b" l="l" r="r" t="t"/>
                <a:pathLst>
                  <a:path extrusionOk="0" h="9122" w="5202">
                    <a:moveTo>
                      <a:pt x="3392" y="0"/>
                    </a:moveTo>
                    <a:cubicBezTo>
                      <a:pt x="3379" y="0"/>
                      <a:pt x="3366" y="1"/>
                      <a:pt x="3354" y="1"/>
                    </a:cubicBezTo>
                    <a:cubicBezTo>
                      <a:pt x="1969" y="68"/>
                      <a:pt x="1" y="9121"/>
                      <a:pt x="1" y="9121"/>
                    </a:cubicBezTo>
                    <a:cubicBezTo>
                      <a:pt x="1" y="9121"/>
                      <a:pt x="771" y="7976"/>
                      <a:pt x="2139" y="7976"/>
                    </a:cubicBezTo>
                    <a:cubicBezTo>
                      <a:pt x="2206" y="7976"/>
                      <a:pt x="2275" y="7979"/>
                      <a:pt x="2345" y="7984"/>
                    </a:cubicBezTo>
                    <a:cubicBezTo>
                      <a:pt x="3845" y="8109"/>
                      <a:pt x="5201" y="8613"/>
                      <a:pt x="5201" y="8613"/>
                    </a:cubicBezTo>
                    <a:lnTo>
                      <a:pt x="5135" y="3693"/>
                    </a:lnTo>
                    <a:cubicBezTo>
                      <a:pt x="5135" y="3693"/>
                      <a:pt x="4746" y="0"/>
                      <a:pt x="33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35"/>
              <p:cNvSpPr/>
              <p:nvPr/>
            </p:nvSpPr>
            <p:spPr>
              <a:xfrm>
                <a:off x="10860604" y="4410493"/>
                <a:ext cx="1817237" cy="2397976"/>
              </a:xfrm>
              <a:custGeom>
                <a:rect b="b" l="l" r="r" t="t"/>
                <a:pathLst>
                  <a:path extrusionOk="0" h="6297" w="4772">
                    <a:moveTo>
                      <a:pt x="1700" y="0"/>
                    </a:moveTo>
                    <a:cubicBezTo>
                      <a:pt x="1700" y="0"/>
                      <a:pt x="708" y="426"/>
                      <a:pt x="427" y="563"/>
                    </a:cubicBezTo>
                    <a:cubicBezTo>
                      <a:pt x="146" y="707"/>
                      <a:pt x="1" y="972"/>
                      <a:pt x="26" y="1348"/>
                    </a:cubicBezTo>
                    <a:cubicBezTo>
                      <a:pt x="50" y="1728"/>
                      <a:pt x="1142" y="3622"/>
                      <a:pt x="1179" y="4399"/>
                    </a:cubicBezTo>
                    <a:cubicBezTo>
                      <a:pt x="1187" y="4569"/>
                      <a:pt x="915" y="5999"/>
                      <a:pt x="1101" y="6152"/>
                    </a:cubicBezTo>
                    <a:cubicBezTo>
                      <a:pt x="1150" y="6185"/>
                      <a:pt x="2056" y="6239"/>
                      <a:pt x="3023" y="6276"/>
                    </a:cubicBezTo>
                    <a:cubicBezTo>
                      <a:pt x="3305" y="6286"/>
                      <a:pt x="3545" y="6297"/>
                      <a:pt x="3751" y="6297"/>
                    </a:cubicBezTo>
                    <a:cubicBezTo>
                      <a:pt x="4158" y="6297"/>
                      <a:pt x="4431" y="6253"/>
                      <a:pt x="4623" y="6069"/>
                    </a:cubicBezTo>
                    <a:cubicBezTo>
                      <a:pt x="4772" y="5933"/>
                      <a:pt x="4573" y="5358"/>
                      <a:pt x="4615" y="4796"/>
                    </a:cubicBezTo>
                    <a:cubicBezTo>
                      <a:pt x="4668" y="4139"/>
                      <a:pt x="4652" y="3630"/>
                      <a:pt x="4685" y="3242"/>
                    </a:cubicBezTo>
                    <a:cubicBezTo>
                      <a:pt x="4739" y="2580"/>
                      <a:pt x="4701" y="1819"/>
                      <a:pt x="4664" y="1654"/>
                    </a:cubicBezTo>
                    <a:cubicBezTo>
                      <a:pt x="4623" y="1489"/>
                      <a:pt x="4553" y="968"/>
                      <a:pt x="4429" y="765"/>
                    </a:cubicBezTo>
                    <a:cubicBezTo>
                      <a:pt x="4305" y="563"/>
                      <a:pt x="3354" y="281"/>
                      <a:pt x="3354" y="281"/>
                    </a:cubicBezTo>
                    <a:cubicBezTo>
                      <a:pt x="3354" y="281"/>
                      <a:pt x="3333" y="513"/>
                      <a:pt x="3205" y="538"/>
                    </a:cubicBezTo>
                    <a:cubicBezTo>
                      <a:pt x="3189" y="541"/>
                      <a:pt x="3171" y="542"/>
                      <a:pt x="3151" y="542"/>
                    </a:cubicBezTo>
                    <a:cubicBezTo>
                      <a:pt x="2765" y="542"/>
                      <a:pt x="1700" y="0"/>
                      <a:pt x="17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35"/>
              <p:cNvSpPr/>
              <p:nvPr/>
            </p:nvSpPr>
            <p:spPr>
              <a:xfrm>
                <a:off x="11814919" y="11715230"/>
                <a:ext cx="357583" cy="66642"/>
              </a:xfrm>
              <a:custGeom>
                <a:rect b="b" l="l" r="r" t="t"/>
                <a:pathLst>
                  <a:path extrusionOk="0" h="175" w="939">
                    <a:moveTo>
                      <a:pt x="934" y="1"/>
                    </a:moveTo>
                    <a:lnTo>
                      <a:pt x="0" y="13"/>
                    </a:lnTo>
                    <a:lnTo>
                      <a:pt x="4" y="175"/>
                    </a:lnTo>
                    <a:lnTo>
                      <a:pt x="939" y="158"/>
                    </a:lnTo>
                    <a:lnTo>
                      <a:pt x="9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35"/>
              <p:cNvSpPr/>
              <p:nvPr/>
            </p:nvSpPr>
            <p:spPr>
              <a:xfrm>
                <a:off x="11740661" y="11299003"/>
                <a:ext cx="1353027" cy="527425"/>
              </a:xfrm>
              <a:custGeom>
                <a:rect b="b" l="l" r="r" t="t"/>
                <a:pathLst>
                  <a:path extrusionOk="0" h="1385" w="3553">
                    <a:moveTo>
                      <a:pt x="422" y="0"/>
                    </a:moveTo>
                    <a:cubicBezTo>
                      <a:pt x="308" y="0"/>
                      <a:pt x="224" y="4"/>
                      <a:pt x="216" y="15"/>
                    </a:cubicBezTo>
                    <a:cubicBezTo>
                      <a:pt x="100" y="168"/>
                      <a:pt x="22" y="474"/>
                      <a:pt x="9" y="614"/>
                    </a:cubicBezTo>
                    <a:cubicBezTo>
                      <a:pt x="1" y="780"/>
                      <a:pt x="112" y="1131"/>
                      <a:pt x="232" y="1131"/>
                    </a:cubicBezTo>
                    <a:cubicBezTo>
                      <a:pt x="298" y="1130"/>
                      <a:pt x="367" y="1130"/>
                      <a:pt x="438" y="1130"/>
                    </a:cubicBezTo>
                    <a:cubicBezTo>
                      <a:pt x="742" y="1130"/>
                      <a:pt x="1077" y="1139"/>
                      <a:pt x="1369" y="1172"/>
                    </a:cubicBezTo>
                    <a:cubicBezTo>
                      <a:pt x="1722" y="1212"/>
                      <a:pt x="1858" y="1384"/>
                      <a:pt x="2686" y="1384"/>
                    </a:cubicBezTo>
                    <a:cubicBezTo>
                      <a:pt x="2722" y="1384"/>
                      <a:pt x="2760" y="1384"/>
                      <a:pt x="2800" y="1383"/>
                    </a:cubicBezTo>
                    <a:cubicBezTo>
                      <a:pt x="3077" y="1379"/>
                      <a:pt x="3552" y="1358"/>
                      <a:pt x="3552" y="1255"/>
                    </a:cubicBezTo>
                    <a:cubicBezTo>
                      <a:pt x="3544" y="813"/>
                      <a:pt x="2655" y="986"/>
                      <a:pt x="2366" y="751"/>
                    </a:cubicBezTo>
                    <a:cubicBezTo>
                      <a:pt x="1642" y="164"/>
                      <a:pt x="1163" y="23"/>
                      <a:pt x="1163" y="23"/>
                    </a:cubicBezTo>
                    <a:cubicBezTo>
                      <a:pt x="1163" y="23"/>
                      <a:pt x="700" y="0"/>
                      <a:pt x="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35"/>
              <p:cNvSpPr/>
              <p:nvPr/>
            </p:nvSpPr>
            <p:spPr>
              <a:xfrm>
                <a:off x="11506081" y="6849213"/>
                <a:ext cx="1137106" cy="4611639"/>
              </a:xfrm>
              <a:custGeom>
                <a:rect b="b" l="l" r="r" t="t"/>
                <a:pathLst>
                  <a:path extrusionOk="0" h="12110" w="2986">
                    <a:moveTo>
                      <a:pt x="2924" y="0"/>
                    </a:moveTo>
                    <a:lnTo>
                      <a:pt x="1303" y="269"/>
                    </a:lnTo>
                    <a:cubicBezTo>
                      <a:pt x="1303" y="269"/>
                      <a:pt x="100" y="1290"/>
                      <a:pt x="50" y="1782"/>
                    </a:cubicBezTo>
                    <a:cubicBezTo>
                      <a:pt x="1" y="2274"/>
                      <a:pt x="547" y="3845"/>
                      <a:pt x="749" y="5077"/>
                    </a:cubicBezTo>
                    <a:cubicBezTo>
                      <a:pt x="952" y="6313"/>
                      <a:pt x="1072" y="6561"/>
                      <a:pt x="1030" y="6859"/>
                    </a:cubicBezTo>
                    <a:cubicBezTo>
                      <a:pt x="989" y="7152"/>
                      <a:pt x="423" y="8339"/>
                      <a:pt x="451" y="9124"/>
                    </a:cubicBezTo>
                    <a:cubicBezTo>
                      <a:pt x="476" y="10046"/>
                      <a:pt x="451" y="11931"/>
                      <a:pt x="451" y="11931"/>
                    </a:cubicBezTo>
                    <a:cubicBezTo>
                      <a:pt x="451" y="11931"/>
                      <a:pt x="707" y="12110"/>
                      <a:pt x="1358" y="12110"/>
                    </a:cubicBezTo>
                    <a:cubicBezTo>
                      <a:pt x="1379" y="12110"/>
                      <a:pt x="1401" y="12110"/>
                      <a:pt x="1423" y="12109"/>
                    </a:cubicBezTo>
                    <a:cubicBezTo>
                      <a:pt x="1870" y="12097"/>
                      <a:pt x="2254" y="11803"/>
                      <a:pt x="2254" y="11803"/>
                    </a:cubicBezTo>
                    <a:cubicBezTo>
                      <a:pt x="2254" y="11803"/>
                      <a:pt x="2684" y="7173"/>
                      <a:pt x="2729" y="6685"/>
                    </a:cubicBezTo>
                    <a:cubicBezTo>
                      <a:pt x="2758" y="6371"/>
                      <a:pt x="2903" y="3473"/>
                      <a:pt x="2965" y="1703"/>
                    </a:cubicBezTo>
                    <a:cubicBezTo>
                      <a:pt x="2986" y="1137"/>
                      <a:pt x="2924" y="232"/>
                      <a:pt x="2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35"/>
              <p:cNvSpPr/>
              <p:nvPr/>
            </p:nvSpPr>
            <p:spPr>
              <a:xfrm>
                <a:off x="10574234" y="11803579"/>
                <a:ext cx="658425" cy="530472"/>
              </a:xfrm>
              <a:custGeom>
                <a:rect b="b" l="l" r="r" t="t"/>
                <a:pathLst>
                  <a:path extrusionOk="0" h="1393" w="1729">
                    <a:moveTo>
                      <a:pt x="153" y="0"/>
                    </a:moveTo>
                    <a:cubicBezTo>
                      <a:pt x="153" y="0"/>
                      <a:pt x="0" y="844"/>
                      <a:pt x="133" y="968"/>
                    </a:cubicBezTo>
                    <a:cubicBezTo>
                      <a:pt x="257" y="1088"/>
                      <a:pt x="645" y="1344"/>
                      <a:pt x="947" y="1385"/>
                    </a:cubicBezTo>
                    <a:cubicBezTo>
                      <a:pt x="982" y="1390"/>
                      <a:pt x="1016" y="1392"/>
                      <a:pt x="1049" y="1392"/>
                    </a:cubicBezTo>
                    <a:cubicBezTo>
                      <a:pt x="1395" y="1392"/>
                      <a:pt x="1633" y="1155"/>
                      <a:pt x="1667" y="1084"/>
                    </a:cubicBezTo>
                    <a:cubicBezTo>
                      <a:pt x="1729" y="931"/>
                      <a:pt x="1332" y="257"/>
                      <a:pt x="1332" y="257"/>
                    </a:cubicBezTo>
                    <a:lnTo>
                      <a:pt x="1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35"/>
              <p:cNvSpPr/>
              <p:nvPr/>
            </p:nvSpPr>
            <p:spPr>
              <a:xfrm>
                <a:off x="10593274" y="6820652"/>
                <a:ext cx="1613883" cy="5129544"/>
              </a:xfrm>
              <a:custGeom>
                <a:rect b="b" l="l" r="r" t="t"/>
                <a:pathLst>
                  <a:path extrusionOk="0" h="13470" w="4238">
                    <a:moveTo>
                      <a:pt x="1815" y="1"/>
                    </a:moveTo>
                    <a:cubicBezTo>
                      <a:pt x="1815" y="1"/>
                      <a:pt x="1335" y="1171"/>
                      <a:pt x="1153" y="1952"/>
                    </a:cubicBezTo>
                    <a:cubicBezTo>
                      <a:pt x="967" y="2729"/>
                      <a:pt x="790" y="6752"/>
                      <a:pt x="724" y="7128"/>
                    </a:cubicBezTo>
                    <a:cubicBezTo>
                      <a:pt x="657" y="7504"/>
                      <a:pt x="430" y="8662"/>
                      <a:pt x="252" y="9811"/>
                    </a:cubicBezTo>
                    <a:cubicBezTo>
                      <a:pt x="79" y="10952"/>
                      <a:pt x="0" y="13205"/>
                      <a:pt x="0" y="13205"/>
                    </a:cubicBezTo>
                    <a:cubicBezTo>
                      <a:pt x="0" y="13205"/>
                      <a:pt x="310" y="13404"/>
                      <a:pt x="786" y="13453"/>
                    </a:cubicBezTo>
                    <a:cubicBezTo>
                      <a:pt x="888" y="13465"/>
                      <a:pt x="980" y="13469"/>
                      <a:pt x="1063" y="13469"/>
                    </a:cubicBezTo>
                    <a:cubicBezTo>
                      <a:pt x="1367" y="13469"/>
                      <a:pt x="1534" y="13408"/>
                      <a:pt x="1534" y="13408"/>
                    </a:cubicBezTo>
                    <a:cubicBezTo>
                      <a:pt x="1534" y="13408"/>
                      <a:pt x="2369" y="8633"/>
                      <a:pt x="2501" y="7876"/>
                    </a:cubicBezTo>
                    <a:cubicBezTo>
                      <a:pt x="2638" y="7120"/>
                      <a:pt x="4072" y="1745"/>
                      <a:pt x="4072" y="1745"/>
                    </a:cubicBezTo>
                    <a:lnTo>
                      <a:pt x="4238" y="17"/>
                    </a:lnTo>
                    <a:lnTo>
                      <a:pt x="18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35"/>
              <p:cNvSpPr/>
              <p:nvPr/>
            </p:nvSpPr>
            <p:spPr>
              <a:xfrm>
                <a:off x="11262361" y="6732685"/>
                <a:ext cx="1360262" cy="193453"/>
              </a:xfrm>
              <a:custGeom>
                <a:rect b="b" l="l" r="r" t="t"/>
                <a:pathLst>
                  <a:path extrusionOk="0" h="508" w="3572">
                    <a:moveTo>
                      <a:pt x="3560" y="0"/>
                    </a:moveTo>
                    <a:cubicBezTo>
                      <a:pt x="3560" y="0"/>
                      <a:pt x="3101" y="87"/>
                      <a:pt x="2481" y="128"/>
                    </a:cubicBezTo>
                    <a:cubicBezTo>
                      <a:pt x="2293" y="142"/>
                      <a:pt x="2086" y="148"/>
                      <a:pt x="1874" y="148"/>
                    </a:cubicBezTo>
                    <a:cubicBezTo>
                      <a:pt x="1001" y="148"/>
                      <a:pt x="46" y="54"/>
                      <a:pt x="46" y="54"/>
                    </a:cubicBezTo>
                    <a:lnTo>
                      <a:pt x="0" y="393"/>
                    </a:lnTo>
                    <a:cubicBezTo>
                      <a:pt x="0" y="393"/>
                      <a:pt x="841" y="508"/>
                      <a:pt x="1924" y="508"/>
                    </a:cubicBezTo>
                    <a:cubicBezTo>
                      <a:pt x="2109" y="508"/>
                      <a:pt x="2301" y="504"/>
                      <a:pt x="2497" y="496"/>
                    </a:cubicBezTo>
                    <a:cubicBezTo>
                      <a:pt x="2915" y="480"/>
                      <a:pt x="3572" y="302"/>
                      <a:pt x="3572" y="302"/>
                    </a:cubicBezTo>
                    <a:lnTo>
                      <a:pt x="35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35"/>
              <p:cNvSpPr/>
              <p:nvPr/>
            </p:nvSpPr>
            <p:spPr>
              <a:xfrm>
                <a:off x="10744076" y="4431057"/>
                <a:ext cx="1291335" cy="5497028"/>
              </a:xfrm>
              <a:custGeom>
                <a:rect b="b" l="l" r="r" t="t"/>
                <a:pathLst>
                  <a:path extrusionOk="0" h="14435" w="3391">
                    <a:moveTo>
                      <a:pt x="1899" y="0"/>
                    </a:moveTo>
                    <a:cubicBezTo>
                      <a:pt x="1899" y="0"/>
                      <a:pt x="650" y="360"/>
                      <a:pt x="328" y="798"/>
                    </a:cubicBezTo>
                    <a:cubicBezTo>
                      <a:pt x="1" y="1244"/>
                      <a:pt x="538" y="3849"/>
                      <a:pt x="365" y="6850"/>
                    </a:cubicBezTo>
                    <a:cubicBezTo>
                      <a:pt x="261" y="8603"/>
                      <a:pt x="117" y="14127"/>
                      <a:pt x="117" y="14127"/>
                    </a:cubicBezTo>
                    <a:cubicBezTo>
                      <a:pt x="117" y="14127"/>
                      <a:pt x="290" y="14358"/>
                      <a:pt x="1299" y="14424"/>
                    </a:cubicBezTo>
                    <a:cubicBezTo>
                      <a:pt x="1413" y="14432"/>
                      <a:pt x="1521" y="14435"/>
                      <a:pt x="1624" y="14435"/>
                    </a:cubicBezTo>
                    <a:cubicBezTo>
                      <a:pt x="2435" y="14435"/>
                      <a:pt x="2907" y="14230"/>
                      <a:pt x="2907" y="14230"/>
                    </a:cubicBezTo>
                    <a:cubicBezTo>
                      <a:pt x="2907" y="14230"/>
                      <a:pt x="3391" y="3134"/>
                      <a:pt x="3143" y="2150"/>
                    </a:cubicBezTo>
                    <a:cubicBezTo>
                      <a:pt x="2895" y="1162"/>
                      <a:pt x="1899" y="0"/>
                      <a:pt x="18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35"/>
              <p:cNvSpPr/>
              <p:nvPr/>
            </p:nvSpPr>
            <p:spPr>
              <a:xfrm>
                <a:off x="12217818" y="4545681"/>
                <a:ext cx="682035" cy="5120405"/>
              </a:xfrm>
              <a:custGeom>
                <a:rect b="b" l="l" r="r" t="t"/>
                <a:pathLst>
                  <a:path extrusionOk="0" h="13446" w="1791">
                    <a:moveTo>
                      <a:pt x="1" y="1"/>
                    </a:moveTo>
                    <a:cubicBezTo>
                      <a:pt x="1" y="1"/>
                      <a:pt x="588" y="571"/>
                      <a:pt x="716" y="1274"/>
                    </a:cubicBezTo>
                    <a:cubicBezTo>
                      <a:pt x="848" y="1977"/>
                      <a:pt x="1166" y="13445"/>
                      <a:pt x="1166" y="13445"/>
                    </a:cubicBezTo>
                    <a:lnTo>
                      <a:pt x="1447" y="13313"/>
                    </a:lnTo>
                    <a:cubicBezTo>
                      <a:pt x="1447" y="13313"/>
                      <a:pt x="1791" y="972"/>
                      <a:pt x="877" y="369"/>
                    </a:cubicBezTo>
                    <a:cubicBezTo>
                      <a:pt x="422" y="75"/>
                      <a:pt x="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35"/>
              <p:cNvSpPr/>
              <p:nvPr/>
            </p:nvSpPr>
            <p:spPr>
              <a:xfrm>
                <a:off x="12504189" y="3393344"/>
                <a:ext cx="420798" cy="1063228"/>
              </a:xfrm>
              <a:custGeom>
                <a:rect b="b" l="l" r="r" t="t"/>
                <a:pathLst>
                  <a:path extrusionOk="0" h="2792" w="1105">
                    <a:moveTo>
                      <a:pt x="729" y="1"/>
                    </a:moveTo>
                    <a:lnTo>
                      <a:pt x="1" y="2626"/>
                    </a:lnTo>
                    <a:lnTo>
                      <a:pt x="129" y="2663"/>
                    </a:lnTo>
                    <a:lnTo>
                      <a:pt x="187" y="2754"/>
                    </a:lnTo>
                    <a:lnTo>
                      <a:pt x="253" y="2771"/>
                    </a:lnTo>
                    <a:lnTo>
                      <a:pt x="340" y="2725"/>
                    </a:lnTo>
                    <a:lnTo>
                      <a:pt x="580" y="2791"/>
                    </a:lnTo>
                    <a:lnTo>
                      <a:pt x="1105" y="889"/>
                    </a:lnTo>
                    <a:lnTo>
                      <a:pt x="993" y="741"/>
                    </a:lnTo>
                    <a:lnTo>
                      <a:pt x="1096" y="104"/>
                    </a:lnTo>
                    <a:lnTo>
                      <a:pt x="7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35"/>
              <p:cNvSpPr/>
              <p:nvPr/>
            </p:nvSpPr>
            <p:spPr>
              <a:xfrm>
                <a:off x="12498096" y="3813760"/>
                <a:ext cx="225441" cy="543419"/>
              </a:xfrm>
              <a:custGeom>
                <a:rect b="b" l="l" r="r" t="t"/>
                <a:pathLst>
                  <a:path extrusionOk="0" h="1427" w="592">
                    <a:moveTo>
                      <a:pt x="381" y="0"/>
                    </a:moveTo>
                    <a:lnTo>
                      <a:pt x="0" y="1369"/>
                    </a:lnTo>
                    <a:lnTo>
                      <a:pt x="211" y="1427"/>
                    </a:lnTo>
                    <a:lnTo>
                      <a:pt x="592" y="58"/>
                    </a:lnTo>
                    <a:lnTo>
                      <a:pt x="3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35"/>
              <p:cNvSpPr/>
              <p:nvPr/>
            </p:nvSpPr>
            <p:spPr>
              <a:xfrm>
                <a:off x="12726202" y="4037297"/>
                <a:ext cx="436792" cy="433745"/>
              </a:xfrm>
              <a:custGeom>
                <a:rect b="b" l="l" r="r" t="t"/>
                <a:pathLst>
                  <a:path extrusionOk="0" h="1139" w="1147">
                    <a:moveTo>
                      <a:pt x="166" y="1"/>
                    </a:moveTo>
                    <a:lnTo>
                      <a:pt x="1" y="592"/>
                    </a:lnTo>
                    <a:lnTo>
                      <a:pt x="852" y="1121"/>
                    </a:lnTo>
                    <a:cubicBezTo>
                      <a:pt x="872" y="1133"/>
                      <a:pt x="893" y="1139"/>
                      <a:pt x="914" y="1139"/>
                    </a:cubicBezTo>
                    <a:cubicBezTo>
                      <a:pt x="971" y="1139"/>
                      <a:pt x="1026" y="1096"/>
                      <a:pt x="1047" y="1026"/>
                    </a:cubicBezTo>
                    <a:lnTo>
                      <a:pt x="1129" y="724"/>
                    </a:lnTo>
                    <a:cubicBezTo>
                      <a:pt x="1146" y="654"/>
                      <a:pt x="1121" y="588"/>
                      <a:pt x="1076" y="563"/>
                    </a:cubicBez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35"/>
              <p:cNvSpPr/>
              <p:nvPr/>
            </p:nvSpPr>
            <p:spPr>
              <a:xfrm>
                <a:off x="12054069" y="4676300"/>
                <a:ext cx="406708" cy="2577720"/>
              </a:xfrm>
              <a:custGeom>
                <a:rect b="b" l="l" r="r" t="t"/>
                <a:pathLst>
                  <a:path extrusionOk="0" h="6769" w="1068">
                    <a:moveTo>
                      <a:pt x="294" y="1"/>
                    </a:moveTo>
                    <a:lnTo>
                      <a:pt x="1" y="84"/>
                    </a:lnTo>
                    <a:cubicBezTo>
                      <a:pt x="1" y="84"/>
                      <a:pt x="282" y="1754"/>
                      <a:pt x="335" y="2771"/>
                    </a:cubicBezTo>
                    <a:cubicBezTo>
                      <a:pt x="385" y="3788"/>
                      <a:pt x="381" y="6219"/>
                      <a:pt x="381" y="6219"/>
                    </a:cubicBezTo>
                    <a:lnTo>
                      <a:pt x="774" y="6769"/>
                    </a:lnTo>
                    <a:lnTo>
                      <a:pt x="1067" y="6252"/>
                    </a:lnTo>
                    <a:cubicBezTo>
                      <a:pt x="1067" y="6252"/>
                      <a:pt x="993" y="4309"/>
                      <a:pt x="819" y="2705"/>
                    </a:cubicBezTo>
                    <a:cubicBezTo>
                      <a:pt x="645" y="1097"/>
                      <a:pt x="294" y="1"/>
                      <a:pt x="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35"/>
              <p:cNvSpPr/>
              <p:nvPr/>
            </p:nvSpPr>
            <p:spPr>
              <a:xfrm>
                <a:off x="12978300" y="4124884"/>
                <a:ext cx="184694" cy="272281"/>
              </a:xfrm>
              <a:custGeom>
                <a:rect b="b" l="l" r="r" t="t"/>
                <a:pathLst>
                  <a:path extrusionOk="0" h="715" w="485">
                    <a:moveTo>
                      <a:pt x="348" y="1"/>
                    </a:moveTo>
                    <a:cubicBezTo>
                      <a:pt x="302" y="1"/>
                      <a:pt x="259" y="26"/>
                      <a:pt x="240" y="72"/>
                    </a:cubicBezTo>
                    <a:lnTo>
                      <a:pt x="25" y="544"/>
                    </a:lnTo>
                    <a:cubicBezTo>
                      <a:pt x="0" y="606"/>
                      <a:pt x="25" y="680"/>
                      <a:pt x="87" y="705"/>
                    </a:cubicBezTo>
                    <a:cubicBezTo>
                      <a:pt x="103" y="711"/>
                      <a:pt x="120" y="714"/>
                      <a:pt x="136" y="714"/>
                    </a:cubicBezTo>
                    <a:cubicBezTo>
                      <a:pt x="183" y="714"/>
                      <a:pt x="227" y="689"/>
                      <a:pt x="248" y="643"/>
                    </a:cubicBezTo>
                    <a:lnTo>
                      <a:pt x="459" y="172"/>
                    </a:lnTo>
                    <a:cubicBezTo>
                      <a:pt x="484" y="114"/>
                      <a:pt x="459" y="43"/>
                      <a:pt x="397" y="10"/>
                    </a:cubicBezTo>
                    <a:cubicBezTo>
                      <a:pt x="381" y="4"/>
                      <a:pt x="365" y="1"/>
                      <a:pt x="348"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35"/>
              <p:cNvSpPr/>
              <p:nvPr/>
            </p:nvSpPr>
            <p:spPr>
              <a:xfrm>
                <a:off x="12904422" y="4084137"/>
                <a:ext cx="184313" cy="271139"/>
              </a:xfrm>
              <a:custGeom>
                <a:rect b="b" l="l" r="r" t="t"/>
                <a:pathLst>
                  <a:path extrusionOk="0" h="712" w="484">
                    <a:moveTo>
                      <a:pt x="347" y="0"/>
                    </a:moveTo>
                    <a:cubicBezTo>
                      <a:pt x="300" y="0"/>
                      <a:pt x="254" y="26"/>
                      <a:pt x="236" y="72"/>
                    </a:cubicBezTo>
                    <a:lnTo>
                      <a:pt x="25" y="543"/>
                    </a:lnTo>
                    <a:cubicBezTo>
                      <a:pt x="0" y="605"/>
                      <a:pt x="25" y="675"/>
                      <a:pt x="87" y="700"/>
                    </a:cubicBezTo>
                    <a:cubicBezTo>
                      <a:pt x="103" y="708"/>
                      <a:pt x="120" y="711"/>
                      <a:pt x="136" y="711"/>
                    </a:cubicBezTo>
                    <a:cubicBezTo>
                      <a:pt x="182" y="711"/>
                      <a:pt x="224" y="684"/>
                      <a:pt x="248" y="638"/>
                    </a:cubicBezTo>
                    <a:lnTo>
                      <a:pt x="459" y="171"/>
                    </a:lnTo>
                    <a:cubicBezTo>
                      <a:pt x="484" y="109"/>
                      <a:pt x="459" y="35"/>
                      <a:pt x="397" y="10"/>
                    </a:cubicBezTo>
                    <a:cubicBezTo>
                      <a:pt x="381" y="3"/>
                      <a:pt x="364" y="0"/>
                      <a:pt x="347"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35"/>
              <p:cNvSpPr/>
              <p:nvPr/>
            </p:nvSpPr>
            <p:spPr>
              <a:xfrm>
                <a:off x="12828641" y="4046436"/>
                <a:ext cx="186217" cy="271900"/>
              </a:xfrm>
              <a:custGeom>
                <a:rect b="b" l="l" r="r" t="t"/>
                <a:pathLst>
                  <a:path extrusionOk="0" h="714" w="489">
                    <a:moveTo>
                      <a:pt x="349" y="0"/>
                    </a:moveTo>
                    <a:cubicBezTo>
                      <a:pt x="302" y="0"/>
                      <a:pt x="259" y="26"/>
                      <a:pt x="240" y="72"/>
                    </a:cubicBezTo>
                    <a:lnTo>
                      <a:pt x="25" y="543"/>
                    </a:lnTo>
                    <a:cubicBezTo>
                      <a:pt x="1" y="605"/>
                      <a:pt x="25" y="679"/>
                      <a:pt x="87" y="704"/>
                    </a:cubicBezTo>
                    <a:cubicBezTo>
                      <a:pt x="103" y="711"/>
                      <a:pt x="120" y="714"/>
                      <a:pt x="136" y="714"/>
                    </a:cubicBezTo>
                    <a:cubicBezTo>
                      <a:pt x="183" y="714"/>
                      <a:pt x="227" y="688"/>
                      <a:pt x="249" y="642"/>
                    </a:cubicBezTo>
                    <a:lnTo>
                      <a:pt x="459" y="171"/>
                    </a:lnTo>
                    <a:cubicBezTo>
                      <a:pt x="488" y="109"/>
                      <a:pt x="459" y="39"/>
                      <a:pt x="397" y="10"/>
                    </a:cubicBezTo>
                    <a:cubicBezTo>
                      <a:pt x="381" y="3"/>
                      <a:pt x="365" y="0"/>
                      <a:pt x="349"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35"/>
              <p:cNvSpPr/>
              <p:nvPr/>
            </p:nvSpPr>
            <p:spPr>
              <a:xfrm>
                <a:off x="12751717" y="4017114"/>
                <a:ext cx="185837" cy="271519"/>
              </a:xfrm>
              <a:custGeom>
                <a:rect b="b" l="l" r="r" t="t"/>
                <a:pathLst>
                  <a:path extrusionOk="0" h="713" w="488">
                    <a:moveTo>
                      <a:pt x="350" y="1"/>
                    </a:moveTo>
                    <a:cubicBezTo>
                      <a:pt x="303" y="1"/>
                      <a:pt x="258" y="29"/>
                      <a:pt x="240" y="74"/>
                    </a:cubicBezTo>
                    <a:lnTo>
                      <a:pt x="29" y="541"/>
                    </a:lnTo>
                    <a:cubicBezTo>
                      <a:pt x="0" y="603"/>
                      <a:pt x="29" y="678"/>
                      <a:pt x="91" y="703"/>
                    </a:cubicBezTo>
                    <a:cubicBezTo>
                      <a:pt x="107" y="709"/>
                      <a:pt x="123" y="712"/>
                      <a:pt x="139" y="712"/>
                    </a:cubicBezTo>
                    <a:cubicBezTo>
                      <a:pt x="185" y="712"/>
                      <a:pt x="227" y="687"/>
                      <a:pt x="248" y="641"/>
                    </a:cubicBezTo>
                    <a:lnTo>
                      <a:pt x="463" y="169"/>
                    </a:lnTo>
                    <a:cubicBezTo>
                      <a:pt x="488" y="107"/>
                      <a:pt x="459" y="41"/>
                      <a:pt x="401" y="12"/>
                    </a:cubicBezTo>
                    <a:cubicBezTo>
                      <a:pt x="385" y="5"/>
                      <a:pt x="367" y="1"/>
                      <a:pt x="350"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35"/>
              <p:cNvSpPr/>
              <p:nvPr/>
            </p:nvSpPr>
            <p:spPr>
              <a:xfrm>
                <a:off x="12675935" y="4026253"/>
                <a:ext cx="477539" cy="650428"/>
              </a:xfrm>
              <a:custGeom>
                <a:rect b="b" l="l" r="r" t="t"/>
                <a:pathLst>
                  <a:path extrusionOk="0" h="1708" w="1254">
                    <a:moveTo>
                      <a:pt x="476" y="1"/>
                    </a:moveTo>
                    <a:cubicBezTo>
                      <a:pt x="476" y="1"/>
                      <a:pt x="96" y="534"/>
                      <a:pt x="50" y="695"/>
                    </a:cubicBezTo>
                    <a:cubicBezTo>
                      <a:pt x="5" y="856"/>
                      <a:pt x="1" y="1708"/>
                      <a:pt x="1" y="1708"/>
                    </a:cubicBezTo>
                    <a:lnTo>
                      <a:pt x="749" y="1650"/>
                    </a:lnTo>
                    <a:cubicBezTo>
                      <a:pt x="749" y="1650"/>
                      <a:pt x="918" y="1448"/>
                      <a:pt x="1042" y="1216"/>
                    </a:cubicBezTo>
                    <a:cubicBezTo>
                      <a:pt x="1162" y="985"/>
                      <a:pt x="1253" y="426"/>
                      <a:pt x="1253" y="426"/>
                    </a:cubicBezTo>
                    <a:cubicBezTo>
                      <a:pt x="1253" y="426"/>
                      <a:pt x="877" y="352"/>
                      <a:pt x="732" y="311"/>
                    </a:cubicBezTo>
                    <a:cubicBezTo>
                      <a:pt x="592" y="269"/>
                      <a:pt x="476" y="1"/>
                      <a:pt x="476"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35"/>
              <p:cNvSpPr/>
              <p:nvPr/>
            </p:nvSpPr>
            <p:spPr>
              <a:xfrm>
                <a:off x="11936017" y="4519024"/>
                <a:ext cx="173651" cy="161084"/>
              </a:xfrm>
              <a:custGeom>
                <a:rect b="b" l="l" r="r" t="t"/>
                <a:pathLst>
                  <a:path extrusionOk="0" h="423" w="456">
                    <a:moveTo>
                      <a:pt x="364" y="1"/>
                    </a:moveTo>
                    <a:lnTo>
                      <a:pt x="253" y="5"/>
                    </a:lnTo>
                    <a:lnTo>
                      <a:pt x="1" y="422"/>
                    </a:lnTo>
                    <a:lnTo>
                      <a:pt x="455" y="418"/>
                    </a:lnTo>
                    <a:lnTo>
                      <a:pt x="406" y="145"/>
                    </a:lnTo>
                    <a:lnTo>
                      <a:pt x="364" y="1"/>
                    </a:lnTo>
                    <a:close/>
                  </a:path>
                </a:pathLst>
              </a:custGeom>
              <a:solidFill>
                <a:srgbClr val="D9D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35"/>
              <p:cNvSpPr/>
              <p:nvPr/>
            </p:nvSpPr>
            <p:spPr>
              <a:xfrm>
                <a:off x="12090246" y="4517501"/>
                <a:ext cx="97869" cy="161084"/>
              </a:xfrm>
              <a:custGeom>
                <a:rect b="b" l="l" r="r" t="t"/>
                <a:pathLst>
                  <a:path extrusionOk="0" h="423" w="257">
                    <a:moveTo>
                      <a:pt x="1" y="0"/>
                    </a:moveTo>
                    <a:lnTo>
                      <a:pt x="1" y="149"/>
                    </a:lnTo>
                    <a:lnTo>
                      <a:pt x="50" y="422"/>
                    </a:lnTo>
                    <a:lnTo>
                      <a:pt x="257" y="294"/>
                    </a:lnTo>
                    <a:lnTo>
                      <a:pt x="216" y="75"/>
                    </a:lnTo>
                    <a:lnTo>
                      <a:pt x="1" y="0"/>
                    </a:lnTo>
                    <a:close/>
                  </a:path>
                </a:pathLst>
              </a:custGeom>
              <a:solidFill>
                <a:srgbClr val="D9D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35"/>
              <p:cNvSpPr/>
              <p:nvPr/>
            </p:nvSpPr>
            <p:spPr>
              <a:xfrm>
                <a:off x="11973718" y="4511027"/>
                <a:ext cx="198784" cy="198403"/>
              </a:xfrm>
              <a:custGeom>
                <a:rect b="b" l="l" r="r" t="t"/>
                <a:pathLst>
                  <a:path extrusionOk="0" h="521" w="522">
                    <a:moveTo>
                      <a:pt x="443" y="1"/>
                    </a:moveTo>
                    <a:cubicBezTo>
                      <a:pt x="443" y="1"/>
                      <a:pt x="377" y="59"/>
                      <a:pt x="331" y="67"/>
                    </a:cubicBezTo>
                    <a:cubicBezTo>
                      <a:pt x="325" y="69"/>
                      <a:pt x="314" y="70"/>
                      <a:pt x="302" y="70"/>
                    </a:cubicBezTo>
                    <a:cubicBezTo>
                      <a:pt x="249" y="70"/>
                      <a:pt x="157" y="56"/>
                      <a:pt x="115" y="56"/>
                    </a:cubicBezTo>
                    <a:cubicBezTo>
                      <a:pt x="105" y="56"/>
                      <a:pt x="99" y="57"/>
                      <a:pt x="96" y="59"/>
                    </a:cubicBezTo>
                    <a:cubicBezTo>
                      <a:pt x="79" y="67"/>
                      <a:pt x="1" y="278"/>
                      <a:pt x="13" y="294"/>
                    </a:cubicBezTo>
                    <a:cubicBezTo>
                      <a:pt x="21" y="311"/>
                      <a:pt x="203" y="497"/>
                      <a:pt x="216" y="518"/>
                    </a:cubicBezTo>
                    <a:cubicBezTo>
                      <a:pt x="217" y="520"/>
                      <a:pt x="220" y="521"/>
                      <a:pt x="225" y="521"/>
                    </a:cubicBezTo>
                    <a:cubicBezTo>
                      <a:pt x="275" y="521"/>
                      <a:pt x="502" y="442"/>
                      <a:pt x="509" y="435"/>
                    </a:cubicBezTo>
                    <a:cubicBezTo>
                      <a:pt x="522" y="418"/>
                      <a:pt x="468" y="17"/>
                      <a:pt x="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35"/>
              <p:cNvSpPr/>
              <p:nvPr/>
            </p:nvSpPr>
            <p:spPr>
              <a:xfrm>
                <a:off x="11441723" y="4277589"/>
                <a:ext cx="634814" cy="452786"/>
              </a:xfrm>
              <a:custGeom>
                <a:rect b="b" l="l" r="r" t="t"/>
                <a:pathLst>
                  <a:path extrusionOk="0" h="1189" w="1667">
                    <a:moveTo>
                      <a:pt x="241" y="1"/>
                    </a:moveTo>
                    <a:cubicBezTo>
                      <a:pt x="239" y="1"/>
                      <a:pt x="238" y="1"/>
                      <a:pt x="236" y="2"/>
                    </a:cubicBezTo>
                    <a:cubicBezTo>
                      <a:pt x="178" y="31"/>
                      <a:pt x="17" y="374"/>
                      <a:pt x="9" y="403"/>
                    </a:cubicBezTo>
                    <a:cubicBezTo>
                      <a:pt x="0" y="428"/>
                      <a:pt x="385" y="759"/>
                      <a:pt x="641" y="891"/>
                    </a:cubicBezTo>
                    <a:cubicBezTo>
                      <a:pt x="893" y="1031"/>
                      <a:pt x="1456" y="1189"/>
                      <a:pt x="1485" y="1189"/>
                    </a:cubicBezTo>
                    <a:cubicBezTo>
                      <a:pt x="1513" y="1180"/>
                      <a:pt x="1493" y="986"/>
                      <a:pt x="1513" y="878"/>
                    </a:cubicBezTo>
                    <a:cubicBezTo>
                      <a:pt x="1547" y="705"/>
                      <a:pt x="1666" y="655"/>
                      <a:pt x="1662" y="635"/>
                    </a:cubicBezTo>
                    <a:cubicBezTo>
                      <a:pt x="1658" y="597"/>
                      <a:pt x="1245" y="635"/>
                      <a:pt x="993" y="539"/>
                    </a:cubicBezTo>
                    <a:cubicBezTo>
                      <a:pt x="607" y="395"/>
                      <a:pt x="308"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35"/>
              <p:cNvSpPr/>
              <p:nvPr/>
            </p:nvSpPr>
            <p:spPr>
              <a:xfrm>
                <a:off x="11378889" y="4156872"/>
                <a:ext cx="636338" cy="1858365"/>
              </a:xfrm>
              <a:custGeom>
                <a:rect b="b" l="l" r="r" t="t"/>
                <a:pathLst>
                  <a:path extrusionOk="0" h="4880" w="1671">
                    <a:moveTo>
                      <a:pt x="99" y="1"/>
                    </a:moveTo>
                    <a:lnTo>
                      <a:pt x="0" y="794"/>
                    </a:lnTo>
                    <a:cubicBezTo>
                      <a:pt x="194" y="1266"/>
                      <a:pt x="471" y="1241"/>
                      <a:pt x="806" y="1803"/>
                    </a:cubicBezTo>
                    <a:cubicBezTo>
                      <a:pt x="1141" y="2361"/>
                      <a:pt x="1550" y="4879"/>
                      <a:pt x="1550" y="4879"/>
                    </a:cubicBezTo>
                    <a:cubicBezTo>
                      <a:pt x="1550" y="4879"/>
                      <a:pt x="1670" y="2068"/>
                      <a:pt x="1592" y="2014"/>
                    </a:cubicBezTo>
                    <a:cubicBezTo>
                      <a:pt x="1513" y="1964"/>
                      <a:pt x="1162" y="1778"/>
                      <a:pt x="1116" y="1741"/>
                    </a:cubicBezTo>
                    <a:cubicBezTo>
                      <a:pt x="1071" y="1704"/>
                      <a:pt x="1215" y="1224"/>
                      <a:pt x="1215" y="1224"/>
                    </a:cubicBezTo>
                    <a:cubicBezTo>
                      <a:pt x="1215" y="1224"/>
                      <a:pt x="525" y="832"/>
                      <a:pt x="289" y="493"/>
                    </a:cubicBezTo>
                    <a:cubicBezTo>
                      <a:pt x="112" y="236"/>
                      <a:pt x="99" y="1"/>
                      <a:pt x="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35"/>
              <p:cNvSpPr/>
              <p:nvPr/>
            </p:nvSpPr>
            <p:spPr>
              <a:xfrm>
                <a:off x="12090246" y="4415062"/>
                <a:ext cx="127953" cy="260476"/>
              </a:xfrm>
              <a:custGeom>
                <a:rect b="b" l="l" r="r" t="t"/>
                <a:pathLst>
                  <a:path extrusionOk="0" h="684" w="336">
                    <a:moveTo>
                      <a:pt x="97" y="1"/>
                    </a:moveTo>
                    <a:cubicBezTo>
                      <a:pt x="97" y="1"/>
                      <a:pt x="96" y="1"/>
                      <a:pt x="96" y="1"/>
                    </a:cubicBezTo>
                    <a:cubicBezTo>
                      <a:pt x="83" y="5"/>
                      <a:pt x="137" y="96"/>
                      <a:pt x="1" y="269"/>
                    </a:cubicBezTo>
                    <a:cubicBezTo>
                      <a:pt x="1" y="269"/>
                      <a:pt x="96" y="340"/>
                      <a:pt x="158" y="435"/>
                    </a:cubicBezTo>
                    <a:cubicBezTo>
                      <a:pt x="216" y="530"/>
                      <a:pt x="249" y="675"/>
                      <a:pt x="269" y="683"/>
                    </a:cubicBezTo>
                    <a:cubicBezTo>
                      <a:pt x="270" y="683"/>
                      <a:pt x="270" y="683"/>
                      <a:pt x="270" y="683"/>
                    </a:cubicBezTo>
                    <a:cubicBezTo>
                      <a:pt x="291" y="683"/>
                      <a:pt x="336" y="393"/>
                      <a:pt x="336" y="340"/>
                    </a:cubicBezTo>
                    <a:cubicBezTo>
                      <a:pt x="336" y="295"/>
                      <a:pt x="142" y="1"/>
                      <a:pt x="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35"/>
              <p:cNvSpPr/>
              <p:nvPr/>
            </p:nvSpPr>
            <p:spPr>
              <a:xfrm>
                <a:off x="11101658" y="3355262"/>
                <a:ext cx="1548003" cy="413562"/>
              </a:xfrm>
              <a:custGeom>
                <a:rect b="b" l="l" r="r" t="t"/>
                <a:pathLst>
                  <a:path extrusionOk="0" h="1086" w="4065">
                    <a:moveTo>
                      <a:pt x="2137" y="0"/>
                    </a:moveTo>
                    <a:cubicBezTo>
                      <a:pt x="1549" y="0"/>
                      <a:pt x="938" y="37"/>
                      <a:pt x="550" y="101"/>
                    </a:cubicBezTo>
                    <a:cubicBezTo>
                      <a:pt x="0" y="187"/>
                      <a:pt x="95" y="407"/>
                      <a:pt x="95" y="407"/>
                    </a:cubicBezTo>
                    <a:cubicBezTo>
                      <a:pt x="313" y="864"/>
                      <a:pt x="1375" y="1085"/>
                      <a:pt x="2282" y="1085"/>
                    </a:cubicBezTo>
                    <a:cubicBezTo>
                      <a:pt x="2579" y="1085"/>
                      <a:pt x="2860" y="1061"/>
                      <a:pt x="3089" y="1014"/>
                    </a:cubicBezTo>
                    <a:cubicBezTo>
                      <a:pt x="3568" y="915"/>
                      <a:pt x="3944" y="543"/>
                      <a:pt x="3940" y="411"/>
                    </a:cubicBezTo>
                    <a:cubicBezTo>
                      <a:pt x="3940" y="411"/>
                      <a:pt x="4064" y="204"/>
                      <a:pt x="3419" y="84"/>
                    </a:cubicBezTo>
                    <a:cubicBezTo>
                      <a:pt x="3100" y="26"/>
                      <a:pt x="2626" y="0"/>
                      <a:pt x="21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35"/>
              <p:cNvSpPr/>
              <p:nvPr/>
            </p:nvSpPr>
            <p:spPr>
              <a:xfrm>
                <a:off x="11413162" y="3026621"/>
                <a:ext cx="904049" cy="535803"/>
              </a:xfrm>
              <a:custGeom>
                <a:rect b="b" l="l" r="r" t="t"/>
                <a:pathLst>
                  <a:path extrusionOk="0" h="1407" w="2374">
                    <a:moveTo>
                      <a:pt x="1179" y="0"/>
                    </a:moveTo>
                    <a:cubicBezTo>
                      <a:pt x="1179" y="0"/>
                      <a:pt x="414" y="17"/>
                      <a:pt x="348" y="54"/>
                    </a:cubicBezTo>
                    <a:cubicBezTo>
                      <a:pt x="286" y="91"/>
                      <a:pt x="187" y="393"/>
                      <a:pt x="133" y="496"/>
                    </a:cubicBezTo>
                    <a:cubicBezTo>
                      <a:pt x="71" y="616"/>
                      <a:pt x="22" y="773"/>
                      <a:pt x="13" y="827"/>
                    </a:cubicBezTo>
                    <a:cubicBezTo>
                      <a:pt x="1" y="885"/>
                      <a:pt x="17" y="1249"/>
                      <a:pt x="17" y="1249"/>
                    </a:cubicBezTo>
                    <a:cubicBezTo>
                      <a:pt x="17" y="1249"/>
                      <a:pt x="564" y="1406"/>
                      <a:pt x="1148" y="1406"/>
                    </a:cubicBezTo>
                    <a:cubicBezTo>
                      <a:pt x="1162" y="1406"/>
                      <a:pt x="1177" y="1406"/>
                      <a:pt x="1192" y="1406"/>
                    </a:cubicBezTo>
                    <a:cubicBezTo>
                      <a:pt x="2229" y="1402"/>
                      <a:pt x="2362" y="1232"/>
                      <a:pt x="2362" y="1232"/>
                    </a:cubicBezTo>
                    <a:cubicBezTo>
                      <a:pt x="2362" y="1232"/>
                      <a:pt x="2374" y="869"/>
                      <a:pt x="2357" y="815"/>
                    </a:cubicBezTo>
                    <a:cubicBezTo>
                      <a:pt x="2349" y="757"/>
                      <a:pt x="2300" y="608"/>
                      <a:pt x="2233" y="484"/>
                    </a:cubicBezTo>
                    <a:cubicBezTo>
                      <a:pt x="2180" y="381"/>
                      <a:pt x="2080" y="79"/>
                      <a:pt x="2010" y="42"/>
                    </a:cubicBezTo>
                    <a:cubicBezTo>
                      <a:pt x="1944" y="9"/>
                      <a:pt x="1179" y="0"/>
                      <a:pt x="11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35"/>
              <p:cNvSpPr/>
              <p:nvPr/>
            </p:nvSpPr>
            <p:spPr>
              <a:xfrm>
                <a:off x="11520551" y="3023575"/>
                <a:ext cx="685082" cy="140520"/>
              </a:xfrm>
              <a:custGeom>
                <a:rect b="b" l="l" r="r" t="t"/>
                <a:pathLst>
                  <a:path extrusionOk="0" h="369" w="1799">
                    <a:moveTo>
                      <a:pt x="1265" y="0"/>
                    </a:moveTo>
                    <a:cubicBezTo>
                      <a:pt x="1076" y="0"/>
                      <a:pt x="897" y="8"/>
                      <a:pt x="897" y="8"/>
                    </a:cubicBezTo>
                    <a:cubicBezTo>
                      <a:pt x="897" y="8"/>
                      <a:pt x="767" y="4"/>
                      <a:pt x="611" y="4"/>
                    </a:cubicBezTo>
                    <a:cubicBezTo>
                      <a:pt x="403" y="4"/>
                      <a:pt x="151" y="12"/>
                      <a:pt x="103" y="50"/>
                    </a:cubicBezTo>
                    <a:cubicBezTo>
                      <a:pt x="0" y="132"/>
                      <a:pt x="1484" y="368"/>
                      <a:pt x="1484" y="368"/>
                    </a:cubicBezTo>
                    <a:cubicBezTo>
                      <a:pt x="1484" y="368"/>
                      <a:pt x="1798" y="124"/>
                      <a:pt x="1695" y="41"/>
                    </a:cubicBezTo>
                    <a:cubicBezTo>
                      <a:pt x="1654" y="8"/>
                      <a:pt x="1454" y="0"/>
                      <a:pt x="12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35"/>
              <p:cNvSpPr/>
              <p:nvPr/>
            </p:nvSpPr>
            <p:spPr>
              <a:xfrm>
                <a:off x="11419636" y="3424951"/>
                <a:ext cx="894529" cy="150040"/>
              </a:xfrm>
              <a:custGeom>
                <a:rect b="b" l="l" r="r" t="t"/>
                <a:pathLst>
                  <a:path extrusionOk="0" h="394" w="2349">
                    <a:moveTo>
                      <a:pt x="2349" y="0"/>
                    </a:moveTo>
                    <a:cubicBezTo>
                      <a:pt x="2349" y="0"/>
                      <a:pt x="2266" y="203"/>
                      <a:pt x="1654" y="207"/>
                    </a:cubicBezTo>
                    <a:cubicBezTo>
                      <a:pt x="1643" y="207"/>
                      <a:pt x="1632" y="207"/>
                      <a:pt x="1622" y="207"/>
                    </a:cubicBezTo>
                    <a:cubicBezTo>
                      <a:pt x="604" y="207"/>
                      <a:pt x="0" y="17"/>
                      <a:pt x="0" y="17"/>
                    </a:cubicBezTo>
                    <a:lnTo>
                      <a:pt x="0" y="203"/>
                    </a:lnTo>
                    <a:cubicBezTo>
                      <a:pt x="0" y="203"/>
                      <a:pt x="453" y="393"/>
                      <a:pt x="1583" y="393"/>
                    </a:cubicBezTo>
                    <a:cubicBezTo>
                      <a:pt x="1606" y="393"/>
                      <a:pt x="1630" y="393"/>
                      <a:pt x="1654" y="393"/>
                    </a:cubicBezTo>
                    <a:cubicBezTo>
                      <a:pt x="2320" y="389"/>
                      <a:pt x="2349" y="186"/>
                      <a:pt x="2349" y="186"/>
                    </a:cubicBezTo>
                    <a:lnTo>
                      <a:pt x="2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35"/>
              <p:cNvSpPr/>
              <p:nvPr/>
            </p:nvSpPr>
            <p:spPr>
              <a:xfrm>
                <a:off x="10733032" y="4606611"/>
                <a:ext cx="1686619" cy="1446326"/>
              </a:xfrm>
              <a:custGeom>
                <a:rect b="b" l="l" r="r" t="t"/>
                <a:pathLst>
                  <a:path extrusionOk="0" h="3798" w="4429">
                    <a:moveTo>
                      <a:pt x="962" y="1"/>
                    </a:moveTo>
                    <a:cubicBezTo>
                      <a:pt x="793" y="1"/>
                      <a:pt x="619" y="54"/>
                      <a:pt x="443" y="192"/>
                    </a:cubicBezTo>
                    <a:cubicBezTo>
                      <a:pt x="1" y="544"/>
                      <a:pt x="257" y="1242"/>
                      <a:pt x="621" y="1652"/>
                    </a:cubicBezTo>
                    <a:cubicBezTo>
                      <a:pt x="980" y="2060"/>
                      <a:pt x="3352" y="3797"/>
                      <a:pt x="3675" y="3797"/>
                    </a:cubicBezTo>
                    <a:cubicBezTo>
                      <a:pt x="3676" y="3797"/>
                      <a:pt x="3676" y="3797"/>
                      <a:pt x="3676" y="3797"/>
                    </a:cubicBezTo>
                    <a:cubicBezTo>
                      <a:pt x="4114" y="3789"/>
                      <a:pt x="4429" y="3198"/>
                      <a:pt x="4346" y="2954"/>
                    </a:cubicBezTo>
                    <a:cubicBezTo>
                      <a:pt x="4263" y="2710"/>
                      <a:pt x="2213" y="680"/>
                      <a:pt x="1857" y="399"/>
                    </a:cubicBezTo>
                    <a:cubicBezTo>
                      <a:pt x="1612" y="214"/>
                      <a:pt x="1299" y="1"/>
                      <a:pt x="9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35"/>
              <p:cNvSpPr/>
              <p:nvPr/>
            </p:nvSpPr>
            <p:spPr>
              <a:xfrm>
                <a:off x="12499619" y="4658782"/>
                <a:ext cx="469542" cy="265426"/>
              </a:xfrm>
              <a:custGeom>
                <a:rect b="b" l="l" r="r" t="t"/>
                <a:pathLst>
                  <a:path extrusionOk="0" h="697" w="1233">
                    <a:moveTo>
                      <a:pt x="373" y="0"/>
                    </a:moveTo>
                    <a:cubicBezTo>
                      <a:pt x="231" y="0"/>
                      <a:pt x="109" y="31"/>
                      <a:pt x="58" y="105"/>
                    </a:cubicBezTo>
                    <a:cubicBezTo>
                      <a:pt x="1" y="183"/>
                      <a:pt x="104" y="506"/>
                      <a:pt x="484" y="646"/>
                    </a:cubicBezTo>
                    <a:cubicBezTo>
                      <a:pt x="579" y="682"/>
                      <a:pt x="668" y="697"/>
                      <a:pt x="748" y="697"/>
                    </a:cubicBezTo>
                    <a:cubicBezTo>
                      <a:pt x="983" y="697"/>
                      <a:pt x="1145" y="575"/>
                      <a:pt x="1179" y="510"/>
                    </a:cubicBezTo>
                    <a:cubicBezTo>
                      <a:pt x="1233" y="423"/>
                      <a:pt x="1005" y="150"/>
                      <a:pt x="757" y="64"/>
                    </a:cubicBezTo>
                    <a:cubicBezTo>
                      <a:pt x="640" y="25"/>
                      <a:pt x="499" y="0"/>
                      <a:pt x="3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35"/>
              <p:cNvSpPr/>
              <p:nvPr/>
            </p:nvSpPr>
            <p:spPr>
              <a:xfrm>
                <a:off x="12624145" y="4583001"/>
                <a:ext cx="346539" cy="187360"/>
              </a:xfrm>
              <a:custGeom>
                <a:rect b="b" l="l" r="r" t="t"/>
                <a:pathLst>
                  <a:path extrusionOk="0" h="492" w="910">
                    <a:moveTo>
                      <a:pt x="180" y="1"/>
                    </a:moveTo>
                    <a:cubicBezTo>
                      <a:pt x="43" y="1"/>
                      <a:pt x="25" y="76"/>
                      <a:pt x="25" y="76"/>
                    </a:cubicBezTo>
                    <a:cubicBezTo>
                      <a:pt x="0" y="180"/>
                      <a:pt x="83" y="391"/>
                      <a:pt x="343" y="461"/>
                    </a:cubicBezTo>
                    <a:cubicBezTo>
                      <a:pt x="412" y="483"/>
                      <a:pt x="484" y="492"/>
                      <a:pt x="553" y="492"/>
                    </a:cubicBezTo>
                    <a:cubicBezTo>
                      <a:pt x="730" y="492"/>
                      <a:pt x="884" y="435"/>
                      <a:pt x="893" y="399"/>
                    </a:cubicBezTo>
                    <a:cubicBezTo>
                      <a:pt x="910" y="353"/>
                      <a:pt x="881" y="234"/>
                      <a:pt x="496" y="81"/>
                    </a:cubicBezTo>
                    <a:cubicBezTo>
                      <a:pt x="351" y="20"/>
                      <a:pt x="250" y="1"/>
                      <a:pt x="180" y="1"/>
                    </a:cubicBezTo>
                    <a:close/>
                  </a:path>
                </a:pathLst>
              </a:custGeom>
              <a:solidFill>
                <a:srgbClr val="C1BF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35"/>
              <p:cNvSpPr/>
              <p:nvPr/>
            </p:nvSpPr>
            <p:spPr>
              <a:xfrm>
                <a:off x="11939064" y="4501888"/>
                <a:ext cx="1036572" cy="1558666"/>
              </a:xfrm>
              <a:custGeom>
                <a:rect b="b" l="l" r="r" t="t"/>
                <a:pathLst>
                  <a:path extrusionOk="0" h="4093" w="2722">
                    <a:moveTo>
                      <a:pt x="2113" y="0"/>
                    </a:moveTo>
                    <a:cubicBezTo>
                      <a:pt x="2113" y="0"/>
                      <a:pt x="1038" y="1290"/>
                      <a:pt x="257" y="2840"/>
                    </a:cubicBezTo>
                    <a:cubicBezTo>
                      <a:pt x="179" y="2997"/>
                      <a:pt x="1" y="3704"/>
                      <a:pt x="538" y="4035"/>
                    </a:cubicBezTo>
                    <a:cubicBezTo>
                      <a:pt x="602" y="4074"/>
                      <a:pt x="666" y="4092"/>
                      <a:pt x="731" y="4092"/>
                    </a:cubicBezTo>
                    <a:cubicBezTo>
                      <a:pt x="1202" y="4092"/>
                      <a:pt x="1677" y="3139"/>
                      <a:pt x="1898" y="2634"/>
                    </a:cubicBezTo>
                    <a:cubicBezTo>
                      <a:pt x="2151" y="2059"/>
                      <a:pt x="2721" y="310"/>
                      <a:pt x="2721" y="310"/>
                    </a:cubicBezTo>
                    <a:lnTo>
                      <a:pt x="2113" y="0"/>
                    </a:ln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35"/>
              <p:cNvSpPr/>
              <p:nvPr/>
            </p:nvSpPr>
            <p:spPr>
              <a:xfrm>
                <a:off x="12496573" y="4611942"/>
                <a:ext cx="466115" cy="411278"/>
              </a:xfrm>
              <a:custGeom>
                <a:rect b="b" l="l" r="r" t="t"/>
                <a:pathLst>
                  <a:path extrusionOk="0" h="1080" w="1224">
                    <a:moveTo>
                      <a:pt x="360" y="0"/>
                    </a:moveTo>
                    <a:lnTo>
                      <a:pt x="0" y="530"/>
                    </a:lnTo>
                    <a:lnTo>
                      <a:pt x="968" y="1080"/>
                    </a:lnTo>
                    <a:lnTo>
                      <a:pt x="1224" y="323"/>
                    </a:lnTo>
                    <a:lnTo>
                      <a:pt x="1224" y="323"/>
                    </a:lnTo>
                    <a:cubicBezTo>
                      <a:pt x="1224" y="323"/>
                      <a:pt x="1147" y="374"/>
                      <a:pt x="1007" y="374"/>
                    </a:cubicBezTo>
                    <a:cubicBezTo>
                      <a:pt x="932" y="374"/>
                      <a:pt x="840" y="359"/>
                      <a:pt x="732" y="315"/>
                    </a:cubicBezTo>
                    <a:cubicBezTo>
                      <a:pt x="331" y="149"/>
                      <a:pt x="360" y="1"/>
                      <a:pt x="360" y="0"/>
                    </a:cubicBezTo>
                    <a:close/>
                  </a:path>
                </a:pathLst>
              </a:custGeom>
              <a:solidFill>
                <a:srgbClr val="E5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35"/>
              <p:cNvSpPr/>
              <p:nvPr/>
            </p:nvSpPr>
            <p:spPr>
              <a:xfrm>
                <a:off x="11920404" y="4698387"/>
                <a:ext cx="1028194" cy="1376256"/>
              </a:xfrm>
              <a:custGeom>
                <a:rect b="b" l="l" r="r" t="t"/>
                <a:pathLst>
                  <a:path extrusionOk="0" h="3614" w="2700">
                    <a:moveTo>
                      <a:pt x="1579" y="1"/>
                    </a:moveTo>
                    <a:cubicBezTo>
                      <a:pt x="1579" y="1"/>
                      <a:pt x="1038" y="770"/>
                      <a:pt x="261" y="2320"/>
                    </a:cubicBezTo>
                    <a:cubicBezTo>
                      <a:pt x="178" y="2481"/>
                      <a:pt x="0" y="3226"/>
                      <a:pt x="538" y="3556"/>
                    </a:cubicBezTo>
                    <a:cubicBezTo>
                      <a:pt x="602" y="3596"/>
                      <a:pt x="670" y="3614"/>
                      <a:pt x="740" y="3614"/>
                    </a:cubicBezTo>
                    <a:cubicBezTo>
                      <a:pt x="1237" y="3614"/>
                      <a:pt x="1830" y="2700"/>
                      <a:pt x="2051" y="2196"/>
                    </a:cubicBezTo>
                    <a:cubicBezTo>
                      <a:pt x="2303" y="1621"/>
                      <a:pt x="2700" y="406"/>
                      <a:pt x="2700" y="406"/>
                    </a:cubicBezTo>
                    <a:lnTo>
                      <a:pt x="2700" y="406"/>
                    </a:lnTo>
                    <a:cubicBezTo>
                      <a:pt x="2700" y="406"/>
                      <a:pt x="2579" y="499"/>
                      <a:pt x="2370" y="499"/>
                    </a:cubicBezTo>
                    <a:cubicBezTo>
                      <a:pt x="2270" y="499"/>
                      <a:pt x="2150" y="477"/>
                      <a:pt x="2014" y="414"/>
                    </a:cubicBezTo>
                    <a:cubicBezTo>
                      <a:pt x="1637" y="241"/>
                      <a:pt x="1579" y="1"/>
                      <a:pt x="1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35"/>
              <p:cNvSpPr/>
              <p:nvPr/>
            </p:nvSpPr>
            <p:spPr>
              <a:xfrm>
                <a:off x="10840421" y="6524761"/>
                <a:ext cx="984019" cy="527425"/>
              </a:xfrm>
              <a:custGeom>
                <a:rect b="b" l="l" r="r" t="t"/>
                <a:pathLst>
                  <a:path extrusionOk="0" h="1385" w="2584">
                    <a:moveTo>
                      <a:pt x="2580" y="1"/>
                    </a:moveTo>
                    <a:lnTo>
                      <a:pt x="2580" y="3"/>
                    </a:lnTo>
                    <a:lnTo>
                      <a:pt x="2580" y="3"/>
                    </a:lnTo>
                    <a:cubicBezTo>
                      <a:pt x="2583" y="1"/>
                      <a:pt x="2584" y="1"/>
                      <a:pt x="2584" y="1"/>
                    </a:cubicBezTo>
                    <a:close/>
                    <a:moveTo>
                      <a:pt x="2580" y="3"/>
                    </a:moveTo>
                    <a:lnTo>
                      <a:pt x="2580" y="3"/>
                    </a:lnTo>
                    <a:cubicBezTo>
                      <a:pt x="2515" y="44"/>
                      <a:pt x="1694" y="558"/>
                      <a:pt x="968" y="836"/>
                    </a:cubicBezTo>
                    <a:cubicBezTo>
                      <a:pt x="803" y="899"/>
                      <a:pt x="654" y="922"/>
                      <a:pt x="525" y="922"/>
                    </a:cubicBezTo>
                    <a:cubicBezTo>
                      <a:pt x="199" y="922"/>
                      <a:pt x="0" y="778"/>
                      <a:pt x="0" y="778"/>
                    </a:cubicBezTo>
                    <a:lnTo>
                      <a:pt x="0" y="1266"/>
                    </a:lnTo>
                    <a:cubicBezTo>
                      <a:pt x="0" y="1266"/>
                      <a:pt x="223" y="1385"/>
                      <a:pt x="562" y="1385"/>
                    </a:cubicBezTo>
                    <a:cubicBezTo>
                      <a:pt x="721" y="1385"/>
                      <a:pt x="905" y="1359"/>
                      <a:pt x="1104" y="1282"/>
                    </a:cubicBezTo>
                    <a:cubicBezTo>
                      <a:pt x="1873" y="980"/>
                      <a:pt x="2580" y="364"/>
                      <a:pt x="2580" y="364"/>
                    </a:cubicBezTo>
                    <a:lnTo>
                      <a:pt x="2580" y="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35"/>
              <p:cNvSpPr/>
              <p:nvPr/>
            </p:nvSpPr>
            <p:spPr>
              <a:xfrm>
                <a:off x="11794355" y="6505721"/>
                <a:ext cx="30084" cy="242958"/>
              </a:xfrm>
              <a:custGeom>
                <a:rect b="b" l="l" r="r" t="t"/>
                <a:pathLst>
                  <a:path extrusionOk="0" h="638" w="79">
                    <a:moveTo>
                      <a:pt x="42" y="1"/>
                    </a:moveTo>
                    <a:cubicBezTo>
                      <a:pt x="17" y="1"/>
                      <a:pt x="0" y="22"/>
                      <a:pt x="0" y="42"/>
                    </a:cubicBezTo>
                    <a:lnTo>
                      <a:pt x="0" y="596"/>
                    </a:lnTo>
                    <a:cubicBezTo>
                      <a:pt x="0" y="621"/>
                      <a:pt x="13" y="638"/>
                      <a:pt x="42" y="638"/>
                    </a:cubicBezTo>
                    <a:cubicBezTo>
                      <a:pt x="62" y="638"/>
                      <a:pt x="79" y="617"/>
                      <a:pt x="79" y="596"/>
                    </a:cubicBezTo>
                    <a:lnTo>
                      <a:pt x="79" y="42"/>
                    </a:lnTo>
                    <a:cubicBezTo>
                      <a:pt x="79" y="22"/>
                      <a:pt x="58" y="1"/>
                      <a:pt x="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35"/>
              <p:cNvSpPr/>
              <p:nvPr/>
            </p:nvSpPr>
            <p:spPr>
              <a:xfrm>
                <a:off x="11824059" y="6524761"/>
                <a:ext cx="143947" cy="2275355"/>
              </a:xfrm>
              <a:custGeom>
                <a:rect b="b" l="l" r="r" t="t"/>
                <a:pathLst>
                  <a:path extrusionOk="0" h="5975" w="378">
                    <a:moveTo>
                      <a:pt x="1" y="1"/>
                    </a:moveTo>
                    <a:lnTo>
                      <a:pt x="34" y="5854"/>
                    </a:lnTo>
                    <a:lnTo>
                      <a:pt x="377" y="5974"/>
                    </a:lnTo>
                    <a:cubicBezTo>
                      <a:pt x="377" y="5974"/>
                      <a:pt x="100" y="2055"/>
                      <a:pt x="117" y="1328"/>
                    </a:cubicBezTo>
                    <a:cubicBezTo>
                      <a:pt x="133" y="600"/>
                      <a:pt x="1"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35"/>
              <p:cNvSpPr/>
              <p:nvPr/>
            </p:nvSpPr>
            <p:spPr>
              <a:xfrm>
                <a:off x="12699545" y="6433367"/>
                <a:ext cx="94822" cy="205258"/>
              </a:xfrm>
              <a:custGeom>
                <a:rect b="b" l="l" r="r" t="t"/>
                <a:pathLst>
                  <a:path extrusionOk="0" h="539" w="249">
                    <a:moveTo>
                      <a:pt x="1" y="1"/>
                    </a:moveTo>
                    <a:lnTo>
                      <a:pt x="1" y="369"/>
                    </a:lnTo>
                    <a:lnTo>
                      <a:pt x="216" y="538"/>
                    </a:lnTo>
                    <a:lnTo>
                      <a:pt x="249" y="9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35"/>
              <p:cNvSpPr/>
              <p:nvPr/>
            </p:nvSpPr>
            <p:spPr>
              <a:xfrm>
                <a:off x="12699545" y="6416230"/>
                <a:ext cx="30465" cy="242578"/>
              </a:xfrm>
              <a:custGeom>
                <a:rect b="b" l="l" r="r" t="t"/>
                <a:pathLst>
                  <a:path extrusionOk="0" h="637" w="80">
                    <a:moveTo>
                      <a:pt x="42" y="0"/>
                    </a:moveTo>
                    <a:cubicBezTo>
                      <a:pt x="21" y="0"/>
                      <a:pt x="1" y="21"/>
                      <a:pt x="1" y="42"/>
                    </a:cubicBezTo>
                    <a:lnTo>
                      <a:pt x="1" y="596"/>
                    </a:lnTo>
                    <a:cubicBezTo>
                      <a:pt x="1" y="616"/>
                      <a:pt x="17" y="637"/>
                      <a:pt x="42" y="637"/>
                    </a:cubicBezTo>
                    <a:cubicBezTo>
                      <a:pt x="63" y="637"/>
                      <a:pt x="75" y="616"/>
                      <a:pt x="79" y="596"/>
                    </a:cubicBezTo>
                    <a:lnTo>
                      <a:pt x="79" y="42"/>
                    </a:lnTo>
                    <a:cubicBezTo>
                      <a:pt x="79" y="21"/>
                      <a:pt x="63" y="0"/>
                      <a:pt x="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35"/>
              <p:cNvSpPr/>
              <p:nvPr/>
            </p:nvSpPr>
            <p:spPr>
              <a:xfrm>
                <a:off x="12557883" y="6433367"/>
                <a:ext cx="142043" cy="2275355"/>
              </a:xfrm>
              <a:custGeom>
                <a:rect b="b" l="l" r="r" t="t"/>
                <a:pathLst>
                  <a:path extrusionOk="0" h="5975" w="373">
                    <a:moveTo>
                      <a:pt x="373" y="1"/>
                    </a:moveTo>
                    <a:cubicBezTo>
                      <a:pt x="373" y="1"/>
                      <a:pt x="240" y="600"/>
                      <a:pt x="257" y="1328"/>
                    </a:cubicBezTo>
                    <a:cubicBezTo>
                      <a:pt x="273" y="2060"/>
                      <a:pt x="1" y="5975"/>
                      <a:pt x="1" y="5975"/>
                    </a:cubicBezTo>
                    <a:lnTo>
                      <a:pt x="340" y="5855"/>
                    </a:lnTo>
                    <a:lnTo>
                      <a:pt x="3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662" name="Google Shape;4662;p35"/>
          <p:cNvCxnSpPr>
            <a:stCxn id="4561" idx="3"/>
          </p:cNvCxnSpPr>
          <p:nvPr/>
        </p:nvCxnSpPr>
        <p:spPr>
          <a:xfrm flipH="1">
            <a:off x="4834000" y="1844750"/>
            <a:ext cx="1106700" cy="1569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4663" name="Google Shape;4663;p35"/>
          <p:cNvCxnSpPr>
            <a:stCxn id="4567" idx="3"/>
          </p:cNvCxnSpPr>
          <p:nvPr/>
        </p:nvCxnSpPr>
        <p:spPr>
          <a:xfrm flipH="1" rot="10800000">
            <a:off x="3203300" y="1354850"/>
            <a:ext cx="549600" cy="4899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4664" name="Google Shape;4664;p35"/>
          <p:cNvCxnSpPr>
            <a:stCxn id="4563" idx="3"/>
          </p:cNvCxnSpPr>
          <p:nvPr/>
        </p:nvCxnSpPr>
        <p:spPr>
          <a:xfrm flipH="1" rot="10800000">
            <a:off x="3203300" y="2072375"/>
            <a:ext cx="410100" cy="827700"/>
          </a:xfrm>
          <a:prstGeom prst="bentConnector2">
            <a:avLst/>
          </a:prstGeom>
          <a:noFill/>
          <a:ln cap="flat" cmpd="sng" w="9525">
            <a:solidFill>
              <a:schemeClr val="dk1"/>
            </a:solidFill>
            <a:prstDash val="solid"/>
            <a:round/>
            <a:headEnd len="med" w="med" type="none"/>
            <a:tailEnd len="med" w="med" type="oval"/>
          </a:ln>
        </p:spPr>
      </p:cxnSp>
      <p:cxnSp>
        <p:nvCxnSpPr>
          <p:cNvPr id="4665" name="Google Shape;4665;p35"/>
          <p:cNvCxnSpPr>
            <a:stCxn id="4560" idx="3"/>
          </p:cNvCxnSpPr>
          <p:nvPr/>
        </p:nvCxnSpPr>
        <p:spPr>
          <a:xfrm flipH="1">
            <a:off x="5132200" y="3955400"/>
            <a:ext cx="808500" cy="6438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4666" name="Google Shape;4666;p35"/>
          <p:cNvCxnSpPr>
            <a:stCxn id="4566" idx="3"/>
          </p:cNvCxnSpPr>
          <p:nvPr/>
        </p:nvCxnSpPr>
        <p:spPr>
          <a:xfrm>
            <a:off x="3203300" y="3955400"/>
            <a:ext cx="736200" cy="4761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4667" name="Google Shape;4667;p35"/>
          <p:cNvCxnSpPr>
            <a:endCxn id="4557" idx="3"/>
          </p:cNvCxnSpPr>
          <p:nvPr/>
        </p:nvCxnSpPr>
        <p:spPr>
          <a:xfrm>
            <a:off x="3874000" y="2668775"/>
            <a:ext cx="2066700" cy="231300"/>
          </a:xfrm>
          <a:prstGeom prst="bentConnector3">
            <a:avLst>
              <a:gd fmla="val 50000" name="adj1"/>
            </a:avLst>
          </a:prstGeom>
          <a:noFill/>
          <a:ln cap="flat" cmpd="sng" w="9525">
            <a:solidFill>
              <a:schemeClr val="dk1"/>
            </a:solidFill>
            <a:prstDash val="solid"/>
            <a:round/>
            <a:headEnd len="med" w="med" type="oval"/>
            <a:tailEnd len="med" w="med" type="none"/>
          </a:ln>
        </p:spPr>
      </p:cxnSp>
      <p:grpSp>
        <p:nvGrpSpPr>
          <p:cNvPr id="4668" name="Google Shape;4668;p35"/>
          <p:cNvGrpSpPr/>
          <p:nvPr/>
        </p:nvGrpSpPr>
        <p:grpSpPr>
          <a:xfrm flipH="1" rot="6406373">
            <a:off x="5479586" y="-1798943"/>
            <a:ext cx="3714052" cy="3184542"/>
            <a:chOff x="5378950" y="2687000"/>
            <a:chExt cx="396800" cy="340225"/>
          </a:xfrm>
        </p:grpSpPr>
        <p:sp>
          <p:nvSpPr>
            <p:cNvPr id="4669" name="Google Shape;4669;p35"/>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35"/>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35"/>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35"/>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35"/>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35"/>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35"/>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35"/>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35"/>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35"/>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35"/>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35"/>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35"/>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35"/>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35"/>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35"/>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35"/>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35"/>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35"/>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35"/>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35"/>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35"/>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35"/>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35"/>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35"/>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35"/>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35"/>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35"/>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35"/>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35"/>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35"/>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35"/>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35"/>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35"/>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35"/>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35"/>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35"/>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35"/>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35"/>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35"/>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35"/>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35"/>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35"/>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35"/>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35"/>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35"/>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35"/>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35"/>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35"/>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35"/>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35"/>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35"/>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35"/>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35"/>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35"/>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35"/>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35"/>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35"/>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35"/>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35"/>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35"/>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35"/>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35"/>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35"/>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35"/>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35"/>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35"/>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35"/>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35"/>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35"/>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35"/>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35"/>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35"/>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35"/>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35"/>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35"/>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35"/>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35"/>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35"/>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35"/>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35"/>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35"/>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35"/>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35"/>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35"/>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35"/>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35"/>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35"/>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35"/>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35"/>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35"/>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35"/>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35"/>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35"/>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35"/>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35"/>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35"/>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35"/>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35"/>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35"/>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35"/>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35"/>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35"/>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35"/>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35"/>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35"/>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35"/>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35"/>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35"/>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35"/>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35"/>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35"/>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35"/>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35"/>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35"/>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35"/>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35"/>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35"/>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35"/>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35"/>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35"/>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35"/>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1" name="Google Shape;4791;p35"/>
          <p:cNvGrpSpPr/>
          <p:nvPr/>
        </p:nvGrpSpPr>
        <p:grpSpPr>
          <a:xfrm rot="2700000">
            <a:off x="5470683" y="-3625544"/>
            <a:ext cx="4405875" cy="5088079"/>
            <a:chOff x="6127547" y="81379"/>
            <a:chExt cx="4405918" cy="5088128"/>
          </a:xfrm>
        </p:grpSpPr>
        <p:sp>
          <p:nvSpPr>
            <p:cNvPr id="4792" name="Google Shape;4792;p35"/>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35"/>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7" name="Shape 4797"/>
        <p:cNvGrpSpPr/>
        <p:nvPr/>
      </p:nvGrpSpPr>
      <p:grpSpPr>
        <a:xfrm>
          <a:off x="0" y="0"/>
          <a:ext cx="0" cy="0"/>
          <a:chOff x="0" y="0"/>
          <a:chExt cx="0" cy="0"/>
        </a:xfrm>
      </p:grpSpPr>
      <p:sp>
        <p:nvSpPr>
          <p:cNvPr id="4798" name="Google Shape;4798;p36"/>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ABILITIES</a:t>
            </a:r>
            <a:endParaRPr/>
          </a:p>
        </p:txBody>
      </p:sp>
      <p:graphicFrame>
        <p:nvGraphicFramePr>
          <p:cNvPr id="4799" name="Google Shape;4799;p36"/>
          <p:cNvGraphicFramePr/>
          <p:nvPr/>
        </p:nvGraphicFramePr>
        <p:xfrm>
          <a:off x="1542800" y="1560650"/>
          <a:ext cx="3000000" cy="3000000"/>
        </p:xfrm>
        <a:graphic>
          <a:graphicData uri="http://schemas.openxmlformats.org/drawingml/2006/table">
            <a:tbl>
              <a:tblPr>
                <a:noFill/>
                <a:tableStyleId>{771526C7-7C42-4985-B7E2-13425880E024}</a:tableStyleId>
              </a:tblPr>
              <a:tblGrid>
                <a:gridCol w="2624375"/>
                <a:gridCol w="1736625"/>
                <a:gridCol w="1697400"/>
              </a:tblGrid>
              <a:tr h="381000">
                <a:tc>
                  <a:txBody>
                    <a:bodyPr/>
                    <a:lstStyle/>
                    <a:p>
                      <a:pPr indent="0" lvl="0" marL="0" rtl="0" algn="l">
                        <a:spcBef>
                          <a:spcPts val="0"/>
                        </a:spcBef>
                        <a:spcAft>
                          <a:spcPts val="0"/>
                        </a:spcAft>
                        <a:buNone/>
                      </a:pPr>
                      <a:r>
                        <a:rPr lang="en" sz="2500">
                          <a:solidFill>
                            <a:schemeClr val="dk1"/>
                          </a:solidFill>
                          <a:latin typeface="Alata"/>
                          <a:ea typeface="Alata"/>
                          <a:cs typeface="Alata"/>
                          <a:sym typeface="Alata"/>
                        </a:rPr>
                        <a:t>SECRET SERVICE</a:t>
                      </a:r>
                      <a:endParaRPr sz="2500">
                        <a:solidFill>
                          <a:schemeClr val="dk1"/>
                        </a:solidFill>
                        <a:latin typeface="Alata"/>
                        <a:ea typeface="Alata"/>
                        <a:cs typeface="Alata"/>
                        <a:sym typeface="Alat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2"/>
                          </a:solidFill>
                          <a:latin typeface="Barlow"/>
                          <a:ea typeface="Barlow"/>
                          <a:cs typeface="Barlow"/>
                          <a:sym typeface="Barlow"/>
                        </a:rPr>
                        <a:t>Mercury is the smallest planet</a:t>
                      </a:r>
                      <a:endParaRPr>
                        <a:solidFill>
                          <a:schemeClr val="dk2"/>
                        </a:solidFill>
                        <a:latin typeface="Barlow"/>
                        <a:ea typeface="Barlow"/>
                        <a:cs typeface="Barlow"/>
                        <a:sym typeface="Barlow"/>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500">
                        <a:solidFill>
                          <a:schemeClr val="dk1"/>
                        </a:solidFill>
                        <a:latin typeface="Alata"/>
                        <a:ea typeface="Alata"/>
                        <a:cs typeface="Alata"/>
                        <a:sym typeface="Alat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2500">
                          <a:solidFill>
                            <a:schemeClr val="dk1"/>
                          </a:solidFill>
                          <a:latin typeface="Alata"/>
                          <a:ea typeface="Alata"/>
                          <a:cs typeface="Alata"/>
                          <a:sym typeface="Alata"/>
                        </a:rPr>
                        <a:t>SHOOTING</a:t>
                      </a:r>
                      <a:endParaRPr sz="2500">
                        <a:solidFill>
                          <a:schemeClr val="dk1"/>
                        </a:solidFill>
                        <a:latin typeface="Alata"/>
                        <a:ea typeface="Alata"/>
                        <a:cs typeface="Alata"/>
                        <a:sym typeface="Alat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2"/>
                          </a:solidFill>
                          <a:latin typeface="Barlow"/>
                          <a:ea typeface="Barlow"/>
                          <a:cs typeface="Barlow"/>
                          <a:sym typeface="Barlow"/>
                        </a:rPr>
                        <a:t>Venus is the second planet from the Sun</a:t>
                      </a:r>
                      <a:endParaRPr>
                        <a:solidFill>
                          <a:schemeClr val="dk2"/>
                        </a:solidFill>
                        <a:latin typeface="Barlow"/>
                        <a:ea typeface="Barlow"/>
                        <a:cs typeface="Barlow"/>
                        <a:sym typeface="Barlow"/>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500">
                        <a:solidFill>
                          <a:schemeClr val="dk1"/>
                        </a:solidFill>
                        <a:latin typeface="Alata"/>
                        <a:ea typeface="Alata"/>
                        <a:cs typeface="Alata"/>
                        <a:sym typeface="Alat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2500">
                          <a:solidFill>
                            <a:schemeClr val="dk1"/>
                          </a:solidFill>
                          <a:latin typeface="Alata"/>
                          <a:ea typeface="Alata"/>
                          <a:cs typeface="Alata"/>
                          <a:sym typeface="Alata"/>
                        </a:rPr>
                        <a:t>COMBAT</a:t>
                      </a:r>
                      <a:endParaRPr sz="2500">
                        <a:solidFill>
                          <a:schemeClr val="dk1"/>
                        </a:solidFill>
                        <a:latin typeface="Alata"/>
                        <a:ea typeface="Alata"/>
                        <a:cs typeface="Alata"/>
                        <a:sym typeface="Alat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2"/>
                          </a:solidFill>
                          <a:latin typeface="Barlow"/>
                          <a:ea typeface="Barlow"/>
                          <a:cs typeface="Barlow"/>
                          <a:sym typeface="Barlow"/>
                        </a:rPr>
                        <a:t>Earth is also known as the blue planet</a:t>
                      </a:r>
                      <a:endParaRPr>
                        <a:solidFill>
                          <a:schemeClr val="dk2"/>
                        </a:solidFill>
                        <a:latin typeface="Barlow"/>
                        <a:ea typeface="Barlow"/>
                        <a:cs typeface="Barlow"/>
                        <a:sym typeface="Barlow"/>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500">
                        <a:solidFill>
                          <a:schemeClr val="dk1"/>
                        </a:solidFill>
                        <a:latin typeface="Alata"/>
                        <a:ea typeface="Alata"/>
                        <a:cs typeface="Alata"/>
                        <a:sym typeface="Alat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lang="en" sz="2500">
                          <a:solidFill>
                            <a:schemeClr val="dk1"/>
                          </a:solidFill>
                          <a:latin typeface="Alata"/>
                          <a:ea typeface="Alata"/>
                          <a:cs typeface="Alata"/>
                          <a:sym typeface="Alata"/>
                        </a:rPr>
                        <a:t>DRIVING</a:t>
                      </a:r>
                      <a:endParaRPr sz="2500">
                        <a:solidFill>
                          <a:schemeClr val="dk1"/>
                        </a:solidFill>
                        <a:latin typeface="Alata"/>
                        <a:ea typeface="Alata"/>
                        <a:cs typeface="Alata"/>
                        <a:sym typeface="Alat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2"/>
                          </a:solidFill>
                          <a:latin typeface="Barlow"/>
                          <a:ea typeface="Barlow"/>
                          <a:cs typeface="Barlow"/>
                          <a:sym typeface="Barlow"/>
                        </a:rPr>
                        <a:t>Mars is full of iron oxide dust</a:t>
                      </a:r>
                      <a:endParaRPr>
                        <a:solidFill>
                          <a:schemeClr val="dk2"/>
                        </a:solidFill>
                        <a:latin typeface="Barlow"/>
                        <a:ea typeface="Barlow"/>
                        <a:cs typeface="Barlow"/>
                        <a:sym typeface="Barlow"/>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500">
                        <a:solidFill>
                          <a:schemeClr val="dk1"/>
                        </a:solidFill>
                        <a:latin typeface="Alata"/>
                        <a:ea typeface="Alata"/>
                        <a:cs typeface="Alata"/>
                        <a:sym typeface="Alat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2500">
                          <a:solidFill>
                            <a:schemeClr val="dk1"/>
                          </a:solidFill>
                          <a:latin typeface="Alata"/>
                          <a:ea typeface="Alata"/>
                          <a:cs typeface="Alata"/>
                          <a:sym typeface="Alata"/>
                        </a:rPr>
                        <a:t>SCUBA DIVING</a:t>
                      </a:r>
                      <a:endParaRPr sz="2500">
                        <a:solidFill>
                          <a:schemeClr val="dk1"/>
                        </a:solidFill>
                        <a:latin typeface="Alata"/>
                        <a:ea typeface="Alata"/>
                        <a:cs typeface="Alata"/>
                        <a:sym typeface="Alat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2"/>
                          </a:solidFill>
                          <a:latin typeface="Barlow"/>
                          <a:ea typeface="Barlow"/>
                          <a:cs typeface="Barlow"/>
                          <a:sym typeface="Barlow"/>
                        </a:rPr>
                        <a:t>Jupiter is the biggest planet</a:t>
                      </a:r>
                      <a:endParaRPr>
                        <a:solidFill>
                          <a:schemeClr val="dk2"/>
                        </a:solidFill>
                        <a:latin typeface="Barlow"/>
                        <a:ea typeface="Barlow"/>
                        <a:cs typeface="Barlow"/>
                        <a:sym typeface="Barlow"/>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2500">
                        <a:solidFill>
                          <a:schemeClr val="dk1"/>
                        </a:solidFill>
                        <a:latin typeface="Alata"/>
                        <a:ea typeface="Alata"/>
                        <a:cs typeface="Alata"/>
                        <a:sym typeface="Alat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pSp>
        <p:nvGrpSpPr>
          <p:cNvPr id="4800" name="Google Shape;4800;p36"/>
          <p:cNvGrpSpPr/>
          <p:nvPr/>
        </p:nvGrpSpPr>
        <p:grpSpPr>
          <a:xfrm>
            <a:off x="6074378" y="1784192"/>
            <a:ext cx="1353960" cy="168559"/>
            <a:chOff x="4815150" y="1759575"/>
            <a:chExt cx="2171200" cy="270300"/>
          </a:xfrm>
        </p:grpSpPr>
        <p:sp>
          <p:nvSpPr>
            <p:cNvPr id="4801" name="Google Shape;4801;p36"/>
            <p:cNvSpPr/>
            <p:nvPr/>
          </p:nvSpPr>
          <p:spPr>
            <a:xfrm>
              <a:off x="481515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36"/>
            <p:cNvSpPr/>
            <p:nvPr/>
          </p:nvSpPr>
          <p:spPr>
            <a:xfrm>
              <a:off x="5290375"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36"/>
            <p:cNvSpPr/>
            <p:nvPr/>
          </p:nvSpPr>
          <p:spPr>
            <a:xfrm>
              <a:off x="576560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36"/>
            <p:cNvSpPr/>
            <p:nvPr/>
          </p:nvSpPr>
          <p:spPr>
            <a:xfrm>
              <a:off x="6240825"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36"/>
            <p:cNvSpPr/>
            <p:nvPr/>
          </p:nvSpPr>
          <p:spPr>
            <a:xfrm>
              <a:off x="671605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36"/>
          <p:cNvGrpSpPr/>
          <p:nvPr/>
        </p:nvGrpSpPr>
        <p:grpSpPr>
          <a:xfrm>
            <a:off x="6074620" y="2394258"/>
            <a:ext cx="1354177" cy="168586"/>
            <a:chOff x="4815150" y="1759575"/>
            <a:chExt cx="2171200" cy="270300"/>
          </a:xfrm>
        </p:grpSpPr>
        <p:sp>
          <p:nvSpPr>
            <p:cNvPr id="4807" name="Google Shape;4807;p36"/>
            <p:cNvSpPr/>
            <p:nvPr/>
          </p:nvSpPr>
          <p:spPr>
            <a:xfrm>
              <a:off x="481515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36"/>
            <p:cNvSpPr/>
            <p:nvPr/>
          </p:nvSpPr>
          <p:spPr>
            <a:xfrm>
              <a:off x="5290375"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36"/>
            <p:cNvSpPr/>
            <p:nvPr/>
          </p:nvSpPr>
          <p:spPr>
            <a:xfrm>
              <a:off x="576560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36"/>
            <p:cNvSpPr/>
            <p:nvPr/>
          </p:nvSpPr>
          <p:spPr>
            <a:xfrm>
              <a:off x="6240825"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36"/>
            <p:cNvSpPr/>
            <p:nvPr/>
          </p:nvSpPr>
          <p:spPr>
            <a:xfrm>
              <a:off x="671605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2" name="Google Shape;4812;p36"/>
          <p:cNvGrpSpPr/>
          <p:nvPr/>
        </p:nvGrpSpPr>
        <p:grpSpPr>
          <a:xfrm>
            <a:off x="6074010" y="4224592"/>
            <a:ext cx="1354395" cy="168613"/>
            <a:chOff x="4815150" y="1759575"/>
            <a:chExt cx="2171200" cy="270300"/>
          </a:xfrm>
        </p:grpSpPr>
        <p:sp>
          <p:nvSpPr>
            <p:cNvPr id="4813" name="Google Shape;4813;p36"/>
            <p:cNvSpPr/>
            <p:nvPr/>
          </p:nvSpPr>
          <p:spPr>
            <a:xfrm>
              <a:off x="481515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36"/>
            <p:cNvSpPr/>
            <p:nvPr/>
          </p:nvSpPr>
          <p:spPr>
            <a:xfrm>
              <a:off x="5290375"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36"/>
            <p:cNvSpPr/>
            <p:nvPr/>
          </p:nvSpPr>
          <p:spPr>
            <a:xfrm>
              <a:off x="576560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36"/>
            <p:cNvSpPr/>
            <p:nvPr/>
          </p:nvSpPr>
          <p:spPr>
            <a:xfrm>
              <a:off x="6240825" y="1759575"/>
              <a:ext cx="270300" cy="270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36"/>
            <p:cNvSpPr/>
            <p:nvPr/>
          </p:nvSpPr>
          <p:spPr>
            <a:xfrm>
              <a:off x="6716050" y="1759575"/>
              <a:ext cx="270300" cy="270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8" name="Google Shape;4818;p36"/>
          <p:cNvGrpSpPr/>
          <p:nvPr/>
        </p:nvGrpSpPr>
        <p:grpSpPr>
          <a:xfrm>
            <a:off x="6074010" y="3614472"/>
            <a:ext cx="1354395" cy="168613"/>
            <a:chOff x="4815150" y="1759575"/>
            <a:chExt cx="2171200" cy="270300"/>
          </a:xfrm>
        </p:grpSpPr>
        <p:sp>
          <p:nvSpPr>
            <p:cNvPr id="4819" name="Google Shape;4819;p36"/>
            <p:cNvSpPr/>
            <p:nvPr/>
          </p:nvSpPr>
          <p:spPr>
            <a:xfrm>
              <a:off x="481515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36"/>
            <p:cNvSpPr/>
            <p:nvPr/>
          </p:nvSpPr>
          <p:spPr>
            <a:xfrm>
              <a:off x="5290375"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36"/>
            <p:cNvSpPr/>
            <p:nvPr/>
          </p:nvSpPr>
          <p:spPr>
            <a:xfrm>
              <a:off x="576560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36"/>
            <p:cNvSpPr/>
            <p:nvPr/>
          </p:nvSpPr>
          <p:spPr>
            <a:xfrm>
              <a:off x="6240825" y="1759575"/>
              <a:ext cx="270300" cy="270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36"/>
            <p:cNvSpPr/>
            <p:nvPr/>
          </p:nvSpPr>
          <p:spPr>
            <a:xfrm>
              <a:off x="6716050" y="1759575"/>
              <a:ext cx="270300" cy="270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36"/>
          <p:cNvGrpSpPr/>
          <p:nvPr/>
        </p:nvGrpSpPr>
        <p:grpSpPr>
          <a:xfrm>
            <a:off x="6074556" y="3004351"/>
            <a:ext cx="1354395" cy="168613"/>
            <a:chOff x="4815150" y="1759575"/>
            <a:chExt cx="2171200" cy="270300"/>
          </a:xfrm>
        </p:grpSpPr>
        <p:sp>
          <p:nvSpPr>
            <p:cNvPr id="4825" name="Google Shape;4825;p36"/>
            <p:cNvSpPr/>
            <p:nvPr/>
          </p:nvSpPr>
          <p:spPr>
            <a:xfrm>
              <a:off x="481515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36"/>
            <p:cNvSpPr/>
            <p:nvPr/>
          </p:nvSpPr>
          <p:spPr>
            <a:xfrm>
              <a:off x="5290375"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36"/>
            <p:cNvSpPr/>
            <p:nvPr/>
          </p:nvSpPr>
          <p:spPr>
            <a:xfrm>
              <a:off x="5765600" y="1759575"/>
              <a:ext cx="270300" cy="270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36"/>
            <p:cNvSpPr/>
            <p:nvPr/>
          </p:nvSpPr>
          <p:spPr>
            <a:xfrm>
              <a:off x="6240825" y="1759575"/>
              <a:ext cx="270300" cy="270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36"/>
            <p:cNvSpPr/>
            <p:nvPr/>
          </p:nvSpPr>
          <p:spPr>
            <a:xfrm>
              <a:off x="6716050" y="1759575"/>
              <a:ext cx="270300" cy="2703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3" name="Shape 4833"/>
        <p:cNvGrpSpPr/>
        <p:nvPr/>
      </p:nvGrpSpPr>
      <p:grpSpPr>
        <a:xfrm>
          <a:off x="0" y="0"/>
          <a:ext cx="0" cy="0"/>
          <a:chOff x="0" y="0"/>
          <a:chExt cx="0" cy="0"/>
        </a:xfrm>
      </p:grpSpPr>
      <p:sp>
        <p:nvSpPr>
          <p:cNvPr id="4834" name="Google Shape;4834;p37"/>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 THE YEARS</a:t>
            </a:r>
            <a:endParaRPr/>
          </a:p>
        </p:txBody>
      </p:sp>
      <p:sp>
        <p:nvSpPr>
          <p:cNvPr id="4835" name="Google Shape;4835;p37"/>
          <p:cNvSpPr txBox="1"/>
          <p:nvPr/>
        </p:nvSpPr>
        <p:spPr>
          <a:xfrm>
            <a:off x="5743000" y="2657675"/>
            <a:ext cx="2336400" cy="484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Alata"/>
                <a:ea typeface="Alata"/>
                <a:cs typeface="Alata"/>
                <a:sym typeface="Alata"/>
              </a:rPr>
              <a:t>CONQUESTS</a:t>
            </a:r>
            <a:endParaRPr sz="2500">
              <a:solidFill>
                <a:schemeClr val="dk1"/>
              </a:solidFill>
              <a:latin typeface="Alata"/>
              <a:ea typeface="Alata"/>
              <a:cs typeface="Alata"/>
              <a:sym typeface="Alata"/>
            </a:endParaRPr>
          </a:p>
        </p:txBody>
      </p:sp>
      <p:sp>
        <p:nvSpPr>
          <p:cNvPr id="4836" name="Google Shape;4836;p37"/>
          <p:cNvSpPr txBox="1"/>
          <p:nvPr/>
        </p:nvSpPr>
        <p:spPr>
          <a:xfrm>
            <a:off x="5747900" y="4037654"/>
            <a:ext cx="23364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a:ea typeface="Barlow"/>
                <a:cs typeface="Barlow"/>
                <a:sym typeface="Barlow"/>
              </a:rPr>
              <a:t>Saturn is composed of hydrogen and helium</a:t>
            </a:r>
            <a:endParaRPr>
              <a:solidFill>
                <a:schemeClr val="dk2"/>
              </a:solidFill>
              <a:latin typeface="Barlow"/>
              <a:ea typeface="Barlow"/>
              <a:cs typeface="Barlow"/>
              <a:sym typeface="Barlow"/>
            </a:endParaRPr>
          </a:p>
        </p:txBody>
      </p:sp>
      <p:sp>
        <p:nvSpPr>
          <p:cNvPr id="4837" name="Google Shape;4837;p37"/>
          <p:cNvSpPr txBox="1"/>
          <p:nvPr/>
        </p:nvSpPr>
        <p:spPr>
          <a:xfrm>
            <a:off x="5747900" y="2984983"/>
            <a:ext cx="23364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a:ea typeface="Barlow"/>
                <a:cs typeface="Barlow"/>
                <a:sym typeface="Barlow"/>
              </a:rPr>
              <a:t>Neptune is the farthest planet from the Sun</a:t>
            </a:r>
            <a:endParaRPr>
              <a:solidFill>
                <a:schemeClr val="dk2"/>
              </a:solidFill>
              <a:latin typeface="Barlow"/>
              <a:ea typeface="Barlow"/>
              <a:cs typeface="Barlow"/>
              <a:sym typeface="Barlow"/>
            </a:endParaRPr>
          </a:p>
        </p:txBody>
      </p:sp>
      <p:sp>
        <p:nvSpPr>
          <p:cNvPr id="4838" name="Google Shape;4838;p37"/>
          <p:cNvSpPr txBox="1"/>
          <p:nvPr/>
        </p:nvSpPr>
        <p:spPr>
          <a:xfrm>
            <a:off x="5743000" y="3713000"/>
            <a:ext cx="2336400" cy="484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Alata"/>
                <a:ea typeface="Alata"/>
                <a:cs typeface="Alata"/>
                <a:sym typeface="Alata"/>
              </a:rPr>
              <a:t>KILLS</a:t>
            </a:r>
            <a:endParaRPr sz="2500">
              <a:solidFill>
                <a:schemeClr val="dk1"/>
              </a:solidFill>
              <a:latin typeface="Alata"/>
              <a:ea typeface="Alata"/>
              <a:cs typeface="Alata"/>
              <a:sym typeface="Alata"/>
            </a:endParaRPr>
          </a:p>
        </p:txBody>
      </p:sp>
      <p:sp>
        <p:nvSpPr>
          <p:cNvPr id="4839" name="Google Shape;4839;p37"/>
          <p:cNvSpPr txBox="1"/>
          <p:nvPr/>
        </p:nvSpPr>
        <p:spPr>
          <a:xfrm>
            <a:off x="5743000" y="1602350"/>
            <a:ext cx="2336400" cy="484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Alata"/>
                <a:ea typeface="Alata"/>
                <a:cs typeface="Alata"/>
                <a:sym typeface="Alata"/>
              </a:rPr>
              <a:t>MARTINIS</a:t>
            </a:r>
            <a:endParaRPr sz="2500">
              <a:solidFill>
                <a:schemeClr val="dk1"/>
              </a:solidFill>
              <a:latin typeface="Alata"/>
              <a:ea typeface="Alata"/>
              <a:cs typeface="Alata"/>
              <a:sym typeface="Alata"/>
            </a:endParaRPr>
          </a:p>
        </p:txBody>
      </p:sp>
      <p:sp>
        <p:nvSpPr>
          <p:cNvPr id="4840" name="Google Shape;4840;p37"/>
          <p:cNvSpPr txBox="1"/>
          <p:nvPr/>
        </p:nvSpPr>
        <p:spPr>
          <a:xfrm>
            <a:off x="5747900" y="1932311"/>
            <a:ext cx="23364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a:ea typeface="Barlow"/>
                <a:cs typeface="Barlow"/>
                <a:sym typeface="Barlow"/>
              </a:rPr>
              <a:t>Despite being red, Mars is actually a cold place</a:t>
            </a:r>
            <a:endParaRPr>
              <a:solidFill>
                <a:schemeClr val="dk2"/>
              </a:solidFill>
              <a:latin typeface="Barlow"/>
              <a:ea typeface="Barlow"/>
              <a:cs typeface="Barlow"/>
              <a:sym typeface="Barlow"/>
            </a:endParaRPr>
          </a:p>
        </p:txBody>
      </p:sp>
      <p:sp>
        <p:nvSpPr>
          <p:cNvPr id="4841" name="Google Shape;4841;p37"/>
          <p:cNvSpPr/>
          <p:nvPr/>
        </p:nvSpPr>
        <p:spPr>
          <a:xfrm flipH="1">
            <a:off x="5384388" y="1689250"/>
            <a:ext cx="270300" cy="270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37"/>
          <p:cNvSpPr/>
          <p:nvPr/>
        </p:nvSpPr>
        <p:spPr>
          <a:xfrm flipH="1">
            <a:off x="5384388" y="2744575"/>
            <a:ext cx="270300" cy="270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37"/>
          <p:cNvSpPr/>
          <p:nvPr/>
        </p:nvSpPr>
        <p:spPr>
          <a:xfrm flipH="1">
            <a:off x="5384388" y="3799900"/>
            <a:ext cx="270300" cy="270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4" name="Google Shape;4844;p37"/>
          <p:cNvGrpSpPr/>
          <p:nvPr/>
        </p:nvGrpSpPr>
        <p:grpSpPr>
          <a:xfrm flipH="1" rot="8834543">
            <a:off x="6089478" y="-1494400"/>
            <a:ext cx="3714071" cy="3184554"/>
            <a:chOff x="5378950" y="2687000"/>
            <a:chExt cx="396800" cy="340225"/>
          </a:xfrm>
        </p:grpSpPr>
        <p:sp>
          <p:nvSpPr>
            <p:cNvPr id="4845" name="Google Shape;4845;p37"/>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37"/>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37"/>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37"/>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37"/>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37"/>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37"/>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37"/>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37"/>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37"/>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37"/>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37"/>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37"/>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37"/>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37"/>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37"/>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37"/>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37"/>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37"/>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37"/>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37"/>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37"/>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37"/>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37"/>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37"/>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37"/>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37"/>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37"/>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37"/>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37"/>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37"/>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37"/>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37"/>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37"/>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37"/>
            <p:cNvSpPr/>
            <p:nvPr/>
          </p:nvSpPr>
          <p:spPr>
            <a:xfrm>
              <a:off x="5710818" y="2728792"/>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37"/>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37"/>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37"/>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37"/>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37"/>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37"/>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37"/>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37"/>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37"/>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37"/>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37"/>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37"/>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37"/>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37"/>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37"/>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37"/>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37"/>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37"/>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37"/>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37"/>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37"/>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37"/>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37"/>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37"/>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37"/>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7"/>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7"/>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37"/>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37"/>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37"/>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37"/>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37"/>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37"/>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37"/>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37"/>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37"/>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37"/>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37"/>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37"/>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37"/>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37"/>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37"/>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37"/>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37"/>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37"/>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37"/>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37"/>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37"/>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37"/>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37"/>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7"/>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37"/>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37"/>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37"/>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37"/>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37"/>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37"/>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37"/>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37"/>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37"/>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37"/>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37"/>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7"/>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37"/>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37"/>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37"/>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37"/>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37"/>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37"/>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37"/>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37"/>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37"/>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37"/>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37"/>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37"/>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37"/>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37"/>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37"/>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37"/>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37"/>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37"/>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37"/>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37"/>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7"/>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37"/>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37"/>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37"/>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7" name="Google Shape;4967;p37"/>
          <p:cNvGrpSpPr/>
          <p:nvPr/>
        </p:nvGrpSpPr>
        <p:grpSpPr>
          <a:xfrm rot="7291608">
            <a:off x="7146565" y="-3244834"/>
            <a:ext cx="4405940" cy="5088154"/>
            <a:chOff x="6127547" y="81379"/>
            <a:chExt cx="4405918" cy="5088128"/>
          </a:xfrm>
        </p:grpSpPr>
        <p:sp>
          <p:nvSpPr>
            <p:cNvPr id="4968" name="Google Shape;4968;p37"/>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7"/>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0" name="Google Shape;4970;p37"/>
          <p:cNvSpPr txBox="1"/>
          <p:nvPr/>
        </p:nvSpPr>
        <p:spPr>
          <a:xfrm>
            <a:off x="932413" y="4110122"/>
            <a:ext cx="38652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2"/>
                </a:solidFill>
                <a:latin typeface="Barlow"/>
                <a:ea typeface="Barlow"/>
                <a:cs typeface="Barlow"/>
                <a:sym typeface="Barlow"/>
              </a:rPr>
              <a:t>Follow the link in the graph to modify its data and then paste the new one here. </a:t>
            </a:r>
            <a:r>
              <a:rPr b="1" lang="en" sz="1200">
                <a:solidFill>
                  <a:schemeClr val="dk2"/>
                </a:solidFill>
                <a:uFill>
                  <a:noFill/>
                </a:uFill>
                <a:latin typeface="Barlow"/>
                <a:ea typeface="Barlow"/>
                <a:cs typeface="Barlow"/>
                <a:sym typeface="Barlow"/>
                <a:hlinkClick r:id="rId3">
                  <a:extLst>
                    <a:ext uri="{A12FA001-AC4F-418D-AE19-62706E023703}">
                      <ahyp:hlinkClr val="tx"/>
                    </a:ext>
                  </a:extLst>
                </a:hlinkClick>
              </a:rPr>
              <a:t>For more info, click here</a:t>
            </a:r>
            <a:endParaRPr>
              <a:solidFill>
                <a:schemeClr val="dk2"/>
              </a:solidFill>
              <a:latin typeface="Barlow"/>
              <a:ea typeface="Barlow"/>
              <a:cs typeface="Barlow"/>
              <a:sym typeface="Barlow"/>
            </a:endParaRPr>
          </a:p>
        </p:txBody>
      </p:sp>
      <p:pic>
        <p:nvPicPr>
          <p:cNvPr id="4971" name="Google Shape;4971;p37" title="Chart">
            <a:hlinkClick r:id="rId4"/>
          </p:cNvPr>
          <p:cNvPicPr preferRelativeResize="0"/>
          <p:nvPr/>
        </p:nvPicPr>
        <p:blipFill>
          <a:blip r:embed="rId5">
            <a:alphaModFix/>
          </a:blip>
          <a:stretch>
            <a:fillRect/>
          </a:stretch>
        </p:blipFill>
        <p:spPr>
          <a:xfrm>
            <a:off x="720000" y="1487325"/>
            <a:ext cx="4290024" cy="26490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5" name="Shape 4975"/>
        <p:cNvGrpSpPr/>
        <p:nvPr/>
      </p:nvGrpSpPr>
      <p:grpSpPr>
        <a:xfrm>
          <a:off x="0" y="0"/>
          <a:ext cx="0" cy="0"/>
          <a:chOff x="0" y="0"/>
          <a:chExt cx="0" cy="0"/>
        </a:xfrm>
      </p:grpSpPr>
      <p:grpSp>
        <p:nvGrpSpPr>
          <p:cNvPr id="4976" name="Google Shape;4976;p38"/>
          <p:cNvGrpSpPr/>
          <p:nvPr/>
        </p:nvGrpSpPr>
        <p:grpSpPr>
          <a:xfrm>
            <a:off x="-1509673" y="-831270"/>
            <a:ext cx="7000476" cy="7201725"/>
            <a:chOff x="-1509673" y="-831270"/>
            <a:chExt cx="7000476" cy="7201725"/>
          </a:xfrm>
        </p:grpSpPr>
        <p:grpSp>
          <p:nvGrpSpPr>
            <p:cNvPr id="4977" name="Google Shape;4977;p38"/>
            <p:cNvGrpSpPr/>
            <p:nvPr/>
          </p:nvGrpSpPr>
          <p:grpSpPr>
            <a:xfrm rot="10800000">
              <a:off x="1132552" y="-460357"/>
              <a:ext cx="3714101" cy="2145109"/>
              <a:chOff x="3488500" y="2199825"/>
              <a:chExt cx="231450" cy="133675"/>
            </a:xfrm>
          </p:grpSpPr>
          <p:sp>
            <p:nvSpPr>
              <p:cNvPr id="4978" name="Google Shape;4978;p38"/>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38"/>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38"/>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38"/>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38"/>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38"/>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38"/>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8"/>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38"/>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8"/>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8"/>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8"/>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38"/>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38"/>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38"/>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38"/>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8"/>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8"/>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38"/>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38"/>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38"/>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38"/>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38"/>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8"/>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38"/>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38"/>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38"/>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8"/>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38"/>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38"/>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38"/>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38"/>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38"/>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38"/>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38"/>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8"/>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8"/>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8"/>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38"/>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8"/>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8"/>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38"/>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38"/>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38"/>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38"/>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8"/>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8"/>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38"/>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38"/>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38"/>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38"/>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38"/>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38"/>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38"/>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38"/>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38"/>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38"/>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38"/>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8"/>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8"/>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38"/>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38"/>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38"/>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8"/>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38"/>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38"/>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38"/>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38"/>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38"/>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38"/>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38"/>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38"/>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38"/>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8"/>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38"/>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38"/>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38"/>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38"/>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8"/>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38"/>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38"/>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38"/>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38"/>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8"/>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38"/>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38"/>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38"/>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38"/>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6" name="Google Shape;5066;p38"/>
            <p:cNvGrpSpPr/>
            <p:nvPr/>
          </p:nvGrpSpPr>
          <p:grpSpPr>
            <a:xfrm>
              <a:off x="-1509673" y="-831270"/>
              <a:ext cx="3714101" cy="2145109"/>
              <a:chOff x="3488500" y="2199825"/>
              <a:chExt cx="231450" cy="133675"/>
            </a:xfrm>
          </p:grpSpPr>
          <p:sp>
            <p:nvSpPr>
              <p:cNvPr id="5067" name="Google Shape;5067;p38"/>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38"/>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38"/>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8"/>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38"/>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38"/>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38"/>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38"/>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38"/>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8"/>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38"/>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38"/>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38"/>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38"/>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8"/>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38"/>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38"/>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8"/>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8"/>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38"/>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38"/>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38"/>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38"/>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8"/>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8"/>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38"/>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38"/>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38"/>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38"/>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38"/>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38"/>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38"/>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38"/>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8"/>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38"/>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38"/>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38"/>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38"/>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8"/>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38"/>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8"/>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8"/>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38"/>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8"/>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38"/>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38"/>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38"/>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38"/>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38"/>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38"/>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38"/>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38"/>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8"/>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38"/>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38"/>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38"/>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38"/>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38"/>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38"/>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8"/>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8"/>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38"/>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8"/>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8"/>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8"/>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38"/>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38"/>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38"/>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38"/>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8"/>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38"/>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8"/>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38"/>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38"/>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38"/>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38"/>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38"/>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38"/>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8"/>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8"/>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38"/>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38"/>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38"/>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8"/>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8"/>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38"/>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38"/>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38"/>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38"/>
            <p:cNvGrpSpPr/>
            <p:nvPr/>
          </p:nvGrpSpPr>
          <p:grpSpPr>
            <a:xfrm rot="10800000">
              <a:off x="2602979" y="4025042"/>
              <a:ext cx="2887825" cy="2345413"/>
              <a:chOff x="3741625" y="2839400"/>
              <a:chExt cx="2887825" cy="2345413"/>
            </a:xfrm>
          </p:grpSpPr>
          <p:sp>
            <p:nvSpPr>
              <p:cNvPr id="5156" name="Google Shape;5156;p38"/>
              <p:cNvSpPr/>
              <p:nvPr/>
            </p:nvSpPr>
            <p:spPr>
              <a:xfrm>
                <a:off x="5686735" y="3261985"/>
                <a:ext cx="107714" cy="146836"/>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38"/>
              <p:cNvSpPr/>
              <p:nvPr/>
            </p:nvSpPr>
            <p:spPr>
              <a:xfrm>
                <a:off x="5882689" y="3460006"/>
                <a:ext cx="113401" cy="135289"/>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38"/>
              <p:cNvSpPr/>
              <p:nvPr/>
            </p:nvSpPr>
            <p:spPr>
              <a:xfrm>
                <a:off x="5799275" y="3881385"/>
                <a:ext cx="111333" cy="110816"/>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38"/>
              <p:cNvSpPr/>
              <p:nvPr/>
            </p:nvSpPr>
            <p:spPr>
              <a:xfrm>
                <a:off x="5275697" y="3199596"/>
                <a:ext cx="117710" cy="154591"/>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38"/>
              <p:cNvSpPr/>
              <p:nvPr/>
            </p:nvSpPr>
            <p:spPr>
              <a:xfrm>
                <a:off x="5575574" y="3495164"/>
                <a:ext cx="124087" cy="132359"/>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38"/>
              <p:cNvSpPr/>
              <p:nvPr/>
            </p:nvSpPr>
            <p:spPr>
              <a:xfrm>
                <a:off x="4254690" y="4460629"/>
                <a:ext cx="152006" cy="140114"/>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38"/>
              <p:cNvSpPr/>
              <p:nvPr/>
            </p:nvSpPr>
            <p:spPr>
              <a:xfrm>
                <a:off x="4169897" y="4021844"/>
                <a:ext cx="92720" cy="132704"/>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38"/>
              <p:cNvSpPr/>
              <p:nvPr/>
            </p:nvSpPr>
            <p:spPr>
              <a:xfrm>
                <a:off x="4556806" y="3681812"/>
                <a:ext cx="146146" cy="10633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38"/>
              <p:cNvSpPr/>
              <p:nvPr/>
            </p:nvSpPr>
            <p:spPr>
              <a:xfrm>
                <a:off x="4656593" y="3078957"/>
                <a:ext cx="111333" cy="124087"/>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38"/>
              <p:cNvSpPr/>
              <p:nvPr/>
            </p:nvSpPr>
            <p:spPr>
              <a:xfrm>
                <a:off x="5385997" y="2980549"/>
                <a:ext cx="146319" cy="10892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38"/>
              <p:cNvSpPr/>
              <p:nvPr/>
            </p:nvSpPr>
            <p:spPr>
              <a:xfrm>
                <a:off x="5985233" y="3212867"/>
                <a:ext cx="157004" cy="106163"/>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38"/>
              <p:cNvSpPr/>
              <p:nvPr/>
            </p:nvSpPr>
            <p:spPr>
              <a:xfrm>
                <a:off x="6152750" y="3979792"/>
                <a:ext cx="165449" cy="125465"/>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38"/>
              <p:cNvSpPr/>
              <p:nvPr/>
            </p:nvSpPr>
            <p:spPr>
              <a:xfrm>
                <a:off x="4389289" y="3552899"/>
                <a:ext cx="105646" cy="108748"/>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38"/>
              <p:cNvSpPr/>
              <p:nvPr/>
            </p:nvSpPr>
            <p:spPr>
              <a:xfrm>
                <a:off x="3944817" y="4043042"/>
                <a:ext cx="105474" cy="110299"/>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38"/>
              <p:cNvSpPr/>
              <p:nvPr/>
            </p:nvSpPr>
            <p:spPr>
              <a:xfrm>
                <a:off x="3772991" y="4494753"/>
                <a:ext cx="110644" cy="113574"/>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38"/>
              <p:cNvSpPr/>
              <p:nvPr/>
            </p:nvSpPr>
            <p:spPr>
              <a:xfrm>
                <a:off x="4004620" y="4761884"/>
                <a:ext cx="114091" cy="152178"/>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38"/>
              <p:cNvSpPr/>
              <p:nvPr/>
            </p:nvSpPr>
            <p:spPr>
              <a:xfrm>
                <a:off x="3966188" y="5021432"/>
                <a:ext cx="139080" cy="117882"/>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38"/>
              <p:cNvSpPr/>
              <p:nvPr/>
            </p:nvSpPr>
            <p:spPr>
              <a:xfrm>
                <a:off x="4495452" y="5001958"/>
                <a:ext cx="109265" cy="103923"/>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38"/>
              <p:cNvSpPr/>
              <p:nvPr/>
            </p:nvSpPr>
            <p:spPr>
              <a:xfrm>
                <a:off x="3741625" y="4848228"/>
                <a:ext cx="46532" cy="4343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38"/>
              <p:cNvSpPr/>
              <p:nvPr/>
            </p:nvSpPr>
            <p:spPr>
              <a:xfrm>
                <a:off x="4068042" y="4662787"/>
                <a:ext cx="47222" cy="43086"/>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38"/>
              <p:cNvSpPr/>
              <p:nvPr/>
            </p:nvSpPr>
            <p:spPr>
              <a:xfrm>
                <a:off x="4403594" y="4443739"/>
                <a:ext cx="47911" cy="43947"/>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38"/>
              <p:cNvSpPr/>
              <p:nvPr/>
            </p:nvSpPr>
            <p:spPr>
              <a:xfrm>
                <a:off x="4040295" y="4044076"/>
                <a:ext cx="52737" cy="47222"/>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38"/>
              <p:cNvSpPr/>
              <p:nvPr/>
            </p:nvSpPr>
            <p:spPr>
              <a:xfrm>
                <a:off x="4263996" y="3744200"/>
                <a:ext cx="50669" cy="48773"/>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38"/>
              <p:cNvSpPr/>
              <p:nvPr/>
            </p:nvSpPr>
            <p:spPr>
              <a:xfrm>
                <a:off x="4409970" y="4013744"/>
                <a:ext cx="69282" cy="50324"/>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38"/>
              <p:cNvSpPr/>
              <p:nvPr/>
            </p:nvSpPr>
            <p:spPr>
              <a:xfrm>
                <a:off x="4075798" y="4308622"/>
                <a:ext cx="49462" cy="44464"/>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38"/>
              <p:cNvSpPr/>
              <p:nvPr/>
            </p:nvSpPr>
            <p:spPr>
              <a:xfrm>
                <a:off x="4251760" y="4718109"/>
                <a:ext cx="46532" cy="44464"/>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38"/>
              <p:cNvSpPr/>
              <p:nvPr/>
            </p:nvSpPr>
            <p:spPr>
              <a:xfrm>
                <a:off x="4899424" y="4952495"/>
                <a:ext cx="46532" cy="44637"/>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38"/>
              <p:cNvSpPr/>
              <p:nvPr/>
            </p:nvSpPr>
            <p:spPr>
              <a:xfrm>
                <a:off x="4704332" y="4473210"/>
                <a:ext cx="101337" cy="13167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38"/>
              <p:cNvSpPr/>
              <p:nvPr/>
            </p:nvSpPr>
            <p:spPr>
              <a:xfrm>
                <a:off x="5583329" y="4565413"/>
                <a:ext cx="46532" cy="4412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38"/>
              <p:cNvSpPr/>
              <p:nvPr/>
            </p:nvSpPr>
            <p:spPr>
              <a:xfrm>
                <a:off x="5526456" y="4593505"/>
                <a:ext cx="119089" cy="14201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38"/>
              <p:cNvSpPr/>
              <p:nvPr/>
            </p:nvSpPr>
            <p:spPr>
              <a:xfrm>
                <a:off x="6009533" y="4332578"/>
                <a:ext cx="40673" cy="45326"/>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38"/>
              <p:cNvSpPr/>
              <p:nvPr/>
            </p:nvSpPr>
            <p:spPr>
              <a:xfrm>
                <a:off x="5521458" y="4249681"/>
                <a:ext cx="45671" cy="45843"/>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38"/>
              <p:cNvSpPr/>
              <p:nvPr/>
            </p:nvSpPr>
            <p:spPr>
              <a:xfrm>
                <a:off x="5807892" y="4085094"/>
                <a:ext cx="47911" cy="4343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38"/>
              <p:cNvSpPr/>
              <p:nvPr/>
            </p:nvSpPr>
            <p:spPr>
              <a:xfrm>
                <a:off x="5742229" y="3131521"/>
                <a:ext cx="43775" cy="42569"/>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8"/>
              <p:cNvSpPr/>
              <p:nvPr/>
            </p:nvSpPr>
            <p:spPr>
              <a:xfrm>
                <a:off x="6131379" y="3102912"/>
                <a:ext cx="46360" cy="44292"/>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38"/>
              <p:cNvSpPr/>
              <p:nvPr/>
            </p:nvSpPr>
            <p:spPr>
              <a:xfrm>
                <a:off x="6045897" y="3431398"/>
                <a:ext cx="62043" cy="51530"/>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38"/>
              <p:cNvSpPr/>
              <p:nvPr/>
            </p:nvSpPr>
            <p:spPr>
              <a:xfrm>
                <a:off x="6273734" y="3569789"/>
                <a:ext cx="45843" cy="4343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38"/>
              <p:cNvSpPr/>
              <p:nvPr/>
            </p:nvSpPr>
            <p:spPr>
              <a:xfrm>
                <a:off x="5155230" y="3753334"/>
                <a:ext cx="49290" cy="42224"/>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38"/>
              <p:cNvSpPr/>
              <p:nvPr/>
            </p:nvSpPr>
            <p:spPr>
              <a:xfrm>
                <a:off x="4803946" y="3753506"/>
                <a:ext cx="92893" cy="91514"/>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38"/>
              <p:cNvSpPr/>
              <p:nvPr/>
            </p:nvSpPr>
            <p:spPr>
              <a:xfrm>
                <a:off x="5134549" y="3916026"/>
                <a:ext cx="43603" cy="45326"/>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38"/>
              <p:cNvSpPr/>
              <p:nvPr/>
            </p:nvSpPr>
            <p:spPr>
              <a:xfrm>
                <a:off x="5519218" y="4038734"/>
                <a:ext cx="113574" cy="74969"/>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38"/>
              <p:cNvSpPr/>
              <p:nvPr/>
            </p:nvSpPr>
            <p:spPr>
              <a:xfrm>
                <a:off x="4533196" y="4146793"/>
                <a:ext cx="282469" cy="270578"/>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38"/>
              <p:cNvSpPr/>
              <p:nvPr/>
            </p:nvSpPr>
            <p:spPr>
              <a:xfrm>
                <a:off x="5540588" y="3643379"/>
                <a:ext cx="56528" cy="50152"/>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38"/>
              <p:cNvSpPr/>
              <p:nvPr/>
            </p:nvSpPr>
            <p:spPr>
              <a:xfrm>
                <a:off x="5011323" y="3593744"/>
                <a:ext cx="806735" cy="644733"/>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38"/>
              <p:cNvSpPr/>
              <p:nvPr/>
            </p:nvSpPr>
            <p:spPr>
              <a:xfrm>
                <a:off x="4918726" y="3792628"/>
                <a:ext cx="52220" cy="51703"/>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38"/>
              <p:cNvSpPr/>
              <p:nvPr/>
            </p:nvSpPr>
            <p:spPr>
              <a:xfrm>
                <a:off x="5329813" y="3334886"/>
                <a:ext cx="49979" cy="51013"/>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38"/>
              <p:cNvSpPr/>
              <p:nvPr/>
            </p:nvSpPr>
            <p:spPr>
              <a:xfrm>
                <a:off x="5469411" y="3560999"/>
                <a:ext cx="56528" cy="4601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38"/>
              <p:cNvSpPr/>
              <p:nvPr/>
            </p:nvSpPr>
            <p:spPr>
              <a:xfrm>
                <a:off x="5967481" y="3562895"/>
                <a:ext cx="74969" cy="71522"/>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38"/>
              <p:cNvSpPr/>
              <p:nvPr/>
            </p:nvSpPr>
            <p:spPr>
              <a:xfrm>
                <a:off x="6533800" y="3424331"/>
                <a:ext cx="42913" cy="46188"/>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38"/>
              <p:cNvSpPr/>
              <p:nvPr/>
            </p:nvSpPr>
            <p:spPr>
              <a:xfrm>
                <a:off x="5429427" y="3747647"/>
                <a:ext cx="40156" cy="38777"/>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8"/>
              <p:cNvSpPr/>
              <p:nvPr/>
            </p:nvSpPr>
            <p:spPr>
              <a:xfrm>
                <a:off x="5511462" y="3696805"/>
                <a:ext cx="38605" cy="4153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8"/>
              <p:cNvSpPr/>
              <p:nvPr/>
            </p:nvSpPr>
            <p:spPr>
              <a:xfrm>
                <a:off x="4616609" y="4081475"/>
                <a:ext cx="37915" cy="39122"/>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8"/>
              <p:cNvSpPr/>
              <p:nvPr/>
            </p:nvSpPr>
            <p:spPr>
              <a:xfrm>
                <a:off x="4855994" y="4177297"/>
                <a:ext cx="39466" cy="39294"/>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38"/>
              <p:cNvSpPr/>
              <p:nvPr/>
            </p:nvSpPr>
            <p:spPr>
              <a:xfrm>
                <a:off x="4528198" y="4452184"/>
                <a:ext cx="45843" cy="40673"/>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38"/>
              <p:cNvSpPr/>
              <p:nvPr/>
            </p:nvSpPr>
            <p:spPr>
              <a:xfrm>
                <a:off x="4438579" y="4288803"/>
                <a:ext cx="53599" cy="52909"/>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38"/>
              <p:cNvSpPr/>
              <p:nvPr/>
            </p:nvSpPr>
            <p:spPr>
              <a:xfrm>
                <a:off x="5825643" y="3554278"/>
                <a:ext cx="42913" cy="42052"/>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38"/>
              <p:cNvSpPr/>
              <p:nvPr/>
            </p:nvSpPr>
            <p:spPr>
              <a:xfrm>
                <a:off x="4885981" y="3891380"/>
                <a:ext cx="81346" cy="82207"/>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38"/>
              <p:cNvSpPr/>
              <p:nvPr/>
            </p:nvSpPr>
            <p:spPr>
              <a:xfrm>
                <a:off x="5458036" y="3456215"/>
                <a:ext cx="45671" cy="44637"/>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38"/>
              <p:cNvSpPr/>
              <p:nvPr/>
            </p:nvSpPr>
            <p:spPr>
              <a:xfrm>
                <a:off x="5025456" y="4346365"/>
                <a:ext cx="207500" cy="138046"/>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38"/>
              <p:cNvSpPr/>
              <p:nvPr/>
            </p:nvSpPr>
            <p:spPr>
              <a:xfrm>
                <a:off x="4508378" y="4642623"/>
                <a:ext cx="177513" cy="137874"/>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38"/>
              <p:cNvSpPr/>
              <p:nvPr/>
            </p:nvSpPr>
            <p:spPr>
              <a:xfrm>
                <a:off x="4471324" y="4778946"/>
                <a:ext cx="47911" cy="51530"/>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38"/>
              <p:cNvSpPr/>
              <p:nvPr/>
            </p:nvSpPr>
            <p:spPr>
              <a:xfrm>
                <a:off x="4299499" y="4852019"/>
                <a:ext cx="45154" cy="41362"/>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38"/>
              <p:cNvSpPr/>
              <p:nvPr/>
            </p:nvSpPr>
            <p:spPr>
              <a:xfrm>
                <a:off x="5653300" y="4034597"/>
                <a:ext cx="136151" cy="145629"/>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8"/>
              <p:cNvSpPr/>
              <p:nvPr/>
            </p:nvSpPr>
            <p:spPr>
              <a:xfrm>
                <a:off x="4712777" y="4721900"/>
                <a:ext cx="290225" cy="259548"/>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38"/>
              <p:cNvSpPr/>
              <p:nvPr/>
            </p:nvSpPr>
            <p:spPr>
              <a:xfrm>
                <a:off x="5522147" y="3556346"/>
                <a:ext cx="41535" cy="38949"/>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38"/>
              <p:cNvSpPr/>
              <p:nvPr/>
            </p:nvSpPr>
            <p:spPr>
              <a:xfrm>
                <a:off x="5151610" y="3315583"/>
                <a:ext cx="41535" cy="43258"/>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38"/>
              <p:cNvSpPr/>
              <p:nvPr/>
            </p:nvSpPr>
            <p:spPr>
              <a:xfrm>
                <a:off x="5247778" y="3030528"/>
                <a:ext cx="37915" cy="38949"/>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38"/>
              <p:cNvSpPr/>
              <p:nvPr/>
            </p:nvSpPr>
            <p:spPr>
              <a:xfrm>
                <a:off x="4803946" y="3175296"/>
                <a:ext cx="37915" cy="41190"/>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38"/>
              <p:cNvSpPr/>
              <p:nvPr/>
            </p:nvSpPr>
            <p:spPr>
              <a:xfrm>
                <a:off x="4639359" y="3346777"/>
                <a:ext cx="49462" cy="45671"/>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38"/>
              <p:cNvSpPr/>
              <p:nvPr/>
            </p:nvSpPr>
            <p:spPr>
              <a:xfrm>
                <a:off x="5707416" y="4229345"/>
                <a:ext cx="124776" cy="123914"/>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38"/>
              <p:cNvSpPr/>
              <p:nvPr/>
            </p:nvSpPr>
            <p:spPr>
              <a:xfrm>
                <a:off x="5881999" y="4251749"/>
                <a:ext cx="42224" cy="43258"/>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38"/>
              <p:cNvSpPr/>
              <p:nvPr/>
            </p:nvSpPr>
            <p:spPr>
              <a:xfrm>
                <a:off x="6235302" y="3739546"/>
                <a:ext cx="42913" cy="43947"/>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38"/>
              <p:cNvSpPr/>
              <p:nvPr/>
            </p:nvSpPr>
            <p:spPr>
              <a:xfrm>
                <a:off x="6445560" y="3144619"/>
                <a:ext cx="42913" cy="38777"/>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38"/>
              <p:cNvSpPr/>
              <p:nvPr/>
            </p:nvSpPr>
            <p:spPr>
              <a:xfrm>
                <a:off x="6338708" y="3353671"/>
                <a:ext cx="40673" cy="4084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38"/>
              <p:cNvSpPr/>
              <p:nvPr/>
            </p:nvSpPr>
            <p:spPr>
              <a:xfrm>
                <a:off x="6210485" y="3356256"/>
                <a:ext cx="107025" cy="120812"/>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38"/>
              <p:cNvSpPr/>
              <p:nvPr/>
            </p:nvSpPr>
            <p:spPr>
              <a:xfrm>
                <a:off x="6120694" y="3690773"/>
                <a:ext cx="41362" cy="37915"/>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38"/>
              <p:cNvSpPr/>
              <p:nvPr/>
            </p:nvSpPr>
            <p:spPr>
              <a:xfrm>
                <a:off x="5953866" y="3744544"/>
                <a:ext cx="104957" cy="15890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38"/>
              <p:cNvSpPr/>
              <p:nvPr/>
            </p:nvSpPr>
            <p:spPr>
              <a:xfrm>
                <a:off x="4647286" y="3927055"/>
                <a:ext cx="151834" cy="115814"/>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38"/>
              <p:cNvSpPr/>
              <p:nvPr/>
            </p:nvSpPr>
            <p:spPr>
              <a:xfrm>
                <a:off x="6110009" y="3838644"/>
                <a:ext cx="42224" cy="42741"/>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38"/>
              <p:cNvSpPr/>
              <p:nvPr/>
            </p:nvSpPr>
            <p:spPr>
              <a:xfrm>
                <a:off x="4834623" y="4563690"/>
                <a:ext cx="40845" cy="40673"/>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38"/>
              <p:cNvSpPr/>
              <p:nvPr/>
            </p:nvSpPr>
            <p:spPr>
              <a:xfrm>
                <a:off x="5225718" y="4241064"/>
                <a:ext cx="310044" cy="251275"/>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38"/>
              <p:cNvSpPr/>
              <p:nvPr/>
            </p:nvSpPr>
            <p:spPr>
              <a:xfrm>
                <a:off x="4723462" y="3440359"/>
                <a:ext cx="192507" cy="208534"/>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38"/>
              <p:cNvSpPr/>
              <p:nvPr/>
            </p:nvSpPr>
            <p:spPr>
              <a:xfrm>
                <a:off x="4932341" y="3287319"/>
                <a:ext cx="41362" cy="41362"/>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38"/>
              <p:cNvSpPr/>
              <p:nvPr/>
            </p:nvSpPr>
            <p:spPr>
              <a:xfrm>
                <a:off x="6497608" y="3078957"/>
                <a:ext cx="131842" cy="121329"/>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8"/>
              <p:cNvSpPr/>
              <p:nvPr/>
            </p:nvSpPr>
            <p:spPr>
              <a:xfrm>
                <a:off x="6234613" y="3093950"/>
                <a:ext cx="45843" cy="39466"/>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38"/>
              <p:cNvSpPr/>
              <p:nvPr/>
            </p:nvSpPr>
            <p:spPr>
              <a:xfrm>
                <a:off x="4905973" y="4604190"/>
                <a:ext cx="39983" cy="39122"/>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38"/>
              <p:cNvSpPr/>
              <p:nvPr/>
            </p:nvSpPr>
            <p:spPr>
              <a:xfrm>
                <a:off x="4771890" y="3872423"/>
                <a:ext cx="45154" cy="38777"/>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8"/>
              <p:cNvSpPr/>
              <p:nvPr/>
            </p:nvSpPr>
            <p:spPr>
              <a:xfrm>
                <a:off x="5180909" y="3565997"/>
                <a:ext cx="56356" cy="59458"/>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38"/>
              <p:cNvSpPr/>
              <p:nvPr/>
            </p:nvSpPr>
            <p:spPr>
              <a:xfrm>
                <a:off x="4531127" y="3871044"/>
                <a:ext cx="44292" cy="36192"/>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8"/>
              <p:cNvSpPr/>
              <p:nvPr/>
            </p:nvSpPr>
            <p:spPr>
              <a:xfrm>
                <a:off x="4437028" y="4145586"/>
                <a:ext cx="37915" cy="43258"/>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38"/>
              <p:cNvSpPr/>
              <p:nvPr/>
            </p:nvSpPr>
            <p:spPr>
              <a:xfrm>
                <a:off x="5502156" y="4167991"/>
                <a:ext cx="36537" cy="39983"/>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38"/>
              <p:cNvSpPr/>
              <p:nvPr/>
            </p:nvSpPr>
            <p:spPr>
              <a:xfrm>
                <a:off x="5529903" y="4372045"/>
                <a:ext cx="28781" cy="26885"/>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8"/>
              <p:cNvSpPr/>
              <p:nvPr/>
            </p:nvSpPr>
            <p:spPr>
              <a:xfrm>
                <a:off x="4774131" y="4084232"/>
                <a:ext cx="26541" cy="2464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38"/>
              <p:cNvSpPr/>
              <p:nvPr/>
            </p:nvSpPr>
            <p:spPr>
              <a:xfrm>
                <a:off x="4785505" y="4364289"/>
                <a:ext cx="27230" cy="26196"/>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8"/>
              <p:cNvSpPr/>
              <p:nvPr/>
            </p:nvSpPr>
            <p:spPr>
              <a:xfrm>
                <a:off x="4168518" y="4593677"/>
                <a:ext cx="24990" cy="21887"/>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38"/>
              <p:cNvSpPr/>
              <p:nvPr/>
            </p:nvSpPr>
            <p:spPr>
              <a:xfrm>
                <a:off x="4476322" y="4582820"/>
                <a:ext cx="82035" cy="76175"/>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38"/>
              <p:cNvSpPr/>
              <p:nvPr/>
            </p:nvSpPr>
            <p:spPr>
              <a:xfrm>
                <a:off x="4268994" y="5095367"/>
                <a:ext cx="29298" cy="28954"/>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38"/>
              <p:cNvSpPr/>
              <p:nvPr/>
            </p:nvSpPr>
            <p:spPr>
              <a:xfrm>
                <a:off x="5988162" y="4067687"/>
                <a:ext cx="28609" cy="21715"/>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38"/>
              <p:cNvSpPr/>
              <p:nvPr/>
            </p:nvSpPr>
            <p:spPr>
              <a:xfrm>
                <a:off x="5733095" y="4483378"/>
                <a:ext cx="30677" cy="28092"/>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38"/>
              <p:cNvSpPr/>
              <p:nvPr/>
            </p:nvSpPr>
            <p:spPr>
              <a:xfrm>
                <a:off x="5594876" y="4448220"/>
                <a:ext cx="28609" cy="24817"/>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38"/>
              <p:cNvSpPr/>
              <p:nvPr/>
            </p:nvSpPr>
            <p:spPr>
              <a:xfrm>
                <a:off x="5507277" y="4707768"/>
                <a:ext cx="29298" cy="26196"/>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38"/>
              <p:cNvSpPr/>
              <p:nvPr/>
            </p:nvSpPr>
            <p:spPr>
              <a:xfrm>
                <a:off x="5156732" y="4784461"/>
                <a:ext cx="113401" cy="168206"/>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38"/>
              <p:cNvSpPr/>
              <p:nvPr/>
            </p:nvSpPr>
            <p:spPr>
              <a:xfrm>
                <a:off x="5017134" y="4848055"/>
                <a:ext cx="29298" cy="23266"/>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38"/>
              <p:cNvSpPr/>
              <p:nvPr/>
            </p:nvSpPr>
            <p:spPr>
              <a:xfrm>
                <a:off x="4553877" y="4207113"/>
                <a:ext cx="29471" cy="25162"/>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38"/>
              <p:cNvSpPr/>
              <p:nvPr/>
            </p:nvSpPr>
            <p:spPr>
              <a:xfrm>
                <a:off x="5373243" y="3520843"/>
                <a:ext cx="22922" cy="29643"/>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38"/>
              <p:cNvSpPr/>
              <p:nvPr/>
            </p:nvSpPr>
            <p:spPr>
              <a:xfrm>
                <a:off x="5454417" y="4109911"/>
                <a:ext cx="27919" cy="32745"/>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38"/>
              <p:cNvSpPr/>
              <p:nvPr/>
            </p:nvSpPr>
            <p:spPr>
              <a:xfrm>
                <a:off x="5856320" y="3742993"/>
                <a:ext cx="26541" cy="24128"/>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38"/>
              <p:cNvSpPr/>
              <p:nvPr/>
            </p:nvSpPr>
            <p:spPr>
              <a:xfrm>
                <a:off x="5747917" y="3891208"/>
                <a:ext cx="28092" cy="25851"/>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38"/>
              <p:cNvSpPr/>
              <p:nvPr/>
            </p:nvSpPr>
            <p:spPr>
              <a:xfrm>
                <a:off x="6431945" y="3604602"/>
                <a:ext cx="27919" cy="21715"/>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38"/>
              <p:cNvSpPr/>
              <p:nvPr/>
            </p:nvSpPr>
            <p:spPr>
              <a:xfrm>
                <a:off x="6602220" y="3200803"/>
                <a:ext cx="25162" cy="21026"/>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38"/>
              <p:cNvSpPr/>
              <p:nvPr/>
            </p:nvSpPr>
            <p:spPr>
              <a:xfrm>
                <a:off x="5931117" y="2839400"/>
                <a:ext cx="25162" cy="26196"/>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38"/>
              <p:cNvSpPr/>
              <p:nvPr/>
            </p:nvSpPr>
            <p:spPr>
              <a:xfrm>
                <a:off x="5537141" y="3232859"/>
                <a:ext cx="27919" cy="28264"/>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38"/>
              <p:cNvSpPr/>
              <p:nvPr/>
            </p:nvSpPr>
            <p:spPr>
              <a:xfrm>
                <a:off x="4236077" y="4336197"/>
                <a:ext cx="29471" cy="27058"/>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38"/>
              <p:cNvSpPr/>
              <p:nvPr/>
            </p:nvSpPr>
            <p:spPr>
              <a:xfrm>
                <a:off x="4311735" y="3976690"/>
                <a:ext cx="30677" cy="23439"/>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38"/>
              <p:cNvSpPr/>
              <p:nvPr/>
            </p:nvSpPr>
            <p:spPr>
              <a:xfrm>
                <a:off x="5238595" y="4702598"/>
                <a:ext cx="27919" cy="24817"/>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38"/>
              <p:cNvSpPr/>
              <p:nvPr/>
            </p:nvSpPr>
            <p:spPr>
              <a:xfrm>
                <a:off x="5103182" y="4491306"/>
                <a:ext cx="372777" cy="260582"/>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38"/>
              <p:cNvSpPr/>
              <p:nvPr/>
            </p:nvSpPr>
            <p:spPr>
              <a:xfrm>
                <a:off x="5322698" y="4764641"/>
                <a:ext cx="29471" cy="27919"/>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38"/>
              <p:cNvSpPr/>
              <p:nvPr/>
            </p:nvSpPr>
            <p:spPr>
              <a:xfrm>
                <a:off x="5139670" y="5009885"/>
                <a:ext cx="28609" cy="2206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38"/>
              <p:cNvSpPr/>
              <p:nvPr/>
            </p:nvSpPr>
            <p:spPr>
              <a:xfrm>
                <a:off x="5003519" y="5153792"/>
                <a:ext cx="27919" cy="31022"/>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38"/>
              <p:cNvSpPr/>
              <p:nvPr/>
            </p:nvSpPr>
            <p:spPr>
              <a:xfrm>
                <a:off x="4634361" y="5075376"/>
                <a:ext cx="30160" cy="28781"/>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38"/>
              <p:cNvSpPr/>
              <p:nvPr/>
            </p:nvSpPr>
            <p:spPr>
              <a:xfrm>
                <a:off x="5998848" y="4139554"/>
                <a:ext cx="42224" cy="35330"/>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38"/>
              <p:cNvSpPr/>
              <p:nvPr/>
            </p:nvSpPr>
            <p:spPr>
              <a:xfrm>
                <a:off x="5663124" y="4501646"/>
                <a:ext cx="33090" cy="31539"/>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8" name="Google Shape;5278;p38"/>
            <p:cNvGrpSpPr/>
            <p:nvPr/>
          </p:nvGrpSpPr>
          <p:grpSpPr>
            <a:xfrm flipH="1" rot="10800000">
              <a:off x="-458105" y="2028195"/>
              <a:ext cx="3714088" cy="3184574"/>
              <a:chOff x="5378950" y="2687000"/>
              <a:chExt cx="396800" cy="340225"/>
            </a:xfrm>
          </p:grpSpPr>
          <p:sp>
            <p:nvSpPr>
              <p:cNvPr id="5279" name="Google Shape;5279;p38"/>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38"/>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38"/>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38"/>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38"/>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38"/>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38"/>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38"/>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38"/>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38"/>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38"/>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38"/>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38"/>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38"/>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38"/>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38"/>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38"/>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38"/>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38"/>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38"/>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38"/>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38"/>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38"/>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38"/>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38"/>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38"/>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38"/>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38"/>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38"/>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38"/>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38"/>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38"/>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38"/>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38"/>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38"/>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38"/>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38"/>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38"/>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38"/>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38"/>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38"/>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38"/>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38"/>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38"/>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38"/>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38"/>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38"/>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38"/>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38"/>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38"/>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38"/>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38"/>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38"/>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38"/>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38"/>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38"/>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38"/>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38"/>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38"/>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38"/>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38"/>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38"/>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38"/>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38"/>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38"/>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38"/>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38"/>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38"/>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38"/>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38"/>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38"/>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38"/>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38"/>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38"/>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38"/>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38"/>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38"/>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38"/>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38"/>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38"/>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38"/>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38"/>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38"/>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38"/>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38"/>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38"/>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38"/>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38"/>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38"/>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38"/>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38"/>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38"/>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38"/>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38"/>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38"/>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38"/>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38"/>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38"/>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38"/>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38"/>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38"/>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38"/>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38"/>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38"/>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38"/>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38"/>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38"/>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38"/>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38"/>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38"/>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38"/>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38"/>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38"/>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38"/>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38"/>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38"/>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38"/>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38"/>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38"/>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38"/>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38"/>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38"/>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01" name="Google Shape;5401;p38"/>
          <p:cNvGrpSpPr/>
          <p:nvPr/>
        </p:nvGrpSpPr>
        <p:grpSpPr>
          <a:xfrm rot="9570379">
            <a:off x="-847670" y="-722967"/>
            <a:ext cx="5357481" cy="6653651"/>
            <a:chOff x="5175922" y="-723039"/>
            <a:chExt cx="5357542" cy="6653728"/>
          </a:xfrm>
        </p:grpSpPr>
        <p:sp>
          <p:nvSpPr>
            <p:cNvPr id="5402" name="Google Shape;5402;p38"/>
            <p:cNvSpPr/>
            <p:nvPr/>
          </p:nvSpPr>
          <p:spPr>
            <a:xfrm rot="5400000">
              <a:off x="4091943" y="2778311"/>
              <a:ext cx="4236357" cy="2068399"/>
            </a:xfrm>
            <a:custGeom>
              <a:rect b="b" l="l" r="r" t="t"/>
              <a:pathLst>
                <a:path extrusionOk="0" h="14065" w="28807">
                  <a:moveTo>
                    <a:pt x="27075" y="0"/>
                  </a:moveTo>
                  <a:cubicBezTo>
                    <a:pt x="27017" y="1703"/>
                    <a:pt x="26657" y="3398"/>
                    <a:pt x="25992" y="4982"/>
                  </a:cubicBezTo>
                  <a:cubicBezTo>
                    <a:pt x="25330" y="6557"/>
                    <a:pt x="24346" y="8016"/>
                    <a:pt x="23122" y="9240"/>
                  </a:cubicBezTo>
                  <a:cubicBezTo>
                    <a:pt x="21899" y="10468"/>
                    <a:pt x="20423" y="11460"/>
                    <a:pt x="18827" y="12200"/>
                  </a:cubicBezTo>
                  <a:cubicBezTo>
                    <a:pt x="18029" y="12576"/>
                    <a:pt x="17194" y="12857"/>
                    <a:pt x="16342" y="13068"/>
                  </a:cubicBezTo>
                  <a:cubicBezTo>
                    <a:pt x="15912" y="13167"/>
                    <a:pt x="15478" y="13250"/>
                    <a:pt x="15044" y="13312"/>
                  </a:cubicBezTo>
                  <a:cubicBezTo>
                    <a:pt x="14610" y="13374"/>
                    <a:pt x="14172" y="13411"/>
                    <a:pt x="13734" y="13424"/>
                  </a:cubicBezTo>
                  <a:cubicBezTo>
                    <a:pt x="13588" y="13429"/>
                    <a:pt x="13443" y="13431"/>
                    <a:pt x="13297" y="13431"/>
                  </a:cubicBezTo>
                  <a:cubicBezTo>
                    <a:pt x="11684" y="13431"/>
                    <a:pt x="10063" y="13117"/>
                    <a:pt x="8554" y="12514"/>
                  </a:cubicBezTo>
                  <a:cubicBezTo>
                    <a:pt x="6912" y="11861"/>
                    <a:pt x="5391" y="10877"/>
                    <a:pt x="4109" y="9637"/>
                  </a:cubicBezTo>
                  <a:cubicBezTo>
                    <a:pt x="2824" y="8401"/>
                    <a:pt x="1778" y="6908"/>
                    <a:pt x="1071" y="5267"/>
                  </a:cubicBezTo>
                  <a:cubicBezTo>
                    <a:pt x="719" y="4440"/>
                    <a:pt x="455" y="3580"/>
                    <a:pt x="289" y="2696"/>
                  </a:cubicBezTo>
                  <a:cubicBezTo>
                    <a:pt x="132" y="1815"/>
                    <a:pt x="74" y="914"/>
                    <a:pt x="124" y="17"/>
                  </a:cubicBezTo>
                  <a:lnTo>
                    <a:pt x="124" y="17"/>
                  </a:lnTo>
                  <a:lnTo>
                    <a:pt x="79" y="25"/>
                  </a:lnTo>
                  <a:cubicBezTo>
                    <a:pt x="0" y="926"/>
                    <a:pt x="33" y="1840"/>
                    <a:pt x="174" y="2733"/>
                  </a:cubicBezTo>
                  <a:cubicBezTo>
                    <a:pt x="310" y="3626"/>
                    <a:pt x="554" y="4510"/>
                    <a:pt x="889" y="5354"/>
                  </a:cubicBezTo>
                  <a:cubicBezTo>
                    <a:pt x="1563" y="7045"/>
                    <a:pt x="2584" y="8587"/>
                    <a:pt x="3865" y="9889"/>
                  </a:cubicBezTo>
                  <a:cubicBezTo>
                    <a:pt x="5143" y="11191"/>
                    <a:pt x="6685" y="12245"/>
                    <a:pt x="8368" y="12977"/>
                  </a:cubicBezTo>
                  <a:cubicBezTo>
                    <a:pt x="10019" y="13686"/>
                    <a:pt x="11817" y="14065"/>
                    <a:pt x="13626" y="14065"/>
                  </a:cubicBezTo>
                  <a:cubicBezTo>
                    <a:pt x="13665" y="14065"/>
                    <a:pt x="13703" y="14065"/>
                    <a:pt x="13742" y="14064"/>
                  </a:cubicBezTo>
                  <a:cubicBezTo>
                    <a:pt x="14209" y="14060"/>
                    <a:pt x="14668" y="14036"/>
                    <a:pt x="15127" y="13982"/>
                  </a:cubicBezTo>
                  <a:cubicBezTo>
                    <a:pt x="15586" y="13928"/>
                    <a:pt x="16041" y="13858"/>
                    <a:pt x="16495" y="13763"/>
                  </a:cubicBezTo>
                  <a:cubicBezTo>
                    <a:pt x="16611" y="13734"/>
                    <a:pt x="16719" y="13709"/>
                    <a:pt x="16834" y="13684"/>
                  </a:cubicBezTo>
                  <a:lnTo>
                    <a:pt x="17004" y="13643"/>
                  </a:lnTo>
                  <a:lnTo>
                    <a:pt x="17169" y="13597"/>
                  </a:lnTo>
                  <a:cubicBezTo>
                    <a:pt x="17281" y="13564"/>
                    <a:pt x="17397" y="13535"/>
                    <a:pt x="17504" y="13502"/>
                  </a:cubicBezTo>
                  <a:lnTo>
                    <a:pt x="17835" y="13399"/>
                  </a:lnTo>
                  <a:cubicBezTo>
                    <a:pt x="18281" y="13258"/>
                    <a:pt x="18715" y="13109"/>
                    <a:pt x="19141" y="12940"/>
                  </a:cubicBezTo>
                  <a:cubicBezTo>
                    <a:pt x="20857" y="12262"/>
                    <a:pt x="22482" y="11303"/>
                    <a:pt x="23883" y="10050"/>
                  </a:cubicBezTo>
                  <a:cubicBezTo>
                    <a:pt x="25280" y="8806"/>
                    <a:pt x="26450" y="7276"/>
                    <a:pt x="27281" y="5577"/>
                  </a:cubicBezTo>
                  <a:cubicBezTo>
                    <a:pt x="28121" y="3874"/>
                    <a:pt x="28629" y="2009"/>
                    <a:pt x="28807" y="120"/>
                  </a:cubicBezTo>
                  <a:lnTo>
                    <a:pt x="270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38"/>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38"/>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38"/>
            <p:cNvSpPr/>
            <p:nvPr/>
          </p:nvSpPr>
          <p:spPr>
            <a:xfrm rot="5400000">
              <a:off x="5422100" y="-248182"/>
              <a:ext cx="4229740" cy="3280026"/>
            </a:xfrm>
            <a:custGeom>
              <a:rect b="b" l="l" r="r" t="t"/>
              <a:pathLst>
                <a:path extrusionOk="0" h="22304" w="28762">
                  <a:moveTo>
                    <a:pt x="15100" y="0"/>
                  </a:moveTo>
                  <a:cubicBezTo>
                    <a:pt x="14774" y="0"/>
                    <a:pt x="14448" y="12"/>
                    <a:pt x="14123" y="37"/>
                  </a:cubicBezTo>
                  <a:cubicBezTo>
                    <a:pt x="13027" y="115"/>
                    <a:pt x="11944" y="330"/>
                    <a:pt x="10894" y="661"/>
                  </a:cubicBezTo>
                  <a:cubicBezTo>
                    <a:pt x="10365" y="830"/>
                    <a:pt x="9856" y="1017"/>
                    <a:pt x="9348" y="1236"/>
                  </a:cubicBezTo>
                  <a:cubicBezTo>
                    <a:pt x="8844" y="1451"/>
                    <a:pt x="8347" y="1690"/>
                    <a:pt x="7864" y="1955"/>
                  </a:cubicBezTo>
                  <a:cubicBezTo>
                    <a:pt x="6900" y="2480"/>
                    <a:pt x="5983" y="3113"/>
                    <a:pt x="5148" y="3840"/>
                  </a:cubicBezTo>
                  <a:cubicBezTo>
                    <a:pt x="4308" y="4568"/>
                    <a:pt x="3552" y="5390"/>
                    <a:pt x="2899" y="6296"/>
                  </a:cubicBezTo>
                  <a:cubicBezTo>
                    <a:pt x="2241" y="7197"/>
                    <a:pt x="1696" y="8181"/>
                    <a:pt x="1261" y="9210"/>
                  </a:cubicBezTo>
                  <a:cubicBezTo>
                    <a:pt x="389" y="11269"/>
                    <a:pt x="1" y="13522"/>
                    <a:pt x="46" y="15763"/>
                  </a:cubicBezTo>
                  <a:cubicBezTo>
                    <a:pt x="96" y="18000"/>
                    <a:pt x="575" y="20220"/>
                    <a:pt x="1381" y="22303"/>
                  </a:cubicBezTo>
                  <a:lnTo>
                    <a:pt x="2990" y="21646"/>
                  </a:lnTo>
                  <a:cubicBezTo>
                    <a:pt x="2175" y="19765"/>
                    <a:pt x="1658" y="17752"/>
                    <a:pt x="1534" y="15705"/>
                  </a:cubicBezTo>
                  <a:cubicBezTo>
                    <a:pt x="1410" y="13663"/>
                    <a:pt x="1683" y="11592"/>
                    <a:pt x="2415" y="9669"/>
                  </a:cubicBezTo>
                  <a:cubicBezTo>
                    <a:pt x="2775" y="8706"/>
                    <a:pt x="3246" y="7788"/>
                    <a:pt x="3816" y="6928"/>
                  </a:cubicBezTo>
                  <a:cubicBezTo>
                    <a:pt x="4387" y="6073"/>
                    <a:pt x="5061" y="5283"/>
                    <a:pt x="5813" y="4572"/>
                  </a:cubicBezTo>
                  <a:cubicBezTo>
                    <a:pt x="7322" y="3154"/>
                    <a:pt x="9158" y="2067"/>
                    <a:pt x="11130" y="1368"/>
                  </a:cubicBezTo>
                  <a:cubicBezTo>
                    <a:pt x="12118" y="1029"/>
                    <a:pt x="13147" y="802"/>
                    <a:pt x="14185" y="694"/>
                  </a:cubicBezTo>
                  <a:cubicBezTo>
                    <a:pt x="14609" y="649"/>
                    <a:pt x="15034" y="626"/>
                    <a:pt x="15459" y="626"/>
                  </a:cubicBezTo>
                  <a:cubicBezTo>
                    <a:pt x="16080" y="626"/>
                    <a:pt x="16701" y="674"/>
                    <a:pt x="17319" y="764"/>
                  </a:cubicBezTo>
                  <a:cubicBezTo>
                    <a:pt x="19390" y="1074"/>
                    <a:pt x="21391" y="1901"/>
                    <a:pt x="23106" y="3137"/>
                  </a:cubicBezTo>
                  <a:cubicBezTo>
                    <a:pt x="24822" y="4365"/>
                    <a:pt x="26261" y="5998"/>
                    <a:pt x="27249" y="7879"/>
                  </a:cubicBezTo>
                  <a:cubicBezTo>
                    <a:pt x="27745" y="8822"/>
                    <a:pt x="28121" y="9822"/>
                    <a:pt x="28361" y="10864"/>
                  </a:cubicBezTo>
                  <a:cubicBezTo>
                    <a:pt x="28597" y="11902"/>
                    <a:pt x="28696" y="12968"/>
                    <a:pt x="28630" y="14039"/>
                  </a:cubicBezTo>
                  <a:lnTo>
                    <a:pt x="28671" y="14047"/>
                  </a:lnTo>
                  <a:cubicBezTo>
                    <a:pt x="28762" y="12973"/>
                    <a:pt x="28696" y="11885"/>
                    <a:pt x="28485" y="10831"/>
                  </a:cubicBezTo>
                  <a:cubicBezTo>
                    <a:pt x="28274" y="9777"/>
                    <a:pt x="27914" y="8747"/>
                    <a:pt x="27439" y="7776"/>
                  </a:cubicBezTo>
                  <a:cubicBezTo>
                    <a:pt x="26488" y="5841"/>
                    <a:pt x="25062" y="4130"/>
                    <a:pt x="23334" y="2815"/>
                  </a:cubicBezTo>
                  <a:cubicBezTo>
                    <a:pt x="22466" y="2162"/>
                    <a:pt x="21523" y="1595"/>
                    <a:pt x="20527" y="1157"/>
                  </a:cubicBezTo>
                  <a:cubicBezTo>
                    <a:pt x="19530" y="715"/>
                    <a:pt x="18480" y="392"/>
                    <a:pt x="17401" y="202"/>
                  </a:cubicBezTo>
                  <a:cubicBezTo>
                    <a:pt x="16645" y="68"/>
                    <a:pt x="15873" y="0"/>
                    <a:pt x="151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6" name="Google Shape;5406;p38"/>
          <p:cNvSpPr txBox="1"/>
          <p:nvPr>
            <p:ph type="title"/>
          </p:nvPr>
        </p:nvSpPr>
        <p:spPr>
          <a:xfrm>
            <a:off x="4681000" y="1390050"/>
            <a:ext cx="3747900" cy="18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352</a:t>
            </a:r>
            <a:endParaRPr/>
          </a:p>
        </p:txBody>
      </p:sp>
      <p:sp>
        <p:nvSpPr>
          <p:cNvPr id="5407" name="Google Shape;5407;p38"/>
          <p:cNvSpPr txBox="1"/>
          <p:nvPr>
            <p:ph idx="1" type="subTitle"/>
          </p:nvPr>
        </p:nvSpPr>
        <p:spPr>
          <a:xfrm>
            <a:off x="4681000" y="3145825"/>
            <a:ext cx="3747900" cy="44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t>
            </a:r>
            <a:r>
              <a:rPr lang="en"/>
              <a:t>nemies killed</a:t>
            </a:r>
            <a:endParaRPr/>
          </a:p>
        </p:txBody>
      </p:sp>
      <p:grpSp>
        <p:nvGrpSpPr>
          <p:cNvPr id="5408" name="Google Shape;5408;p38"/>
          <p:cNvGrpSpPr/>
          <p:nvPr/>
        </p:nvGrpSpPr>
        <p:grpSpPr>
          <a:xfrm>
            <a:off x="852242" y="535025"/>
            <a:ext cx="3401126" cy="5015311"/>
            <a:chOff x="5380754" y="535000"/>
            <a:chExt cx="3043241" cy="4487573"/>
          </a:xfrm>
        </p:grpSpPr>
        <p:sp>
          <p:nvSpPr>
            <p:cNvPr id="5409" name="Google Shape;5409;p38"/>
            <p:cNvSpPr/>
            <p:nvPr/>
          </p:nvSpPr>
          <p:spPr>
            <a:xfrm>
              <a:off x="5661668" y="1677981"/>
              <a:ext cx="201768" cy="424344"/>
            </a:xfrm>
            <a:custGeom>
              <a:rect b="b" l="l" r="r" t="t"/>
              <a:pathLst>
                <a:path extrusionOk="0" h="1142" w="543">
                  <a:moveTo>
                    <a:pt x="344" y="0"/>
                  </a:moveTo>
                  <a:lnTo>
                    <a:pt x="346" y="13"/>
                  </a:lnTo>
                  <a:lnTo>
                    <a:pt x="346" y="13"/>
                  </a:lnTo>
                  <a:cubicBezTo>
                    <a:pt x="345" y="8"/>
                    <a:pt x="345" y="4"/>
                    <a:pt x="344" y="0"/>
                  </a:cubicBezTo>
                  <a:close/>
                  <a:moveTo>
                    <a:pt x="346" y="13"/>
                  </a:moveTo>
                  <a:cubicBezTo>
                    <a:pt x="365" y="167"/>
                    <a:pt x="226" y="279"/>
                    <a:pt x="150" y="331"/>
                  </a:cubicBezTo>
                  <a:cubicBezTo>
                    <a:pt x="143" y="335"/>
                    <a:pt x="133" y="337"/>
                    <a:pt x="123" y="337"/>
                  </a:cubicBezTo>
                  <a:cubicBezTo>
                    <a:pt x="112" y="337"/>
                    <a:pt x="102" y="335"/>
                    <a:pt x="96" y="331"/>
                  </a:cubicBezTo>
                  <a:lnTo>
                    <a:pt x="88" y="327"/>
                  </a:lnTo>
                  <a:cubicBezTo>
                    <a:pt x="79" y="314"/>
                    <a:pt x="63" y="314"/>
                    <a:pt x="46" y="314"/>
                  </a:cubicBezTo>
                  <a:cubicBezTo>
                    <a:pt x="21" y="319"/>
                    <a:pt x="1" y="347"/>
                    <a:pt x="5" y="372"/>
                  </a:cubicBezTo>
                  <a:lnTo>
                    <a:pt x="104" y="893"/>
                  </a:lnTo>
                  <a:lnTo>
                    <a:pt x="298" y="1141"/>
                  </a:lnTo>
                  <a:lnTo>
                    <a:pt x="542" y="1096"/>
                  </a:lnTo>
                  <a:lnTo>
                    <a:pt x="534" y="1042"/>
                  </a:lnTo>
                  <a:lnTo>
                    <a:pt x="480" y="1054"/>
                  </a:lnTo>
                  <a:cubicBezTo>
                    <a:pt x="465" y="1057"/>
                    <a:pt x="450" y="1059"/>
                    <a:pt x="434" y="1059"/>
                  </a:cubicBezTo>
                  <a:cubicBezTo>
                    <a:pt x="357" y="1059"/>
                    <a:pt x="280" y="1025"/>
                    <a:pt x="232" y="959"/>
                  </a:cubicBezTo>
                  <a:lnTo>
                    <a:pt x="203" y="918"/>
                  </a:lnTo>
                  <a:cubicBezTo>
                    <a:pt x="174" y="889"/>
                    <a:pt x="162" y="852"/>
                    <a:pt x="150" y="810"/>
                  </a:cubicBezTo>
                  <a:lnTo>
                    <a:pt x="100" y="534"/>
                  </a:lnTo>
                  <a:cubicBezTo>
                    <a:pt x="92" y="496"/>
                    <a:pt x="104" y="455"/>
                    <a:pt x="133" y="434"/>
                  </a:cubicBezTo>
                  <a:lnTo>
                    <a:pt x="207" y="376"/>
                  </a:lnTo>
                  <a:cubicBezTo>
                    <a:pt x="232" y="358"/>
                    <a:pt x="259" y="350"/>
                    <a:pt x="286" y="350"/>
                  </a:cubicBezTo>
                  <a:cubicBezTo>
                    <a:pt x="345" y="350"/>
                    <a:pt x="400" y="391"/>
                    <a:pt x="414" y="459"/>
                  </a:cubicBezTo>
                  <a:lnTo>
                    <a:pt x="346" y="1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38"/>
            <p:cNvSpPr/>
            <p:nvPr/>
          </p:nvSpPr>
          <p:spPr>
            <a:xfrm>
              <a:off x="5947414" y="1508912"/>
              <a:ext cx="39016" cy="67999"/>
            </a:xfrm>
            <a:custGeom>
              <a:rect b="b" l="l" r="r" t="t"/>
              <a:pathLst>
                <a:path extrusionOk="0" h="183" w="105">
                  <a:moveTo>
                    <a:pt x="1" y="0"/>
                  </a:moveTo>
                  <a:lnTo>
                    <a:pt x="34" y="182"/>
                  </a:lnTo>
                  <a:lnTo>
                    <a:pt x="104" y="10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38"/>
            <p:cNvSpPr/>
            <p:nvPr/>
          </p:nvSpPr>
          <p:spPr>
            <a:xfrm>
              <a:off x="5500403" y="1508912"/>
              <a:ext cx="607162" cy="932666"/>
            </a:xfrm>
            <a:custGeom>
              <a:rect b="b" l="l" r="r" t="t"/>
              <a:pathLst>
                <a:path extrusionOk="0" h="2510" w="1634">
                  <a:moveTo>
                    <a:pt x="1204" y="0"/>
                  </a:moveTo>
                  <a:lnTo>
                    <a:pt x="708" y="91"/>
                  </a:lnTo>
                  <a:lnTo>
                    <a:pt x="869" y="939"/>
                  </a:lnTo>
                  <a:lnTo>
                    <a:pt x="989" y="1551"/>
                  </a:lnTo>
                  <a:lnTo>
                    <a:pt x="1" y="1981"/>
                  </a:lnTo>
                  <a:lnTo>
                    <a:pt x="187" y="2510"/>
                  </a:lnTo>
                  <a:lnTo>
                    <a:pt x="997" y="2154"/>
                  </a:lnTo>
                  <a:lnTo>
                    <a:pt x="1183" y="2175"/>
                  </a:lnTo>
                  <a:lnTo>
                    <a:pt x="1216" y="2345"/>
                  </a:lnTo>
                  <a:lnTo>
                    <a:pt x="1501" y="2295"/>
                  </a:lnTo>
                  <a:lnTo>
                    <a:pt x="1485" y="2212"/>
                  </a:lnTo>
                  <a:lnTo>
                    <a:pt x="1584" y="2196"/>
                  </a:lnTo>
                  <a:lnTo>
                    <a:pt x="1634" y="2125"/>
                  </a:lnTo>
                  <a:lnTo>
                    <a:pt x="1464" y="1241"/>
                  </a:lnTo>
                  <a:lnTo>
                    <a:pt x="1402" y="1249"/>
                  </a:lnTo>
                  <a:lnTo>
                    <a:pt x="1324" y="852"/>
                  </a:lnTo>
                  <a:lnTo>
                    <a:pt x="1365" y="848"/>
                  </a:lnTo>
                  <a:lnTo>
                    <a:pt x="1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38"/>
            <p:cNvSpPr/>
            <p:nvPr/>
          </p:nvSpPr>
          <p:spPr>
            <a:xfrm>
              <a:off x="5698455" y="857532"/>
              <a:ext cx="246358" cy="620910"/>
            </a:xfrm>
            <a:custGeom>
              <a:rect b="b" l="l" r="r" t="t"/>
              <a:pathLst>
                <a:path extrusionOk="0" h="1671" w="663">
                  <a:moveTo>
                    <a:pt x="357" y="1"/>
                  </a:moveTo>
                  <a:lnTo>
                    <a:pt x="1" y="67"/>
                  </a:lnTo>
                  <a:lnTo>
                    <a:pt x="307" y="1671"/>
                  </a:lnTo>
                  <a:lnTo>
                    <a:pt x="662" y="1605"/>
                  </a:lnTo>
                  <a:lnTo>
                    <a:pt x="3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38"/>
            <p:cNvSpPr/>
            <p:nvPr/>
          </p:nvSpPr>
          <p:spPr>
            <a:xfrm>
              <a:off x="5781689" y="857532"/>
              <a:ext cx="138599" cy="602703"/>
            </a:xfrm>
            <a:custGeom>
              <a:rect b="b" l="l" r="r" t="t"/>
              <a:pathLst>
                <a:path extrusionOk="0" h="1622" w="373">
                  <a:moveTo>
                    <a:pt x="66" y="1"/>
                  </a:moveTo>
                  <a:lnTo>
                    <a:pt x="0" y="17"/>
                  </a:lnTo>
                  <a:lnTo>
                    <a:pt x="306" y="1621"/>
                  </a:lnTo>
                  <a:lnTo>
                    <a:pt x="372" y="1609"/>
                  </a:lnTo>
                  <a:lnTo>
                    <a:pt x="6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38"/>
            <p:cNvSpPr/>
            <p:nvPr/>
          </p:nvSpPr>
          <p:spPr>
            <a:xfrm>
              <a:off x="5847459" y="1459863"/>
              <a:ext cx="78775" cy="47934"/>
            </a:xfrm>
            <a:custGeom>
              <a:rect b="b" l="l" r="r" t="t"/>
              <a:pathLst>
                <a:path extrusionOk="0" h="129" w="212">
                  <a:moveTo>
                    <a:pt x="195" y="0"/>
                  </a:moveTo>
                  <a:lnTo>
                    <a:pt x="1" y="37"/>
                  </a:lnTo>
                  <a:lnTo>
                    <a:pt x="18" y="128"/>
                  </a:lnTo>
                  <a:lnTo>
                    <a:pt x="212" y="91"/>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38"/>
            <p:cNvSpPr/>
            <p:nvPr/>
          </p:nvSpPr>
          <p:spPr>
            <a:xfrm>
              <a:off x="5866038" y="1499622"/>
              <a:ext cx="44961" cy="24896"/>
            </a:xfrm>
            <a:custGeom>
              <a:rect b="b" l="l" r="r" t="t"/>
              <a:pathLst>
                <a:path extrusionOk="0" h="67" w="121">
                  <a:moveTo>
                    <a:pt x="112" y="1"/>
                  </a:moveTo>
                  <a:lnTo>
                    <a:pt x="1" y="21"/>
                  </a:lnTo>
                  <a:lnTo>
                    <a:pt x="9" y="67"/>
                  </a:lnTo>
                  <a:lnTo>
                    <a:pt x="120" y="46"/>
                  </a:lnTo>
                  <a:lnTo>
                    <a:pt x="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38"/>
            <p:cNvSpPr/>
            <p:nvPr/>
          </p:nvSpPr>
          <p:spPr>
            <a:xfrm>
              <a:off x="5804727" y="1527491"/>
              <a:ext cx="73944" cy="216631"/>
            </a:xfrm>
            <a:custGeom>
              <a:rect b="b" l="l" r="r" t="t"/>
              <a:pathLst>
                <a:path extrusionOk="0" h="583" w="199">
                  <a:moveTo>
                    <a:pt x="91" y="0"/>
                  </a:moveTo>
                  <a:lnTo>
                    <a:pt x="0" y="17"/>
                  </a:lnTo>
                  <a:lnTo>
                    <a:pt x="108" y="583"/>
                  </a:lnTo>
                  <a:lnTo>
                    <a:pt x="199" y="562"/>
                  </a:lnTo>
                  <a:lnTo>
                    <a:pt x="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38"/>
            <p:cNvSpPr/>
            <p:nvPr/>
          </p:nvSpPr>
          <p:spPr>
            <a:xfrm>
              <a:off x="6024331" y="2155462"/>
              <a:ext cx="83234" cy="175757"/>
            </a:xfrm>
            <a:custGeom>
              <a:rect b="b" l="l" r="r" t="t"/>
              <a:pathLst>
                <a:path extrusionOk="0" h="473" w="224">
                  <a:moveTo>
                    <a:pt x="153" y="1"/>
                  </a:moveTo>
                  <a:lnTo>
                    <a:pt x="54" y="17"/>
                  </a:lnTo>
                  <a:lnTo>
                    <a:pt x="0" y="100"/>
                  </a:lnTo>
                  <a:lnTo>
                    <a:pt x="75" y="472"/>
                  </a:lnTo>
                  <a:lnTo>
                    <a:pt x="174" y="456"/>
                  </a:lnTo>
                  <a:lnTo>
                    <a:pt x="224" y="385"/>
                  </a:lnTo>
                  <a:lnTo>
                    <a:pt x="1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38"/>
            <p:cNvSpPr/>
            <p:nvPr/>
          </p:nvSpPr>
          <p:spPr>
            <a:xfrm>
              <a:off x="5380754" y="1826241"/>
              <a:ext cx="533217" cy="954961"/>
            </a:xfrm>
            <a:custGeom>
              <a:rect b="b" l="l" r="r" t="t"/>
              <a:pathLst>
                <a:path extrusionOk="0" h="2570" w="1435">
                  <a:moveTo>
                    <a:pt x="1080" y="0"/>
                  </a:moveTo>
                  <a:cubicBezTo>
                    <a:pt x="1072" y="0"/>
                    <a:pt x="1063" y="1"/>
                    <a:pt x="1054" y="2"/>
                  </a:cubicBezTo>
                  <a:cubicBezTo>
                    <a:pt x="968" y="19"/>
                    <a:pt x="910" y="101"/>
                    <a:pt x="926" y="188"/>
                  </a:cubicBezTo>
                  <a:lnTo>
                    <a:pt x="1013" y="651"/>
                  </a:lnTo>
                  <a:lnTo>
                    <a:pt x="868" y="469"/>
                  </a:lnTo>
                  <a:cubicBezTo>
                    <a:pt x="841" y="432"/>
                    <a:pt x="798" y="412"/>
                    <a:pt x="753" y="412"/>
                  </a:cubicBezTo>
                  <a:cubicBezTo>
                    <a:pt x="725" y="412"/>
                    <a:pt x="696" y="420"/>
                    <a:pt x="670" y="436"/>
                  </a:cubicBezTo>
                  <a:cubicBezTo>
                    <a:pt x="600" y="486"/>
                    <a:pt x="579" y="569"/>
                    <a:pt x="616" y="639"/>
                  </a:cubicBezTo>
                  <a:lnTo>
                    <a:pt x="695" y="796"/>
                  </a:lnTo>
                  <a:lnTo>
                    <a:pt x="575" y="651"/>
                  </a:lnTo>
                  <a:cubicBezTo>
                    <a:pt x="547" y="615"/>
                    <a:pt x="504" y="595"/>
                    <a:pt x="461" y="595"/>
                  </a:cubicBezTo>
                  <a:cubicBezTo>
                    <a:pt x="434" y="595"/>
                    <a:pt x="408" y="603"/>
                    <a:pt x="385" y="618"/>
                  </a:cubicBezTo>
                  <a:cubicBezTo>
                    <a:pt x="319" y="655"/>
                    <a:pt x="290" y="742"/>
                    <a:pt x="327" y="808"/>
                  </a:cubicBezTo>
                  <a:lnTo>
                    <a:pt x="385" y="928"/>
                  </a:lnTo>
                  <a:lnTo>
                    <a:pt x="298" y="829"/>
                  </a:lnTo>
                  <a:cubicBezTo>
                    <a:pt x="267" y="794"/>
                    <a:pt x="225" y="776"/>
                    <a:pt x="182" y="776"/>
                  </a:cubicBezTo>
                  <a:cubicBezTo>
                    <a:pt x="148" y="776"/>
                    <a:pt x="113" y="787"/>
                    <a:pt x="83" y="808"/>
                  </a:cubicBezTo>
                  <a:cubicBezTo>
                    <a:pt x="21" y="858"/>
                    <a:pt x="0" y="941"/>
                    <a:pt x="37" y="1007"/>
                  </a:cubicBezTo>
                  <a:lnTo>
                    <a:pt x="248" y="1420"/>
                  </a:lnTo>
                  <a:cubicBezTo>
                    <a:pt x="248" y="1420"/>
                    <a:pt x="194" y="2061"/>
                    <a:pt x="616" y="2350"/>
                  </a:cubicBezTo>
                  <a:lnTo>
                    <a:pt x="720" y="2570"/>
                  </a:lnTo>
                  <a:lnTo>
                    <a:pt x="1381" y="2102"/>
                  </a:lnTo>
                  <a:lnTo>
                    <a:pt x="1331" y="1842"/>
                  </a:lnTo>
                  <a:lnTo>
                    <a:pt x="1435" y="1147"/>
                  </a:lnTo>
                  <a:lnTo>
                    <a:pt x="1240" y="135"/>
                  </a:lnTo>
                  <a:cubicBezTo>
                    <a:pt x="1229" y="52"/>
                    <a:pt x="1161" y="0"/>
                    <a:pt x="10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38"/>
            <p:cNvSpPr/>
            <p:nvPr/>
          </p:nvSpPr>
          <p:spPr>
            <a:xfrm>
              <a:off x="5792465" y="1829957"/>
              <a:ext cx="117048" cy="642462"/>
            </a:xfrm>
            <a:custGeom>
              <a:rect b="b" l="l" r="r" t="t"/>
              <a:pathLst>
                <a:path extrusionOk="0" h="1729" w="315">
                  <a:moveTo>
                    <a:pt x="0" y="0"/>
                  </a:moveTo>
                  <a:lnTo>
                    <a:pt x="0" y="0"/>
                  </a:lnTo>
                  <a:cubicBezTo>
                    <a:pt x="46" y="21"/>
                    <a:pt x="79" y="62"/>
                    <a:pt x="87" y="108"/>
                  </a:cubicBezTo>
                  <a:lnTo>
                    <a:pt x="277" y="1121"/>
                  </a:lnTo>
                  <a:lnTo>
                    <a:pt x="228" y="1729"/>
                  </a:lnTo>
                  <a:lnTo>
                    <a:pt x="314" y="1137"/>
                  </a:lnTo>
                  <a:lnTo>
                    <a:pt x="124" y="125"/>
                  </a:lnTo>
                  <a:cubicBezTo>
                    <a:pt x="112" y="62"/>
                    <a:pt x="62" y="9"/>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38"/>
            <p:cNvSpPr/>
            <p:nvPr/>
          </p:nvSpPr>
          <p:spPr>
            <a:xfrm>
              <a:off x="5382240" y="2115702"/>
              <a:ext cx="488628" cy="639489"/>
            </a:xfrm>
            <a:custGeom>
              <a:rect b="b" l="l" r="r" t="t"/>
              <a:pathLst>
                <a:path extrusionOk="0" h="1721" w="1315">
                  <a:moveTo>
                    <a:pt x="128" y="0"/>
                  </a:moveTo>
                  <a:lnTo>
                    <a:pt x="128" y="0"/>
                  </a:lnTo>
                  <a:cubicBezTo>
                    <a:pt x="108" y="5"/>
                    <a:pt x="91" y="17"/>
                    <a:pt x="75" y="25"/>
                  </a:cubicBezTo>
                  <a:cubicBezTo>
                    <a:pt x="13" y="71"/>
                    <a:pt x="0" y="153"/>
                    <a:pt x="29" y="224"/>
                  </a:cubicBezTo>
                  <a:lnTo>
                    <a:pt x="240" y="637"/>
                  </a:lnTo>
                  <a:cubicBezTo>
                    <a:pt x="240" y="637"/>
                    <a:pt x="190" y="1278"/>
                    <a:pt x="608" y="1567"/>
                  </a:cubicBezTo>
                  <a:lnTo>
                    <a:pt x="654" y="1720"/>
                  </a:lnTo>
                  <a:lnTo>
                    <a:pt x="1315" y="1270"/>
                  </a:lnTo>
                  <a:lnTo>
                    <a:pt x="682" y="1414"/>
                  </a:lnTo>
                  <a:cubicBezTo>
                    <a:pt x="257" y="1125"/>
                    <a:pt x="414" y="604"/>
                    <a:pt x="414" y="604"/>
                  </a:cubicBezTo>
                  <a:lnTo>
                    <a:pt x="112" y="166"/>
                  </a:lnTo>
                  <a:cubicBezTo>
                    <a:pt x="87" y="108"/>
                    <a:pt x="91" y="46"/>
                    <a:pt x="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38"/>
            <p:cNvSpPr/>
            <p:nvPr/>
          </p:nvSpPr>
          <p:spPr>
            <a:xfrm>
              <a:off x="5524927" y="2570517"/>
              <a:ext cx="429175" cy="415055"/>
            </a:xfrm>
            <a:custGeom>
              <a:rect b="b" l="l" r="r" t="t"/>
              <a:pathLst>
                <a:path extrusionOk="0" h="1117" w="1155">
                  <a:moveTo>
                    <a:pt x="960" y="0"/>
                  </a:moveTo>
                  <a:lnTo>
                    <a:pt x="1" y="591"/>
                  </a:lnTo>
                  <a:lnTo>
                    <a:pt x="241" y="1116"/>
                  </a:lnTo>
                  <a:lnTo>
                    <a:pt x="1154" y="376"/>
                  </a:lnTo>
                  <a:lnTo>
                    <a:pt x="9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38"/>
            <p:cNvSpPr/>
            <p:nvPr/>
          </p:nvSpPr>
          <p:spPr>
            <a:xfrm>
              <a:off x="5475878" y="2279941"/>
              <a:ext cx="1459566" cy="1845638"/>
            </a:xfrm>
            <a:custGeom>
              <a:rect b="b" l="l" r="r" t="t"/>
              <a:pathLst>
                <a:path extrusionOk="0" h="4967" w="3928">
                  <a:moveTo>
                    <a:pt x="3560" y="1"/>
                  </a:moveTo>
                  <a:lnTo>
                    <a:pt x="2262" y="464"/>
                  </a:lnTo>
                  <a:lnTo>
                    <a:pt x="1894" y="2386"/>
                  </a:lnTo>
                  <a:lnTo>
                    <a:pt x="1286" y="985"/>
                  </a:lnTo>
                  <a:lnTo>
                    <a:pt x="0" y="1812"/>
                  </a:lnTo>
                  <a:cubicBezTo>
                    <a:pt x="0" y="1812"/>
                    <a:pt x="912" y="4967"/>
                    <a:pt x="2297" y="4967"/>
                  </a:cubicBezTo>
                  <a:cubicBezTo>
                    <a:pt x="2465" y="4967"/>
                    <a:pt x="2639" y="4921"/>
                    <a:pt x="2820" y="4817"/>
                  </a:cubicBezTo>
                  <a:cubicBezTo>
                    <a:pt x="3928" y="4189"/>
                    <a:pt x="3783" y="658"/>
                    <a:pt x="35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38"/>
            <p:cNvSpPr/>
            <p:nvPr/>
          </p:nvSpPr>
          <p:spPr>
            <a:xfrm>
              <a:off x="6135062" y="2124620"/>
              <a:ext cx="2288933" cy="2897952"/>
            </a:xfrm>
            <a:custGeom>
              <a:rect b="b" l="l" r="r" t="t"/>
              <a:pathLst>
                <a:path extrusionOk="0" h="7799" w="6160">
                  <a:moveTo>
                    <a:pt x="2765" y="1"/>
                  </a:moveTo>
                  <a:cubicBezTo>
                    <a:pt x="2594" y="1"/>
                    <a:pt x="2438" y="14"/>
                    <a:pt x="2319" y="47"/>
                  </a:cubicBezTo>
                  <a:cubicBezTo>
                    <a:pt x="1786" y="200"/>
                    <a:pt x="1021" y="493"/>
                    <a:pt x="839" y="539"/>
                  </a:cubicBezTo>
                  <a:cubicBezTo>
                    <a:pt x="728" y="563"/>
                    <a:pt x="608" y="634"/>
                    <a:pt x="509" y="778"/>
                  </a:cubicBezTo>
                  <a:cubicBezTo>
                    <a:pt x="401" y="944"/>
                    <a:pt x="372" y="1151"/>
                    <a:pt x="418" y="1341"/>
                  </a:cubicBezTo>
                  <a:lnTo>
                    <a:pt x="1042" y="3900"/>
                  </a:lnTo>
                  <a:lnTo>
                    <a:pt x="0" y="6781"/>
                  </a:lnTo>
                  <a:cubicBezTo>
                    <a:pt x="0" y="6781"/>
                    <a:pt x="786" y="7579"/>
                    <a:pt x="1455" y="7749"/>
                  </a:cubicBezTo>
                  <a:cubicBezTo>
                    <a:pt x="1456" y="7749"/>
                    <a:pt x="1457" y="7749"/>
                    <a:pt x="1458" y="7749"/>
                  </a:cubicBezTo>
                  <a:cubicBezTo>
                    <a:pt x="1536" y="7749"/>
                    <a:pt x="1798" y="6943"/>
                    <a:pt x="1798" y="6943"/>
                  </a:cubicBezTo>
                  <a:cubicBezTo>
                    <a:pt x="1798" y="6943"/>
                    <a:pt x="1951" y="7749"/>
                    <a:pt x="2071" y="7790"/>
                  </a:cubicBezTo>
                  <a:cubicBezTo>
                    <a:pt x="2087" y="7795"/>
                    <a:pt x="2137" y="7798"/>
                    <a:pt x="2212" y="7798"/>
                  </a:cubicBezTo>
                  <a:cubicBezTo>
                    <a:pt x="2722" y="7798"/>
                    <a:pt x="4420" y="7668"/>
                    <a:pt x="5011" y="7290"/>
                  </a:cubicBezTo>
                  <a:cubicBezTo>
                    <a:pt x="5155" y="7195"/>
                    <a:pt x="4787" y="5367"/>
                    <a:pt x="4800" y="5181"/>
                  </a:cubicBezTo>
                  <a:cubicBezTo>
                    <a:pt x="4808" y="4995"/>
                    <a:pt x="5052" y="4007"/>
                    <a:pt x="5052" y="4007"/>
                  </a:cubicBezTo>
                  <a:lnTo>
                    <a:pt x="6048" y="2279"/>
                  </a:lnTo>
                  <a:cubicBezTo>
                    <a:pt x="6160" y="1804"/>
                    <a:pt x="6015" y="1411"/>
                    <a:pt x="5271" y="989"/>
                  </a:cubicBezTo>
                  <a:cubicBezTo>
                    <a:pt x="4721" y="679"/>
                    <a:pt x="4147" y="158"/>
                    <a:pt x="4147" y="158"/>
                  </a:cubicBezTo>
                  <a:cubicBezTo>
                    <a:pt x="4147" y="158"/>
                    <a:pt x="3364" y="1"/>
                    <a:pt x="27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38"/>
            <p:cNvSpPr/>
            <p:nvPr/>
          </p:nvSpPr>
          <p:spPr>
            <a:xfrm>
              <a:off x="6798704" y="4137471"/>
              <a:ext cx="229265" cy="795924"/>
            </a:xfrm>
            <a:custGeom>
              <a:rect b="b" l="l" r="r" t="t"/>
              <a:pathLst>
                <a:path extrusionOk="0" h="2142" w="617">
                  <a:moveTo>
                    <a:pt x="550" y="1"/>
                  </a:moveTo>
                  <a:cubicBezTo>
                    <a:pt x="514" y="1"/>
                    <a:pt x="467" y="21"/>
                    <a:pt x="467" y="21"/>
                  </a:cubicBezTo>
                  <a:cubicBezTo>
                    <a:pt x="467" y="21"/>
                    <a:pt x="54" y="1277"/>
                    <a:pt x="21" y="1521"/>
                  </a:cubicBezTo>
                  <a:cubicBezTo>
                    <a:pt x="0" y="1670"/>
                    <a:pt x="170" y="2142"/>
                    <a:pt x="170" y="2142"/>
                  </a:cubicBezTo>
                  <a:cubicBezTo>
                    <a:pt x="170" y="2142"/>
                    <a:pt x="182" y="1666"/>
                    <a:pt x="170" y="1521"/>
                  </a:cubicBezTo>
                  <a:cubicBezTo>
                    <a:pt x="165" y="1468"/>
                    <a:pt x="294" y="550"/>
                    <a:pt x="554" y="124"/>
                  </a:cubicBezTo>
                  <a:cubicBezTo>
                    <a:pt x="617" y="25"/>
                    <a:pt x="590" y="1"/>
                    <a:pt x="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38"/>
            <p:cNvSpPr/>
            <p:nvPr/>
          </p:nvSpPr>
          <p:spPr>
            <a:xfrm>
              <a:off x="6136548" y="3492036"/>
              <a:ext cx="832711" cy="1510473"/>
            </a:xfrm>
            <a:custGeom>
              <a:rect b="b" l="l" r="r" t="t"/>
              <a:pathLst>
                <a:path extrusionOk="0" h="4065" w="2241">
                  <a:moveTo>
                    <a:pt x="997" y="1"/>
                  </a:moveTo>
                  <a:lnTo>
                    <a:pt x="992" y="13"/>
                  </a:lnTo>
                  <a:lnTo>
                    <a:pt x="1042" y="211"/>
                  </a:lnTo>
                  <a:lnTo>
                    <a:pt x="0" y="3097"/>
                  </a:lnTo>
                  <a:cubicBezTo>
                    <a:pt x="0" y="3097"/>
                    <a:pt x="786" y="3891"/>
                    <a:pt x="1455" y="4065"/>
                  </a:cubicBezTo>
                  <a:cubicBezTo>
                    <a:pt x="1456" y="4065"/>
                    <a:pt x="1457" y="4065"/>
                    <a:pt x="1458" y="4065"/>
                  </a:cubicBezTo>
                  <a:cubicBezTo>
                    <a:pt x="1536" y="4065"/>
                    <a:pt x="1799" y="3258"/>
                    <a:pt x="1799" y="3258"/>
                  </a:cubicBezTo>
                  <a:cubicBezTo>
                    <a:pt x="1799" y="3258"/>
                    <a:pt x="1807" y="3300"/>
                    <a:pt x="1819" y="3366"/>
                  </a:cubicBezTo>
                  <a:lnTo>
                    <a:pt x="1832" y="3184"/>
                  </a:lnTo>
                  <a:lnTo>
                    <a:pt x="2241" y="1762"/>
                  </a:lnTo>
                  <a:lnTo>
                    <a:pt x="9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38"/>
            <p:cNvSpPr/>
            <p:nvPr/>
          </p:nvSpPr>
          <p:spPr>
            <a:xfrm>
              <a:off x="6274776" y="2141713"/>
              <a:ext cx="720865" cy="1298672"/>
            </a:xfrm>
            <a:custGeom>
              <a:rect b="b" l="l" r="r" t="t"/>
              <a:pathLst>
                <a:path extrusionOk="0" h="3495" w="1940">
                  <a:moveTo>
                    <a:pt x="1939" y="1"/>
                  </a:moveTo>
                  <a:lnTo>
                    <a:pt x="1939" y="1"/>
                  </a:lnTo>
                  <a:cubicBezTo>
                    <a:pt x="1410" y="158"/>
                    <a:pt x="645" y="443"/>
                    <a:pt x="472" y="489"/>
                  </a:cubicBezTo>
                  <a:cubicBezTo>
                    <a:pt x="356" y="513"/>
                    <a:pt x="236" y="580"/>
                    <a:pt x="141" y="724"/>
                  </a:cubicBezTo>
                  <a:cubicBezTo>
                    <a:pt x="29" y="890"/>
                    <a:pt x="0" y="1096"/>
                    <a:pt x="46" y="1291"/>
                  </a:cubicBezTo>
                  <a:lnTo>
                    <a:pt x="583" y="3494"/>
                  </a:lnTo>
                  <a:cubicBezTo>
                    <a:pt x="625" y="3424"/>
                    <a:pt x="670" y="3358"/>
                    <a:pt x="711" y="3283"/>
                  </a:cubicBezTo>
                  <a:cubicBezTo>
                    <a:pt x="873" y="3019"/>
                    <a:pt x="1017" y="2758"/>
                    <a:pt x="1145" y="2477"/>
                  </a:cubicBezTo>
                  <a:cubicBezTo>
                    <a:pt x="1286" y="2171"/>
                    <a:pt x="1389" y="1857"/>
                    <a:pt x="1493" y="1543"/>
                  </a:cubicBezTo>
                  <a:cubicBezTo>
                    <a:pt x="1596" y="1216"/>
                    <a:pt x="1699" y="898"/>
                    <a:pt x="1803" y="571"/>
                  </a:cubicBezTo>
                  <a:cubicBezTo>
                    <a:pt x="1857" y="410"/>
                    <a:pt x="1890" y="245"/>
                    <a:pt x="1923" y="79"/>
                  </a:cubicBezTo>
                  <a:lnTo>
                    <a:pt x="19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38"/>
            <p:cNvSpPr/>
            <p:nvPr/>
          </p:nvSpPr>
          <p:spPr>
            <a:xfrm>
              <a:off x="6498839" y="3140149"/>
              <a:ext cx="1788786" cy="1131090"/>
            </a:xfrm>
            <a:custGeom>
              <a:rect b="b" l="l" r="r" t="t"/>
              <a:pathLst>
                <a:path extrusionOk="0" h="3044" w="4814">
                  <a:moveTo>
                    <a:pt x="4813" y="1"/>
                  </a:moveTo>
                  <a:lnTo>
                    <a:pt x="4813" y="1"/>
                  </a:lnTo>
                  <a:cubicBezTo>
                    <a:pt x="4119" y="886"/>
                    <a:pt x="2093" y="2159"/>
                    <a:pt x="1481" y="2204"/>
                  </a:cubicBezTo>
                  <a:cubicBezTo>
                    <a:pt x="1465" y="2206"/>
                    <a:pt x="1450" y="2206"/>
                    <a:pt x="1434" y="2206"/>
                  </a:cubicBezTo>
                  <a:cubicBezTo>
                    <a:pt x="954" y="2206"/>
                    <a:pt x="655" y="1652"/>
                    <a:pt x="42" y="1047"/>
                  </a:cubicBezTo>
                  <a:lnTo>
                    <a:pt x="42" y="1047"/>
                  </a:lnTo>
                  <a:lnTo>
                    <a:pt x="75" y="1167"/>
                  </a:lnTo>
                  <a:lnTo>
                    <a:pt x="1" y="1361"/>
                  </a:lnTo>
                  <a:cubicBezTo>
                    <a:pt x="232" y="1841"/>
                    <a:pt x="910" y="3044"/>
                    <a:pt x="1886" y="3044"/>
                  </a:cubicBezTo>
                  <a:cubicBezTo>
                    <a:pt x="2341" y="3044"/>
                    <a:pt x="3271" y="2829"/>
                    <a:pt x="3846" y="2618"/>
                  </a:cubicBezTo>
                  <a:cubicBezTo>
                    <a:pt x="3837" y="2535"/>
                    <a:pt x="3829" y="2477"/>
                    <a:pt x="3829" y="2444"/>
                  </a:cubicBezTo>
                  <a:cubicBezTo>
                    <a:pt x="3842" y="2262"/>
                    <a:pt x="4085" y="1274"/>
                    <a:pt x="4085" y="1274"/>
                  </a:cubicBezTo>
                  <a:lnTo>
                    <a:pt x="48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38"/>
            <p:cNvSpPr/>
            <p:nvPr/>
          </p:nvSpPr>
          <p:spPr>
            <a:xfrm>
              <a:off x="6918353" y="2284772"/>
              <a:ext cx="657697" cy="1244421"/>
            </a:xfrm>
            <a:custGeom>
              <a:rect b="b" l="l" r="r" t="t"/>
              <a:pathLst>
                <a:path extrusionOk="0" h="3349" w="1770">
                  <a:moveTo>
                    <a:pt x="377" y="0"/>
                  </a:moveTo>
                  <a:lnTo>
                    <a:pt x="0" y="3349"/>
                  </a:lnTo>
                  <a:lnTo>
                    <a:pt x="1770" y="236"/>
                  </a:lnTo>
                  <a:lnTo>
                    <a:pt x="3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38"/>
            <p:cNvSpPr/>
            <p:nvPr/>
          </p:nvSpPr>
          <p:spPr>
            <a:xfrm>
              <a:off x="6918353" y="2284772"/>
              <a:ext cx="581151" cy="1246279"/>
            </a:xfrm>
            <a:custGeom>
              <a:rect b="b" l="l" r="r" t="t"/>
              <a:pathLst>
                <a:path extrusionOk="0" h="3354" w="1564">
                  <a:moveTo>
                    <a:pt x="377" y="0"/>
                  </a:moveTo>
                  <a:lnTo>
                    <a:pt x="257" y="1038"/>
                  </a:lnTo>
                  <a:cubicBezTo>
                    <a:pt x="257" y="1042"/>
                    <a:pt x="257" y="1042"/>
                    <a:pt x="261" y="1050"/>
                  </a:cubicBezTo>
                  <a:lnTo>
                    <a:pt x="257" y="1050"/>
                  </a:lnTo>
                  <a:lnTo>
                    <a:pt x="0" y="3353"/>
                  </a:lnTo>
                  <a:lnTo>
                    <a:pt x="1162" y="1307"/>
                  </a:lnTo>
                  <a:cubicBezTo>
                    <a:pt x="976" y="1298"/>
                    <a:pt x="790" y="1269"/>
                    <a:pt x="612" y="1216"/>
                  </a:cubicBezTo>
                  <a:cubicBezTo>
                    <a:pt x="509" y="1178"/>
                    <a:pt x="418" y="1137"/>
                    <a:pt x="331" y="1083"/>
                  </a:cubicBezTo>
                  <a:cubicBezTo>
                    <a:pt x="364" y="885"/>
                    <a:pt x="402" y="682"/>
                    <a:pt x="439" y="476"/>
                  </a:cubicBezTo>
                  <a:cubicBezTo>
                    <a:pt x="622" y="594"/>
                    <a:pt x="842" y="653"/>
                    <a:pt x="1062" y="653"/>
                  </a:cubicBezTo>
                  <a:cubicBezTo>
                    <a:pt x="1235" y="653"/>
                    <a:pt x="1408" y="616"/>
                    <a:pt x="1563" y="542"/>
                  </a:cubicBezTo>
                  <a:lnTo>
                    <a:pt x="1563" y="542"/>
                  </a:lnTo>
                  <a:cubicBezTo>
                    <a:pt x="1541" y="543"/>
                    <a:pt x="1518" y="544"/>
                    <a:pt x="1495" y="544"/>
                  </a:cubicBezTo>
                  <a:cubicBezTo>
                    <a:pt x="1092" y="544"/>
                    <a:pt x="689" y="337"/>
                    <a:pt x="443" y="8"/>
                  </a:cubicBezTo>
                  <a:lnTo>
                    <a:pt x="3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38"/>
            <p:cNvSpPr/>
            <p:nvPr/>
          </p:nvSpPr>
          <p:spPr>
            <a:xfrm>
              <a:off x="6614029" y="2046589"/>
              <a:ext cx="1310934" cy="1681028"/>
            </a:xfrm>
            <a:custGeom>
              <a:rect b="b" l="l" r="r" t="t"/>
              <a:pathLst>
                <a:path extrusionOk="0" h="4524" w="3528">
                  <a:moveTo>
                    <a:pt x="1196" y="641"/>
                  </a:moveTo>
                  <a:lnTo>
                    <a:pt x="2589" y="877"/>
                  </a:lnTo>
                  <a:lnTo>
                    <a:pt x="819" y="3990"/>
                  </a:lnTo>
                  <a:lnTo>
                    <a:pt x="1196" y="641"/>
                  </a:lnTo>
                  <a:close/>
                  <a:moveTo>
                    <a:pt x="1480" y="1"/>
                  </a:moveTo>
                  <a:cubicBezTo>
                    <a:pt x="1382" y="1"/>
                    <a:pt x="1283" y="7"/>
                    <a:pt x="1192" y="25"/>
                  </a:cubicBezTo>
                  <a:cubicBezTo>
                    <a:pt x="828" y="100"/>
                    <a:pt x="88" y="836"/>
                    <a:pt x="117" y="918"/>
                  </a:cubicBezTo>
                  <a:cubicBezTo>
                    <a:pt x="137" y="1001"/>
                    <a:pt x="571" y="1261"/>
                    <a:pt x="571" y="1261"/>
                  </a:cubicBezTo>
                  <a:cubicBezTo>
                    <a:pt x="571" y="1261"/>
                    <a:pt x="63" y="1857"/>
                    <a:pt x="34" y="1964"/>
                  </a:cubicBezTo>
                  <a:cubicBezTo>
                    <a:pt x="1" y="2067"/>
                    <a:pt x="646" y="4523"/>
                    <a:pt x="646" y="4523"/>
                  </a:cubicBezTo>
                  <a:cubicBezTo>
                    <a:pt x="646" y="4523"/>
                    <a:pt x="3139" y="2464"/>
                    <a:pt x="3155" y="2386"/>
                  </a:cubicBezTo>
                  <a:cubicBezTo>
                    <a:pt x="3168" y="2311"/>
                    <a:pt x="2949" y="1547"/>
                    <a:pt x="2949" y="1547"/>
                  </a:cubicBezTo>
                  <a:lnTo>
                    <a:pt x="2949" y="1547"/>
                  </a:lnTo>
                  <a:cubicBezTo>
                    <a:pt x="2949" y="1547"/>
                    <a:pt x="2984" y="1547"/>
                    <a:pt x="3038" y="1547"/>
                  </a:cubicBezTo>
                  <a:cubicBezTo>
                    <a:pt x="3198" y="1547"/>
                    <a:pt x="3519" y="1540"/>
                    <a:pt x="3519" y="1485"/>
                  </a:cubicBezTo>
                  <a:cubicBezTo>
                    <a:pt x="3527" y="980"/>
                    <a:pt x="3242" y="517"/>
                    <a:pt x="3031" y="265"/>
                  </a:cubicBezTo>
                  <a:cubicBezTo>
                    <a:pt x="2936" y="153"/>
                    <a:pt x="2039" y="58"/>
                    <a:pt x="2039" y="58"/>
                  </a:cubicBezTo>
                  <a:cubicBezTo>
                    <a:pt x="2039" y="58"/>
                    <a:pt x="1767" y="1"/>
                    <a:pt x="14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38"/>
            <p:cNvSpPr/>
            <p:nvPr/>
          </p:nvSpPr>
          <p:spPr>
            <a:xfrm>
              <a:off x="6664935" y="2046589"/>
              <a:ext cx="1241449" cy="1677684"/>
            </a:xfrm>
            <a:custGeom>
              <a:rect b="b" l="l" r="r" t="t"/>
              <a:pathLst>
                <a:path extrusionOk="0" h="4515" w="3341">
                  <a:moveTo>
                    <a:pt x="1013" y="530"/>
                  </a:moveTo>
                  <a:lnTo>
                    <a:pt x="2530" y="893"/>
                  </a:lnTo>
                  <a:lnTo>
                    <a:pt x="682" y="3990"/>
                  </a:lnTo>
                  <a:lnTo>
                    <a:pt x="1013" y="530"/>
                  </a:lnTo>
                  <a:close/>
                  <a:moveTo>
                    <a:pt x="1343" y="1"/>
                  </a:moveTo>
                  <a:cubicBezTo>
                    <a:pt x="1245" y="1"/>
                    <a:pt x="1146" y="7"/>
                    <a:pt x="1055" y="25"/>
                  </a:cubicBezTo>
                  <a:cubicBezTo>
                    <a:pt x="691" y="100"/>
                    <a:pt x="112" y="864"/>
                    <a:pt x="133" y="939"/>
                  </a:cubicBezTo>
                  <a:cubicBezTo>
                    <a:pt x="153" y="1022"/>
                    <a:pt x="488" y="1257"/>
                    <a:pt x="488" y="1257"/>
                  </a:cubicBezTo>
                  <a:cubicBezTo>
                    <a:pt x="488" y="1257"/>
                    <a:pt x="62" y="1861"/>
                    <a:pt x="29" y="1968"/>
                  </a:cubicBezTo>
                  <a:cubicBezTo>
                    <a:pt x="0" y="2076"/>
                    <a:pt x="505" y="4515"/>
                    <a:pt x="505" y="4515"/>
                  </a:cubicBezTo>
                  <a:cubicBezTo>
                    <a:pt x="505" y="4515"/>
                    <a:pt x="2894" y="2444"/>
                    <a:pt x="2907" y="2365"/>
                  </a:cubicBezTo>
                  <a:cubicBezTo>
                    <a:pt x="2923" y="2291"/>
                    <a:pt x="2741" y="1509"/>
                    <a:pt x="2741" y="1509"/>
                  </a:cubicBezTo>
                  <a:cubicBezTo>
                    <a:pt x="2741" y="1509"/>
                    <a:pt x="3337" y="1509"/>
                    <a:pt x="3337" y="1431"/>
                  </a:cubicBezTo>
                  <a:cubicBezTo>
                    <a:pt x="3341" y="935"/>
                    <a:pt x="3105" y="517"/>
                    <a:pt x="2894" y="265"/>
                  </a:cubicBezTo>
                  <a:cubicBezTo>
                    <a:pt x="2799" y="153"/>
                    <a:pt x="1902" y="58"/>
                    <a:pt x="1902" y="58"/>
                  </a:cubicBezTo>
                  <a:cubicBezTo>
                    <a:pt x="1902" y="58"/>
                    <a:pt x="1630" y="1"/>
                    <a:pt x="13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38"/>
            <p:cNvSpPr/>
            <p:nvPr/>
          </p:nvSpPr>
          <p:spPr>
            <a:xfrm>
              <a:off x="7091881" y="1759357"/>
              <a:ext cx="620910" cy="629457"/>
            </a:xfrm>
            <a:custGeom>
              <a:rect b="b" l="l" r="r" t="t"/>
              <a:pathLst>
                <a:path extrusionOk="0" h="1694" w="1671">
                  <a:moveTo>
                    <a:pt x="104" y="0"/>
                  </a:moveTo>
                  <a:lnTo>
                    <a:pt x="1" y="968"/>
                  </a:lnTo>
                  <a:lnTo>
                    <a:pt x="1" y="993"/>
                  </a:lnTo>
                  <a:lnTo>
                    <a:pt x="1" y="1005"/>
                  </a:lnTo>
                  <a:lnTo>
                    <a:pt x="1" y="1009"/>
                  </a:lnTo>
                  <a:lnTo>
                    <a:pt x="1" y="1030"/>
                  </a:lnTo>
                  <a:lnTo>
                    <a:pt x="1" y="1059"/>
                  </a:lnTo>
                  <a:lnTo>
                    <a:pt x="1" y="1092"/>
                  </a:lnTo>
                  <a:lnTo>
                    <a:pt x="1" y="1112"/>
                  </a:lnTo>
                  <a:cubicBezTo>
                    <a:pt x="1" y="1125"/>
                    <a:pt x="9" y="1133"/>
                    <a:pt x="9" y="1145"/>
                  </a:cubicBezTo>
                  <a:cubicBezTo>
                    <a:pt x="13" y="1154"/>
                    <a:pt x="13" y="1162"/>
                    <a:pt x="13" y="1170"/>
                  </a:cubicBezTo>
                  <a:lnTo>
                    <a:pt x="13" y="1174"/>
                  </a:lnTo>
                  <a:cubicBezTo>
                    <a:pt x="13" y="1187"/>
                    <a:pt x="17" y="1191"/>
                    <a:pt x="17" y="1199"/>
                  </a:cubicBezTo>
                  <a:cubicBezTo>
                    <a:pt x="79" y="1505"/>
                    <a:pt x="269" y="1476"/>
                    <a:pt x="588" y="1522"/>
                  </a:cubicBezTo>
                  <a:cubicBezTo>
                    <a:pt x="746" y="1548"/>
                    <a:pt x="937" y="1694"/>
                    <a:pt x="1087" y="1694"/>
                  </a:cubicBezTo>
                  <a:cubicBezTo>
                    <a:pt x="1125" y="1694"/>
                    <a:pt x="1160" y="1685"/>
                    <a:pt x="1191" y="1662"/>
                  </a:cubicBezTo>
                  <a:cubicBezTo>
                    <a:pt x="1344" y="1546"/>
                    <a:pt x="1460" y="1373"/>
                    <a:pt x="1497" y="1162"/>
                  </a:cubicBezTo>
                  <a:lnTo>
                    <a:pt x="1663" y="232"/>
                  </a:lnTo>
                  <a:lnTo>
                    <a:pt x="1671" y="162"/>
                  </a:lnTo>
                  <a:lnTo>
                    <a:pt x="1671" y="162"/>
                  </a:lnTo>
                  <a:cubicBezTo>
                    <a:pt x="1543" y="364"/>
                    <a:pt x="1394" y="554"/>
                    <a:pt x="1216" y="691"/>
                  </a:cubicBezTo>
                  <a:cubicBezTo>
                    <a:pt x="1100" y="791"/>
                    <a:pt x="1001" y="838"/>
                    <a:pt x="865" y="838"/>
                  </a:cubicBezTo>
                  <a:cubicBezTo>
                    <a:pt x="827" y="838"/>
                    <a:pt x="786" y="834"/>
                    <a:pt x="741" y="827"/>
                  </a:cubicBezTo>
                  <a:cubicBezTo>
                    <a:pt x="534" y="798"/>
                    <a:pt x="435" y="716"/>
                    <a:pt x="331" y="550"/>
                  </a:cubicBezTo>
                  <a:cubicBezTo>
                    <a:pt x="232" y="393"/>
                    <a:pt x="162" y="203"/>
                    <a:pt x="104"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38"/>
            <p:cNvSpPr/>
            <p:nvPr/>
          </p:nvSpPr>
          <p:spPr>
            <a:xfrm>
              <a:off x="7110460" y="1762330"/>
              <a:ext cx="602331" cy="449240"/>
            </a:xfrm>
            <a:custGeom>
              <a:rect b="b" l="l" r="r" t="t"/>
              <a:pathLst>
                <a:path extrusionOk="0" h="1209" w="1621">
                  <a:moveTo>
                    <a:pt x="66" y="1"/>
                  </a:moveTo>
                  <a:lnTo>
                    <a:pt x="0" y="583"/>
                  </a:lnTo>
                  <a:cubicBezTo>
                    <a:pt x="21" y="691"/>
                    <a:pt x="75" y="836"/>
                    <a:pt x="137" y="906"/>
                  </a:cubicBezTo>
                  <a:cubicBezTo>
                    <a:pt x="228" y="997"/>
                    <a:pt x="319" y="1075"/>
                    <a:pt x="434" y="1142"/>
                  </a:cubicBezTo>
                  <a:lnTo>
                    <a:pt x="459" y="1142"/>
                  </a:lnTo>
                  <a:cubicBezTo>
                    <a:pt x="529" y="1185"/>
                    <a:pt x="613" y="1208"/>
                    <a:pt x="697" y="1208"/>
                  </a:cubicBezTo>
                  <a:cubicBezTo>
                    <a:pt x="742" y="1208"/>
                    <a:pt x="788" y="1202"/>
                    <a:pt x="831" y="1187"/>
                  </a:cubicBezTo>
                  <a:cubicBezTo>
                    <a:pt x="1162" y="1092"/>
                    <a:pt x="1480" y="832"/>
                    <a:pt x="1613" y="224"/>
                  </a:cubicBezTo>
                  <a:lnTo>
                    <a:pt x="1621" y="154"/>
                  </a:lnTo>
                  <a:lnTo>
                    <a:pt x="1621" y="154"/>
                  </a:lnTo>
                  <a:cubicBezTo>
                    <a:pt x="1493" y="356"/>
                    <a:pt x="1344" y="546"/>
                    <a:pt x="1179" y="687"/>
                  </a:cubicBezTo>
                  <a:cubicBezTo>
                    <a:pt x="1055" y="787"/>
                    <a:pt x="956" y="836"/>
                    <a:pt x="814" y="836"/>
                  </a:cubicBezTo>
                  <a:cubicBezTo>
                    <a:pt x="780" y="836"/>
                    <a:pt x="743" y="833"/>
                    <a:pt x="703" y="827"/>
                  </a:cubicBezTo>
                  <a:cubicBezTo>
                    <a:pt x="496" y="790"/>
                    <a:pt x="397" y="712"/>
                    <a:pt x="294" y="546"/>
                  </a:cubicBezTo>
                  <a:cubicBezTo>
                    <a:pt x="195" y="393"/>
                    <a:pt x="124" y="203"/>
                    <a:pt x="66"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38"/>
            <p:cNvSpPr/>
            <p:nvPr/>
          </p:nvSpPr>
          <p:spPr>
            <a:xfrm>
              <a:off x="7022767" y="1948120"/>
              <a:ext cx="681106" cy="564802"/>
            </a:xfrm>
            <a:custGeom>
              <a:rect b="b" l="l" r="r" t="t"/>
              <a:pathLst>
                <a:path extrusionOk="0" h="1520" w="1833">
                  <a:moveTo>
                    <a:pt x="237" y="0"/>
                  </a:moveTo>
                  <a:cubicBezTo>
                    <a:pt x="221" y="0"/>
                    <a:pt x="185" y="20"/>
                    <a:pt x="170" y="46"/>
                  </a:cubicBezTo>
                  <a:cubicBezTo>
                    <a:pt x="108" y="166"/>
                    <a:pt x="96" y="389"/>
                    <a:pt x="67" y="559"/>
                  </a:cubicBezTo>
                  <a:cubicBezTo>
                    <a:pt x="46" y="687"/>
                    <a:pt x="1" y="948"/>
                    <a:pt x="104" y="1154"/>
                  </a:cubicBezTo>
                  <a:cubicBezTo>
                    <a:pt x="167" y="1273"/>
                    <a:pt x="562" y="1520"/>
                    <a:pt x="958" y="1520"/>
                  </a:cubicBezTo>
                  <a:cubicBezTo>
                    <a:pt x="1029" y="1520"/>
                    <a:pt x="1101" y="1512"/>
                    <a:pt x="1171" y="1493"/>
                  </a:cubicBezTo>
                  <a:cubicBezTo>
                    <a:pt x="1485" y="1419"/>
                    <a:pt x="1613" y="1047"/>
                    <a:pt x="1691" y="852"/>
                  </a:cubicBezTo>
                  <a:cubicBezTo>
                    <a:pt x="1749" y="720"/>
                    <a:pt x="1832" y="336"/>
                    <a:pt x="1816" y="270"/>
                  </a:cubicBezTo>
                  <a:cubicBezTo>
                    <a:pt x="1799" y="203"/>
                    <a:pt x="1758" y="199"/>
                    <a:pt x="1758" y="199"/>
                  </a:cubicBezTo>
                  <a:lnTo>
                    <a:pt x="1737" y="294"/>
                  </a:lnTo>
                  <a:cubicBezTo>
                    <a:pt x="1737" y="294"/>
                    <a:pt x="1712" y="410"/>
                    <a:pt x="1522" y="551"/>
                  </a:cubicBezTo>
                  <a:cubicBezTo>
                    <a:pt x="1399" y="642"/>
                    <a:pt x="1191" y="676"/>
                    <a:pt x="1019" y="676"/>
                  </a:cubicBezTo>
                  <a:cubicBezTo>
                    <a:pt x="943" y="676"/>
                    <a:pt x="874" y="670"/>
                    <a:pt x="823" y="658"/>
                  </a:cubicBezTo>
                  <a:cubicBezTo>
                    <a:pt x="435" y="571"/>
                    <a:pt x="282" y="270"/>
                    <a:pt x="232" y="67"/>
                  </a:cubicBezTo>
                  <a:lnTo>
                    <a:pt x="240" y="1"/>
                  </a:lnTo>
                  <a:cubicBezTo>
                    <a:pt x="239" y="0"/>
                    <a:pt x="238" y="0"/>
                    <a:pt x="2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38"/>
            <p:cNvSpPr/>
            <p:nvPr/>
          </p:nvSpPr>
          <p:spPr>
            <a:xfrm>
              <a:off x="6400742" y="4131154"/>
              <a:ext cx="374924" cy="252303"/>
            </a:xfrm>
            <a:custGeom>
              <a:rect b="b" l="l" r="r" t="t"/>
              <a:pathLst>
                <a:path extrusionOk="0" h="679" w="1009">
                  <a:moveTo>
                    <a:pt x="0" y="0"/>
                  </a:moveTo>
                  <a:cubicBezTo>
                    <a:pt x="224" y="339"/>
                    <a:pt x="612" y="554"/>
                    <a:pt x="1009" y="678"/>
                  </a:cubicBezTo>
                  <a:cubicBezTo>
                    <a:pt x="715" y="389"/>
                    <a:pt x="372" y="21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38"/>
            <p:cNvSpPr/>
            <p:nvPr/>
          </p:nvSpPr>
          <p:spPr>
            <a:xfrm>
              <a:off x="7230109" y="4334037"/>
              <a:ext cx="574834" cy="98469"/>
            </a:xfrm>
            <a:custGeom>
              <a:rect b="b" l="l" r="r" t="t"/>
              <a:pathLst>
                <a:path extrusionOk="0" h="265" w="1547">
                  <a:moveTo>
                    <a:pt x="1547" y="0"/>
                  </a:moveTo>
                  <a:lnTo>
                    <a:pt x="1547" y="0"/>
                  </a:lnTo>
                  <a:cubicBezTo>
                    <a:pt x="894" y="4"/>
                    <a:pt x="427" y="145"/>
                    <a:pt x="1" y="248"/>
                  </a:cubicBezTo>
                  <a:cubicBezTo>
                    <a:pt x="97" y="259"/>
                    <a:pt x="194" y="264"/>
                    <a:pt x="290" y="264"/>
                  </a:cubicBezTo>
                  <a:cubicBezTo>
                    <a:pt x="737" y="264"/>
                    <a:pt x="1173" y="153"/>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38"/>
            <p:cNvSpPr/>
            <p:nvPr/>
          </p:nvSpPr>
          <p:spPr>
            <a:xfrm>
              <a:off x="7470150" y="2813159"/>
              <a:ext cx="122993" cy="55737"/>
            </a:xfrm>
            <a:custGeom>
              <a:rect b="b" l="l" r="r" t="t"/>
              <a:pathLst>
                <a:path extrusionOk="0" h="150" w="331">
                  <a:moveTo>
                    <a:pt x="33" y="0"/>
                  </a:moveTo>
                  <a:cubicBezTo>
                    <a:pt x="0" y="0"/>
                    <a:pt x="153" y="133"/>
                    <a:pt x="297" y="149"/>
                  </a:cubicBezTo>
                  <a:cubicBezTo>
                    <a:pt x="298" y="149"/>
                    <a:pt x="298" y="149"/>
                    <a:pt x="299" y="149"/>
                  </a:cubicBezTo>
                  <a:cubicBezTo>
                    <a:pt x="330" y="149"/>
                    <a:pt x="179" y="13"/>
                    <a:pt x="37" y="0"/>
                  </a:cubicBezTo>
                  <a:cubicBezTo>
                    <a:pt x="36" y="0"/>
                    <a:pt x="34" y="0"/>
                    <a:pt x="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38"/>
            <p:cNvSpPr/>
            <p:nvPr/>
          </p:nvSpPr>
          <p:spPr>
            <a:xfrm>
              <a:off x="6876736" y="1470268"/>
              <a:ext cx="223320" cy="274226"/>
            </a:xfrm>
            <a:custGeom>
              <a:rect b="b" l="l" r="r" t="t"/>
              <a:pathLst>
                <a:path extrusionOk="0" h="738" w="601">
                  <a:moveTo>
                    <a:pt x="346" y="0"/>
                  </a:moveTo>
                  <a:cubicBezTo>
                    <a:pt x="310" y="0"/>
                    <a:pt x="269" y="11"/>
                    <a:pt x="224" y="38"/>
                  </a:cubicBezTo>
                  <a:cubicBezTo>
                    <a:pt x="1" y="171"/>
                    <a:pt x="199" y="733"/>
                    <a:pt x="431" y="737"/>
                  </a:cubicBezTo>
                  <a:cubicBezTo>
                    <a:pt x="434" y="737"/>
                    <a:pt x="436" y="737"/>
                    <a:pt x="439" y="737"/>
                  </a:cubicBezTo>
                  <a:cubicBezTo>
                    <a:pt x="549" y="737"/>
                    <a:pt x="600" y="572"/>
                    <a:pt x="600" y="572"/>
                  </a:cubicBezTo>
                  <a:lnTo>
                    <a:pt x="576" y="175"/>
                  </a:lnTo>
                  <a:cubicBezTo>
                    <a:pt x="576" y="175"/>
                    <a:pt x="494" y="0"/>
                    <a:pt x="346"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38"/>
            <p:cNvSpPr/>
            <p:nvPr/>
          </p:nvSpPr>
          <p:spPr>
            <a:xfrm>
              <a:off x="6961456" y="1542726"/>
              <a:ext cx="92523" cy="168326"/>
            </a:xfrm>
            <a:custGeom>
              <a:rect b="b" l="l" r="r" t="t"/>
              <a:pathLst>
                <a:path extrusionOk="0" h="453" w="249">
                  <a:moveTo>
                    <a:pt x="0" y="0"/>
                  </a:moveTo>
                  <a:cubicBezTo>
                    <a:pt x="50" y="38"/>
                    <a:pt x="95" y="124"/>
                    <a:pt x="116" y="178"/>
                  </a:cubicBezTo>
                  <a:cubicBezTo>
                    <a:pt x="99" y="240"/>
                    <a:pt x="95" y="302"/>
                    <a:pt x="104" y="364"/>
                  </a:cubicBezTo>
                  <a:cubicBezTo>
                    <a:pt x="112" y="401"/>
                    <a:pt x="124" y="443"/>
                    <a:pt x="161" y="451"/>
                  </a:cubicBezTo>
                  <a:cubicBezTo>
                    <a:pt x="166" y="452"/>
                    <a:pt x="170" y="452"/>
                    <a:pt x="174" y="452"/>
                  </a:cubicBezTo>
                  <a:cubicBezTo>
                    <a:pt x="195" y="452"/>
                    <a:pt x="217" y="443"/>
                    <a:pt x="228" y="426"/>
                  </a:cubicBezTo>
                  <a:cubicBezTo>
                    <a:pt x="244" y="406"/>
                    <a:pt x="248" y="381"/>
                    <a:pt x="248" y="352"/>
                  </a:cubicBezTo>
                  <a:cubicBezTo>
                    <a:pt x="244" y="203"/>
                    <a:pt x="141" y="58"/>
                    <a:pt x="0"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38"/>
            <p:cNvSpPr/>
            <p:nvPr/>
          </p:nvSpPr>
          <p:spPr>
            <a:xfrm>
              <a:off x="6936932" y="1470268"/>
              <a:ext cx="153834" cy="67999"/>
            </a:xfrm>
            <a:custGeom>
              <a:rect b="b" l="l" r="r" t="t"/>
              <a:pathLst>
                <a:path extrusionOk="0" h="183" w="414">
                  <a:moveTo>
                    <a:pt x="184" y="0"/>
                  </a:moveTo>
                  <a:cubicBezTo>
                    <a:pt x="148" y="0"/>
                    <a:pt x="107" y="11"/>
                    <a:pt x="62" y="38"/>
                  </a:cubicBezTo>
                  <a:cubicBezTo>
                    <a:pt x="37" y="51"/>
                    <a:pt x="17" y="71"/>
                    <a:pt x="0" y="100"/>
                  </a:cubicBezTo>
                  <a:cubicBezTo>
                    <a:pt x="35" y="88"/>
                    <a:pt x="74" y="82"/>
                    <a:pt x="111" y="82"/>
                  </a:cubicBezTo>
                  <a:cubicBezTo>
                    <a:pt x="123" y="82"/>
                    <a:pt x="134" y="83"/>
                    <a:pt x="145" y="84"/>
                  </a:cubicBezTo>
                  <a:cubicBezTo>
                    <a:pt x="244" y="92"/>
                    <a:pt x="331" y="133"/>
                    <a:pt x="414" y="183"/>
                  </a:cubicBezTo>
                  <a:lnTo>
                    <a:pt x="414" y="175"/>
                  </a:lnTo>
                  <a:cubicBezTo>
                    <a:pt x="414" y="175"/>
                    <a:pt x="332" y="0"/>
                    <a:pt x="184" y="0"/>
                  </a:cubicBezTo>
                  <a:close/>
                </a:path>
              </a:pathLst>
            </a:custGeom>
            <a:solidFill>
              <a:srgbClr val="F2D2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38"/>
            <p:cNvSpPr/>
            <p:nvPr/>
          </p:nvSpPr>
          <p:spPr>
            <a:xfrm>
              <a:off x="7758496" y="1532693"/>
              <a:ext cx="241527" cy="268652"/>
            </a:xfrm>
            <a:custGeom>
              <a:rect b="b" l="l" r="r" t="t"/>
              <a:pathLst>
                <a:path extrusionOk="0" h="723" w="650">
                  <a:moveTo>
                    <a:pt x="310" y="0"/>
                  </a:moveTo>
                  <a:cubicBezTo>
                    <a:pt x="177" y="0"/>
                    <a:pt x="84" y="143"/>
                    <a:pt x="84" y="143"/>
                  </a:cubicBezTo>
                  <a:lnTo>
                    <a:pt x="1" y="532"/>
                  </a:lnTo>
                  <a:cubicBezTo>
                    <a:pt x="1" y="532"/>
                    <a:pt x="34" y="705"/>
                    <a:pt x="146" y="722"/>
                  </a:cubicBezTo>
                  <a:cubicBezTo>
                    <a:pt x="151" y="723"/>
                    <a:pt x="156" y="723"/>
                    <a:pt x="162" y="723"/>
                  </a:cubicBezTo>
                  <a:cubicBezTo>
                    <a:pt x="390" y="723"/>
                    <a:pt x="649" y="218"/>
                    <a:pt x="452" y="56"/>
                  </a:cubicBezTo>
                  <a:cubicBezTo>
                    <a:pt x="401" y="16"/>
                    <a:pt x="354" y="0"/>
                    <a:pt x="310"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38"/>
            <p:cNvSpPr/>
            <p:nvPr/>
          </p:nvSpPr>
          <p:spPr>
            <a:xfrm>
              <a:off x="7803086" y="1610353"/>
              <a:ext cx="114075" cy="158665"/>
            </a:xfrm>
            <a:custGeom>
              <a:rect b="b" l="l" r="r" t="t"/>
              <a:pathLst>
                <a:path extrusionOk="0" h="427" w="307">
                  <a:moveTo>
                    <a:pt x="307" y="0"/>
                  </a:moveTo>
                  <a:lnTo>
                    <a:pt x="307" y="0"/>
                  </a:lnTo>
                  <a:cubicBezTo>
                    <a:pt x="162" y="38"/>
                    <a:pt x="38" y="166"/>
                    <a:pt x="5" y="310"/>
                  </a:cubicBezTo>
                  <a:cubicBezTo>
                    <a:pt x="1" y="335"/>
                    <a:pt x="1" y="364"/>
                    <a:pt x="17" y="389"/>
                  </a:cubicBezTo>
                  <a:cubicBezTo>
                    <a:pt x="26" y="410"/>
                    <a:pt x="50" y="426"/>
                    <a:pt x="75" y="426"/>
                  </a:cubicBezTo>
                  <a:cubicBezTo>
                    <a:pt x="112" y="418"/>
                    <a:pt x="133" y="385"/>
                    <a:pt x="145" y="348"/>
                  </a:cubicBezTo>
                  <a:cubicBezTo>
                    <a:pt x="166" y="286"/>
                    <a:pt x="170" y="224"/>
                    <a:pt x="162" y="162"/>
                  </a:cubicBezTo>
                  <a:cubicBezTo>
                    <a:pt x="195" y="116"/>
                    <a:pt x="253" y="38"/>
                    <a:pt x="307"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38"/>
            <p:cNvSpPr/>
            <p:nvPr/>
          </p:nvSpPr>
          <p:spPr>
            <a:xfrm>
              <a:off x="7787851" y="1532693"/>
              <a:ext cx="157178" cy="54994"/>
            </a:xfrm>
            <a:custGeom>
              <a:rect b="b" l="l" r="r" t="t"/>
              <a:pathLst>
                <a:path extrusionOk="0" h="148" w="423">
                  <a:moveTo>
                    <a:pt x="231" y="0"/>
                  </a:moveTo>
                  <a:cubicBezTo>
                    <a:pt x="98" y="0"/>
                    <a:pt x="5" y="143"/>
                    <a:pt x="5" y="143"/>
                  </a:cubicBezTo>
                  <a:lnTo>
                    <a:pt x="0" y="147"/>
                  </a:lnTo>
                  <a:cubicBezTo>
                    <a:pt x="86" y="120"/>
                    <a:pt x="176" y="89"/>
                    <a:pt x="269" y="89"/>
                  </a:cubicBezTo>
                  <a:cubicBezTo>
                    <a:pt x="274" y="89"/>
                    <a:pt x="280" y="89"/>
                    <a:pt x="286" y="89"/>
                  </a:cubicBezTo>
                  <a:cubicBezTo>
                    <a:pt x="331" y="98"/>
                    <a:pt x="377" y="106"/>
                    <a:pt x="422" y="127"/>
                  </a:cubicBezTo>
                  <a:cubicBezTo>
                    <a:pt x="414" y="102"/>
                    <a:pt x="397" y="77"/>
                    <a:pt x="373" y="56"/>
                  </a:cubicBezTo>
                  <a:cubicBezTo>
                    <a:pt x="322" y="16"/>
                    <a:pt x="275" y="0"/>
                    <a:pt x="231" y="0"/>
                  </a:cubicBezTo>
                  <a:close/>
                </a:path>
              </a:pathLst>
            </a:custGeom>
            <a:solidFill>
              <a:srgbClr val="F2D2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38"/>
            <p:cNvSpPr/>
            <p:nvPr/>
          </p:nvSpPr>
          <p:spPr>
            <a:xfrm>
              <a:off x="7050636" y="995760"/>
              <a:ext cx="802241" cy="1157843"/>
            </a:xfrm>
            <a:custGeom>
              <a:rect b="b" l="l" r="r" t="t"/>
              <a:pathLst>
                <a:path extrusionOk="0" h="3116" w="2159">
                  <a:moveTo>
                    <a:pt x="1038" y="1"/>
                  </a:moveTo>
                  <a:cubicBezTo>
                    <a:pt x="343" y="1"/>
                    <a:pt x="88" y="447"/>
                    <a:pt x="29" y="811"/>
                  </a:cubicBezTo>
                  <a:cubicBezTo>
                    <a:pt x="17" y="910"/>
                    <a:pt x="0" y="1088"/>
                    <a:pt x="4" y="1303"/>
                  </a:cubicBezTo>
                  <a:cubicBezTo>
                    <a:pt x="8" y="1770"/>
                    <a:pt x="145" y="2440"/>
                    <a:pt x="459" y="2845"/>
                  </a:cubicBezTo>
                  <a:cubicBezTo>
                    <a:pt x="587" y="3019"/>
                    <a:pt x="703" y="3093"/>
                    <a:pt x="934" y="3114"/>
                  </a:cubicBezTo>
                  <a:cubicBezTo>
                    <a:pt x="956" y="3115"/>
                    <a:pt x="976" y="3115"/>
                    <a:pt x="995" y="3115"/>
                  </a:cubicBezTo>
                  <a:cubicBezTo>
                    <a:pt x="1189" y="3115"/>
                    <a:pt x="1304" y="3058"/>
                    <a:pt x="1447" y="2919"/>
                  </a:cubicBezTo>
                  <a:cubicBezTo>
                    <a:pt x="1819" y="2564"/>
                    <a:pt x="2046" y="1919"/>
                    <a:pt x="2117" y="1460"/>
                  </a:cubicBezTo>
                  <a:cubicBezTo>
                    <a:pt x="2150" y="1245"/>
                    <a:pt x="2158" y="1067"/>
                    <a:pt x="2158" y="968"/>
                  </a:cubicBezTo>
                  <a:cubicBezTo>
                    <a:pt x="2154" y="575"/>
                    <a:pt x="1947" y="63"/>
                    <a:pt x="1158" y="5"/>
                  </a:cubicBezTo>
                  <a:cubicBezTo>
                    <a:pt x="1116" y="2"/>
                    <a:pt x="1077" y="1"/>
                    <a:pt x="1038"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38"/>
            <p:cNvSpPr/>
            <p:nvPr/>
          </p:nvSpPr>
          <p:spPr>
            <a:xfrm>
              <a:off x="7053608" y="1534923"/>
              <a:ext cx="776231" cy="624998"/>
            </a:xfrm>
            <a:custGeom>
              <a:rect b="b" l="l" r="r" t="t"/>
              <a:pathLst>
                <a:path extrusionOk="0" h="1682" w="2089">
                  <a:moveTo>
                    <a:pt x="95" y="1"/>
                  </a:moveTo>
                  <a:lnTo>
                    <a:pt x="0" y="174"/>
                  </a:lnTo>
                  <a:cubicBezTo>
                    <a:pt x="0" y="174"/>
                    <a:pt x="162" y="1047"/>
                    <a:pt x="372" y="1340"/>
                  </a:cubicBezTo>
                  <a:cubicBezTo>
                    <a:pt x="520" y="1542"/>
                    <a:pt x="741" y="1681"/>
                    <a:pt x="979" y="1681"/>
                  </a:cubicBezTo>
                  <a:cubicBezTo>
                    <a:pt x="1088" y="1681"/>
                    <a:pt x="1200" y="1653"/>
                    <a:pt x="1311" y="1588"/>
                  </a:cubicBezTo>
                  <a:cubicBezTo>
                    <a:pt x="1662" y="1382"/>
                    <a:pt x="1964" y="695"/>
                    <a:pt x="2088" y="187"/>
                  </a:cubicBezTo>
                  <a:lnTo>
                    <a:pt x="1981" y="137"/>
                  </a:lnTo>
                  <a:cubicBezTo>
                    <a:pt x="1981" y="137"/>
                    <a:pt x="1633" y="902"/>
                    <a:pt x="1571" y="964"/>
                  </a:cubicBezTo>
                  <a:cubicBezTo>
                    <a:pt x="1564" y="971"/>
                    <a:pt x="1557" y="974"/>
                    <a:pt x="1548" y="974"/>
                  </a:cubicBezTo>
                  <a:cubicBezTo>
                    <a:pt x="1477" y="974"/>
                    <a:pt x="1332" y="775"/>
                    <a:pt x="939" y="753"/>
                  </a:cubicBezTo>
                  <a:cubicBezTo>
                    <a:pt x="900" y="751"/>
                    <a:pt x="863" y="749"/>
                    <a:pt x="829" y="749"/>
                  </a:cubicBezTo>
                  <a:cubicBezTo>
                    <a:pt x="557" y="749"/>
                    <a:pt x="434" y="821"/>
                    <a:pt x="361" y="821"/>
                  </a:cubicBezTo>
                  <a:cubicBezTo>
                    <a:pt x="339" y="821"/>
                    <a:pt x="322" y="815"/>
                    <a:pt x="306" y="799"/>
                  </a:cubicBezTo>
                  <a:cubicBezTo>
                    <a:pt x="236" y="720"/>
                    <a:pt x="95" y="1"/>
                    <a:pt x="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38"/>
            <p:cNvSpPr/>
            <p:nvPr/>
          </p:nvSpPr>
          <p:spPr>
            <a:xfrm>
              <a:off x="7119749" y="1873061"/>
              <a:ext cx="393503" cy="288346"/>
            </a:xfrm>
            <a:custGeom>
              <a:rect b="b" l="l" r="r" t="t"/>
              <a:pathLst>
                <a:path extrusionOk="0" h="776" w="1059">
                  <a:moveTo>
                    <a:pt x="8" y="0"/>
                  </a:moveTo>
                  <a:lnTo>
                    <a:pt x="0" y="95"/>
                  </a:lnTo>
                  <a:cubicBezTo>
                    <a:pt x="62" y="248"/>
                    <a:pt x="141" y="393"/>
                    <a:pt x="232" y="513"/>
                  </a:cubicBezTo>
                  <a:cubicBezTo>
                    <a:pt x="360" y="682"/>
                    <a:pt x="480" y="757"/>
                    <a:pt x="707" y="773"/>
                  </a:cubicBezTo>
                  <a:cubicBezTo>
                    <a:pt x="728" y="774"/>
                    <a:pt x="748" y="775"/>
                    <a:pt x="767" y="775"/>
                  </a:cubicBezTo>
                  <a:cubicBezTo>
                    <a:pt x="885" y="775"/>
                    <a:pt x="973" y="753"/>
                    <a:pt x="1058" y="703"/>
                  </a:cubicBezTo>
                  <a:lnTo>
                    <a:pt x="1058" y="703"/>
                  </a:lnTo>
                  <a:cubicBezTo>
                    <a:pt x="980" y="737"/>
                    <a:pt x="892" y="753"/>
                    <a:pt x="785" y="753"/>
                  </a:cubicBezTo>
                  <a:cubicBezTo>
                    <a:pt x="773" y="753"/>
                    <a:pt x="761" y="753"/>
                    <a:pt x="748" y="753"/>
                  </a:cubicBezTo>
                  <a:cubicBezTo>
                    <a:pt x="517" y="736"/>
                    <a:pt x="401" y="658"/>
                    <a:pt x="273" y="492"/>
                  </a:cubicBezTo>
                  <a:cubicBezTo>
                    <a:pt x="165" y="352"/>
                    <a:pt x="79" y="182"/>
                    <a:pt x="8" y="0"/>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38"/>
            <p:cNvSpPr/>
            <p:nvPr/>
          </p:nvSpPr>
          <p:spPr>
            <a:xfrm>
              <a:off x="7345299" y="1754526"/>
              <a:ext cx="158665" cy="53508"/>
            </a:xfrm>
            <a:custGeom>
              <a:rect b="b" l="l" r="r" t="t"/>
              <a:pathLst>
                <a:path extrusionOk="0" h="144" w="427">
                  <a:moveTo>
                    <a:pt x="1" y="1"/>
                  </a:moveTo>
                  <a:cubicBezTo>
                    <a:pt x="1" y="1"/>
                    <a:pt x="79" y="129"/>
                    <a:pt x="203" y="141"/>
                  </a:cubicBezTo>
                  <a:cubicBezTo>
                    <a:pt x="209" y="143"/>
                    <a:pt x="214" y="143"/>
                    <a:pt x="220" y="143"/>
                  </a:cubicBezTo>
                  <a:cubicBezTo>
                    <a:pt x="235" y="143"/>
                    <a:pt x="250" y="139"/>
                    <a:pt x="265" y="133"/>
                  </a:cubicBezTo>
                  <a:cubicBezTo>
                    <a:pt x="360" y="108"/>
                    <a:pt x="427" y="22"/>
                    <a:pt x="427" y="22"/>
                  </a:cubicBezTo>
                  <a:lnTo>
                    <a:pt x="427" y="22"/>
                  </a:lnTo>
                  <a:cubicBezTo>
                    <a:pt x="427" y="22"/>
                    <a:pt x="410" y="26"/>
                    <a:pt x="385" y="38"/>
                  </a:cubicBezTo>
                  <a:cubicBezTo>
                    <a:pt x="350" y="46"/>
                    <a:pt x="299" y="54"/>
                    <a:pt x="240" y="54"/>
                  </a:cubicBezTo>
                  <a:cubicBezTo>
                    <a:pt x="168" y="54"/>
                    <a:pt x="85" y="42"/>
                    <a:pt x="1"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38"/>
            <p:cNvSpPr/>
            <p:nvPr/>
          </p:nvSpPr>
          <p:spPr>
            <a:xfrm>
              <a:off x="7363878" y="1776078"/>
              <a:ext cx="31213" cy="23410"/>
            </a:xfrm>
            <a:custGeom>
              <a:rect b="b" l="l" r="r" t="t"/>
              <a:pathLst>
                <a:path extrusionOk="0" h="63" w="84">
                  <a:moveTo>
                    <a:pt x="0" y="1"/>
                  </a:moveTo>
                  <a:cubicBezTo>
                    <a:pt x="17" y="21"/>
                    <a:pt x="46" y="46"/>
                    <a:pt x="83" y="63"/>
                  </a:cubicBezTo>
                  <a:cubicBezTo>
                    <a:pt x="71" y="42"/>
                    <a:pt x="54" y="26"/>
                    <a:pt x="42" y="13"/>
                  </a:cubicBezTo>
                  <a:cubicBezTo>
                    <a:pt x="25" y="5"/>
                    <a:pt x="13" y="5"/>
                    <a:pt x="0" y="1"/>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38"/>
            <p:cNvSpPr/>
            <p:nvPr/>
          </p:nvSpPr>
          <p:spPr>
            <a:xfrm>
              <a:off x="7442281" y="1460978"/>
              <a:ext cx="310641" cy="225921"/>
            </a:xfrm>
            <a:custGeom>
              <a:rect b="b" l="l" r="r" t="t"/>
              <a:pathLst>
                <a:path extrusionOk="0" h="608" w="836">
                  <a:moveTo>
                    <a:pt x="604" y="0"/>
                  </a:moveTo>
                  <a:cubicBezTo>
                    <a:pt x="503" y="0"/>
                    <a:pt x="371" y="27"/>
                    <a:pt x="211" y="117"/>
                  </a:cubicBezTo>
                  <a:cubicBezTo>
                    <a:pt x="211" y="117"/>
                    <a:pt x="0" y="196"/>
                    <a:pt x="58" y="497"/>
                  </a:cubicBezTo>
                  <a:cubicBezTo>
                    <a:pt x="58" y="497"/>
                    <a:pt x="240" y="608"/>
                    <a:pt x="429" y="608"/>
                  </a:cubicBezTo>
                  <a:cubicBezTo>
                    <a:pt x="535" y="608"/>
                    <a:pt x="643" y="573"/>
                    <a:pt x="724" y="464"/>
                  </a:cubicBezTo>
                  <a:cubicBezTo>
                    <a:pt x="835" y="311"/>
                    <a:pt x="827" y="55"/>
                    <a:pt x="827" y="55"/>
                  </a:cubicBezTo>
                  <a:cubicBezTo>
                    <a:pt x="827" y="55"/>
                    <a:pt x="748" y="0"/>
                    <a:pt x="604" y="0"/>
                  </a:cubicBezTo>
                  <a:close/>
                </a:path>
              </a:pathLst>
            </a:custGeom>
            <a:solidFill>
              <a:srgbClr val="EBAE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38"/>
            <p:cNvSpPr/>
            <p:nvPr/>
          </p:nvSpPr>
          <p:spPr>
            <a:xfrm>
              <a:off x="7483527" y="1514114"/>
              <a:ext cx="223320" cy="96611"/>
            </a:xfrm>
            <a:custGeom>
              <a:rect b="b" l="l" r="r" t="t"/>
              <a:pathLst>
                <a:path extrusionOk="0" h="260" w="601">
                  <a:moveTo>
                    <a:pt x="393" y="0"/>
                  </a:moveTo>
                  <a:cubicBezTo>
                    <a:pt x="378" y="0"/>
                    <a:pt x="361" y="1"/>
                    <a:pt x="344" y="3"/>
                  </a:cubicBezTo>
                  <a:cubicBezTo>
                    <a:pt x="125" y="24"/>
                    <a:pt x="1" y="259"/>
                    <a:pt x="1" y="259"/>
                  </a:cubicBezTo>
                  <a:lnTo>
                    <a:pt x="600" y="168"/>
                  </a:lnTo>
                  <a:cubicBezTo>
                    <a:pt x="600" y="168"/>
                    <a:pt x="597" y="0"/>
                    <a:pt x="393"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38"/>
            <p:cNvSpPr/>
            <p:nvPr/>
          </p:nvSpPr>
          <p:spPr>
            <a:xfrm>
              <a:off x="7457516" y="1541239"/>
              <a:ext cx="258620" cy="138228"/>
            </a:xfrm>
            <a:custGeom>
              <a:rect b="b" l="l" r="r" t="t"/>
              <a:pathLst>
                <a:path extrusionOk="0" h="372" w="696">
                  <a:moveTo>
                    <a:pt x="353" y="0"/>
                  </a:moveTo>
                  <a:cubicBezTo>
                    <a:pt x="349" y="0"/>
                    <a:pt x="344" y="0"/>
                    <a:pt x="340" y="0"/>
                  </a:cubicBezTo>
                  <a:cubicBezTo>
                    <a:pt x="207" y="13"/>
                    <a:pt x="83" y="83"/>
                    <a:pt x="1" y="190"/>
                  </a:cubicBezTo>
                  <a:cubicBezTo>
                    <a:pt x="75" y="294"/>
                    <a:pt x="170" y="348"/>
                    <a:pt x="278" y="368"/>
                  </a:cubicBezTo>
                  <a:cubicBezTo>
                    <a:pt x="296" y="370"/>
                    <a:pt x="315" y="371"/>
                    <a:pt x="333" y="371"/>
                  </a:cubicBezTo>
                  <a:cubicBezTo>
                    <a:pt x="397" y="371"/>
                    <a:pt x="460" y="359"/>
                    <a:pt x="517" y="327"/>
                  </a:cubicBezTo>
                  <a:cubicBezTo>
                    <a:pt x="588" y="286"/>
                    <a:pt x="650" y="224"/>
                    <a:pt x="695" y="149"/>
                  </a:cubicBezTo>
                  <a:cubicBezTo>
                    <a:pt x="611" y="57"/>
                    <a:pt x="485" y="0"/>
                    <a:pt x="3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38"/>
            <p:cNvSpPr/>
            <p:nvPr/>
          </p:nvSpPr>
          <p:spPr>
            <a:xfrm>
              <a:off x="7518827" y="1553873"/>
              <a:ext cx="118906" cy="112960"/>
            </a:xfrm>
            <a:custGeom>
              <a:rect b="b" l="l" r="r" t="t"/>
              <a:pathLst>
                <a:path extrusionOk="0" h="304" w="320">
                  <a:moveTo>
                    <a:pt x="160" y="1"/>
                  </a:moveTo>
                  <a:cubicBezTo>
                    <a:pt x="91" y="1"/>
                    <a:pt x="28" y="54"/>
                    <a:pt x="13" y="127"/>
                  </a:cubicBezTo>
                  <a:cubicBezTo>
                    <a:pt x="1" y="210"/>
                    <a:pt x="51" y="289"/>
                    <a:pt x="133" y="301"/>
                  </a:cubicBezTo>
                  <a:cubicBezTo>
                    <a:pt x="142" y="303"/>
                    <a:pt x="151" y="304"/>
                    <a:pt x="160" y="304"/>
                  </a:cubicBezTo>
                  <a:cubicBezTo>
                    <a:pt x="229" y="304"/>
                    <a:pt x="292" y="250"/>
                    <a:pt x="307" y="177"/>
                  </a:cubicBezTo>
                  <a:cubicBezTo>
                    <a:pt x="319" y="94"/>
                    <a:pt x="270" y="12"/>
                    <a:pt x="187" y="3"/>
                  </a:cubicBezTo>
                  <a:cubicBezTo>
                    <a:pt x="178" y="2"/>
                    <a:pt x="169" y="1"/>
                    <a:pt x="1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38"/>
            <p:cNvSpPr/>
            <p:nvPr/>
          </p:nvSpPr>
          <p:spPr>
            <a:xfrm>
              <a:off x="7483527" y="1541983"/>
              <a:ext cx="227779" cy="70229"/>
            </a:xfrm>
            <a:custGeom>
              <a:rect b="b" l="l" r="r" t="t"/>
              <a:pathLst>
                <a:path extrusionOk="0" h="189" w="613">
                  <a:moveTo>
                    <a:pt x="409" y="1"/>
                  </a:moveTo>
                  <a:cubicBezTo>
                    <a:pt x="362" y="1"/>
                    <a:pt x="307" y="9"/>
                    <a:pt x="241" y="31"/>
                  </a:cubicBezTo>
                  <a:cubicBezTo>
                    <a:pt x="133" y="64"/>
                    <a:pt x="42" y="118"/>
                    <a:pt x="1" y="188"/>
                  </a:cubicBezTo>
                  <a:cubicBezTo>
                    <a:pt x="1" y="188"/>
                    <a:pt x="125" y="77"/>
                    <a:pt x="323" y="60"/>
                  </a:cubicBezTo>
                  <a:cubicBezTo>
                    <a:pt x="329" y="60"/>
                    <a:pt x="335" y="60"/>
                    <a:pt x="340" y="60"/>
                  </a:cubicBezTo>
                  <a:cubicBezTo>
                    <a:pt x="431" y="60"/>
                    <a:pt x="552" y="117"/>
                    <a:pt x="567" y="159"/>
                  </a:cubicBezTo>
                  <a:cubicBezTo>
                    <a:pt x="567" y="155"/>
                    <a:pt x="600" y="114"/>
                    <a:pt x="613" y="93"/>
                  </a:cubicBezTo>
                  <a:cubicBezTo>
                    <a:pt x="613" y="93"/>
                    <a:pt x="562" y="1"/>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38"/>
            <p:cNvSpPr/>
            <p:nvPr/>
          </p:nvSpPr>
          <p:spPr>
            <a:xfrm>
              <a:off x="7127181" y="1422705"/>
              <a:ext cx="315471" cy="241527"/>
            </a:xfrm>
            <a:custGeom>
              <a:rect b="b" l="l" r="r" t="t"/>
              <a:pathLst>
                <a:path extrusionOk="0" h="650" w="849">
                  <a:moveTo>
                    <a:pt x="212" y="0"/>
                  </a:moveTo>
                  <a:cubicBezTo>
                    <a:pt x="107" y="0"/>
                    <a:pt x="50" y="42"/>
                    <a:pt x="50" y="42"/>
                  </a:cubicBezTo>
                  <a:cubicBezTo>
                    <a:pt x="50" y="42"/>
                    <a:pt x="1" y="290"/>
                    <a:pt x="92" y="460"/>
                  </a:cubicBezTo>
                  <a:cubicBezTo>
                    <a:pt x="172" y="608"/>
                    <a:pt x="312" y="649"/>
                    <a:pt x="443" y="649"/>
                  </a:cubicBezTo>
                  <a:cubicBezTo>
                    <a:pt x="604" y="649"/>
                    <a:pt x="749" y="588"/>
                    <a:pt x="749" y="588"/>
                  </a:cubicBezTo>
                  <a:cubicBezTo>
                    <a:pt x="848" y="299"/>
                    <a:pt x="608" y="166"/>
                    <a:pt x="608" y="166"/>
                  </a:cubicBezTo>
                  <a:cubicBezTo>
                    <a:pt x="441" y="35"/>
                    <a:pt x="307" y="0"/>
                    <a:pt x="212" y="0"/>
                  </a:cubicBezTo>
                  <a:close/>
                </a:path>
              </a:pathLst>
            </a:custGeom>
            <a:solidFill>
              <a:srgbClr val="EBAE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38"/>
            <p:cNvSpPr/>
            <p:nvPr/>
          </p:nvSpPr>
          <p:spPr>
            <a:xfrm>
              <a:off x="7174743" y="1485131"/>
              <a:ext cx="217003" cy="117791"/>
            </a:xfrm>
            <a:custGeom>
              <a:rect b="b" l="l" r="r" t="t"/>
              <a:pathLst>
                <a:path extrusionOk="0" h="317" w="584">
                  <a:moveTo>
                    <a:pt x="195" y="1"/>
                  </a:moveTo>
                  <a:cubicBezTo>
                    <a:pt x="26" y="1"/>
                    <a:pt x="1" y="143"/>
                    <a:pt x="1" y="143"/>
                  </a:cubicBezTo>
                  <a:lnTo>
                    <a:pt x="584" y="317"/>
                  </a:lnTo>
                  <a:cubicBezTo>
                    <a:pt x="584" y="317"/>
                    <a:pt x="493" y="64"/>
                    <a:pt x="278" y="11"/>
                  </a:cubicBezTo>
                  <a:cubicBezTo>
                    <a:pt x="247" y="4"/>
                    <a:pt x="220" y="1"/>
                    <a:pt x="195"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38"/>
            <p:cNvSpPr/>
            <p:nvPr/>
          </p:nvSpPr>
          <p:spPr>
            <a:xfrm>
              <a:off x="7159509" y="1516715"/>
              <a:ext cx="255275" cy="141572"/>
            </a:xfrm>
            <a:custGeom>
              <a:rect b="b" l="l" r="r" t="t"/>
              <a:pathLst>
                <a:path extrusionOk="0" h="381" w="687">
                  <a:moveTo>
                    <a:pt x="297" y="1"/>
                  </a:moveTo>
                  <a:cubicBezTo>
                    <a:pt x="191" y="1"/>
                    <a:pt x="83" y="39"/>
                    <a:pt x="1" y="108"/>
                  </a:cubicBezTo>
                  <a:cubicBezTo>
                    <a:pt x="38" y="186"/>
                    <a:pt x="87" y="252"/>
                    <a:pt x="154" y="306"/>
                  </a:cubicBezTo>
                  <a:cubicBezTo>
                    <a:pt x="224" y="356"/>
                    <a:pt x="302" y="380"/>
                    <a:pt x="381" y="380"/>
                  </a:cubicBezTo>
                  <a:cubicBezTo>
                    <a:pt x="497" y="380"/>
                    <a:pt x="596" y="339"/>
                    <a:pt x="687" y="248"/>
                  </a:cubicBezTo>
                  <a:cubicBezTo>
                    <a:pt x="625" y="128"/>
                    <a:pt x="509" y="37"/>
                    <a:pt x="377" y="8"/>
                  </a:cubicBezTo>
                  <a:cubicBezTo>
                    <a:pt x="351" y="3"/>
                    <a:pt x="32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38"/>
            <p:cNvSpPr/>
            <p:nvPr/>
          </p:nvSpPr>
          <p:spPr>
            <a:xfrm>
              <a:off x="7245715" y="1533436"/>
              <a:ext cx="112217" cy="114075"/>
            </a:xfrm>
            <a:custGeom>
              <a:rect b="b" l="l" r="r" t="t"/>
              <a:pathLst>
                <a:path extrusionOk="0" h="307" w="302">
                  <a:moveTo>
                    <a:pt x="153" y="0"/>
                  </a:moveTo>
                  <a:cubicBezTo>
                    <a:pt x="150" y="0"/>
                    <a:pt x="147" y="0"/>
                    <a:pt x="145" y="1"/>
                  </a:cubicBezTo>
                  <a:cubicBezTo>
                    <a:pt x="62" y="1"/>
                    <a:pt x="0" y="75"/>
                    <a:pt x="0" y="162"/>
                  </a:cubicBezTo>
                  <a:cubicBezTo>
                    <a:pt x="8" y="242"/>
                    <a:pt x="71" y="307"/>
                    <a:pt x="150" y="307"/>
                  </a:cubicBezTo>
                  <a:cubicBezTo>
                    <a:pt x="152" y="307"/>
                    <a:pt x="155" y="307"/>
                    <a:pt x="157" y="307"/>
                  </a:cubicBezTo>
                  <a:cubicBezTo>
                    <a:pt x="240" y="302"/>
                    <a:pt x="302" y="232"/>
                    <a:pt x="302" y="145"/>
                  </a:cubicBezTo>
                  <a:cubicBezTo>
                    <a:pt x="302" y="61"/>
                    <a:pt x="232" y="0"/>
                    <a:pt x="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38"/>
            <p:cNvSpPr/>
            <p:nvPr/>
          </p:nvSpPr>
          <p:spPr>
            <a:xfrm>
              <a:off x="7168798" y="1506311"/>
              <a:ext cx="221462" cy="98097"/>
            </a:xfrm>
            <a:custGeom>
              <a:rect b="b" l="l" r="r" t="t"/>
              <a:pathLst>
                <a:path extrusionOk="0" h="264" w="596">
                  <a:moveTo>
                    <a:pt x="38" y="152"/>
                  </a:moveTo>
                  <a:cubicBezTo>
                    <a:pt x="38" y="152"/>
                    <a:pt x="38" y="152"/>
                    <a:pt x="38" y="152"/>
                  </a:cubicBezTo>
                  <a:cubicBezTo>
                    <a:pt x="38" y="152"/>
                    <a:pt x="38" y="152"/>
                    <a:pt x="38" y="152"/>
                  </a:cubicBezTo>
                  <a:close/>
                  <a:moveTo>
                    <a:pt x="161" y="0"/>
                  </a:moveTo>
                  <a:cubicBezTo>
                    <a:pt x="39" y="0"/>
                    <a:pt x="0" y="86"/>
                    <a:pt x="0" y="86"/>
                  </a:cubicBezTo>
                  <a:cubicBezTo>
                    <a:pt x="12" y="105"/>
                    <a:pt x="38" y="146"/>
                    <a:pt x="38" y="152"/>
                  </a:cubicBezTo>
                  <a:lnTo>
                    <a:pt x="38" y="152"/>
                  </a:lnTo>
                  <a:cubicBezTo>
                    <a:pt x="63" y="114"/>
                    <a:pt x="133" y="73"/>
                    <a:pt x="209" y="73"/>
                  </a:cubicBezTo>
                  <a:cubicBezTo>
                    <a:pt x="223" y="73"/>
                    <a:pt x="238" y="74"/>
                    <a:pt x="253" y="78"/>
                  </a:cubicBezTo>
                  <a:cubicBezTo>
                    <a:pt x="447" y="127"/>
                    <a:pt x="596" y="264"/>
                    <a:pt x="596" y="264"/>
                  </a:cubicBezTo>
                  <a:cubicBezTo>
                    <a:pt x="558" y="193"/>
                    <a:pt x="447" y="94"/>
                    <a:pt x="344" y="49"/>
                  </a:cubicBezTo>
                  <a:cubicBezTo>
                    <a:pt x="268" y="13"/>
                    <a:pt x="209" y="0"/>
                    <a:pt x="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38"/>
            <p:cNvSpPr/>
            <p:nvPr/>
          </p:nvSpPr>
          <p:spPr>
            <a:xfrm>
              <a:off x="7297736" y="1868602"/>
              <a:ext cx="229265" cy="53879"/>
            </a:xfrm>
            <a:custGeom>
              <a:rect b="b" l="l" r="r" t="t"/>
              <a:pathLst>
                <a:path extrusionOk="0" h="145" w="617">
                  <a:moveTo>
                    <a:pt x="270" y="0"/>
                  </a:moveTo>
                  <a:cubicBezTo>
                    <a:pt x="176" y="0"/>
                    <a:pt x="83" y="21"/>
                    <a:pt x="1" y="62"/>
                  </a:cubicBezTo>
                  <a:cubicBezTo>
                    <a:pt x="5" y="70"/>
                    <a:pt x="92" y="136"/>
                    <a:pt x="307" y="136"/>
                  </a:cubicBezTo>
                  <a:cubicBezTo>
                    <a:pt x="350" y="142"/>
                    <a:pt x="388" y="145"/>
                    <a:pt x="422" y="145"/>
                  </a:cubicBezTo>
                  <a:cubicBezTo>
                    <a:pt x="549" y="145"/>
                    <a:pt x="610" y="110"/>
                    <a:pt x="617" y="103"/>
                  </a:cubicBezTo>
                  <a:cubicBezTo>
                    <a:pt x="516" y="35"/>
                    <a:pt x="392" y="0"/>
                    <a:pt x="270" y="0"/>
                  </a:cubicBezTo>
                  <a:close/>
                </a:path>
              </a:pathLst>
            </a:custGeom>
            <a:solidFill>
              <a:srgbClr val="651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38"/>
            <p:cNvSpPr/>
            <p:nvPr/>
          </p:nvSpPr>
          <p:spPr>
            <a:xfrm>
              <a:off x="7281015" y="1857083"/>
              <a:ext cx="259734" cy="54622"/>
            </a:xfrm>
            <a:custGeom>
              <a:rect b="b" l="l" r="r" t="t"/>
              <a:pathLst>
                <a:path extrusionOk="0" h="147" w="699">
                  <a:moveTo>
                    <a:pt x="251" y="0"/>
                  </a:moveTo>
                  <a:cubicBezTo>
                    <a:pt x="191" y="0"/>
                    <a:pt x="152" y="27"/>
                    <a:pt x="108" y="43"/>
                  </a:cubicBezTo>
                  <a:cubicBezTo>
                    <a:pt x="50" y="72"/>
                    <a:pt x="4" y="97"/>
                    <a:pt x="0" y="97"/>
                  </a:cubicBezTo>
                  <a:cubicBezTo>
                    <a:pt x="0" y="97"/>
                    <a:pt x="62" y="97"/>
                    <a:pt x="170" y="93"/>
                  </a:cubicBezTo>
                  <a:cubicBezTo>
                    <a:pt x="223" y="93"/>
                    <a:pt x="277" y="93"/>
                    <a:pt x="352" y="97"/>
                  </a:cubicBezTo>
                  <a:cubicBezTo>
                    <a:pt x="418" y="101"/>
                    <a:pt x="480" y="105"/>
                    <a:pt x="525" y="118"/>
                  </a:cubicBezTo>
                  <a:cubicBezTo>
                    <a:pt x="637" y="138"/>
                    <a:pt x="699" y="147"/>
                    <a:pt x="699" y="147"/>
                  </a:cubicBezTo>
                  <a:cubicBezTo>
                    <a:pt x="699" y="147"/>
                    <a:pt x="649" y="118"/>
                    <a:pt x="600" y="80"/>
                  </a:cubicBezTo>
                  <a:cubicBezTo>
                    <a:pt x="555" y="49"/>
                    <a:pt x="518" y="12"/>
                    <a:pt x="439" y="12"/>
                  </a:cubicBezTo>
                  <a:cubicBezTo>
                    <a:pt x="415" y="12"/>
                    <a:pt x="388" y="15"/>
                    <a:pt x="356" y="23"/>
                  </a:cubicBezTo>
                  <a:cubicBezTo>
                    <a:pt x="314" y="6"/>
                    <a:pt x="280" y="0"/>
                    <a:pt x="251"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38"/>
            <p:cNvSpPr/>
            <p:nvPr/>
          </p:nvSpPr>
          <p:spPr>
            <a:xfrm>
              <a:off x="7282502" y="1885323"/>
              <a:ext cx="258248" cy="65398"/>
            </a:xfrm>
            <a:custGeom>
              <a:rect b="b" l="l" r="r" t="t"/>
              <a:pathLst>
                <a:path extrusionOk="0" h="176" w="695">
                  <a:moveTo>
                    <a:pt x="352" y="0"/>
                  </a:moveTo>
                  <a:cubicBezTo>
                    <a:pt x="160" y="0"/>
                    <a:pt x="72" y="19"/>
                    <a:pt x="48" y="19"/>
                  </a:cubicBezTo>
                  <a:cubicBezTo>
                    <a:pt x="44" y="19"/>
                    <a:pt x="42" y="18"/>
                    <a:pt x="42" y="17"/>
                  </a:cubicBezTo>
                  <a:cubicBezTo>
                    <a:pt x="25" y="17"/>
                    <a:pt x="17" y="17"/>
                    <a:pt x="0" y="21"/>
                  </a:cubicBezTo>
                  <a:cubicBezTo>
                    <a:pt x="13" y="21"/>
                    <a:pt x="186" y="162"/>
                    <a:pt x="335" y="174"/>
                  </a:cubicBezTo>
                  <a:cubicBezTo>
                    <a:pt x="346" y="175"/>
                    <a:pt x="358" y="176"/>
                    <a:pt x="369" y="176"/>
                  </a:cubicBezTo>
                  <a:cubicBezTo>
                    <a:pt x="531" y="176"/>
                    <a:pt x="683" y="71"/>
                    <a:pt x="695" y="71"/>
                  </a:cubicBezTo>
                  <a:cubicBezTo>
                    <a:pt x="682" y="66"/>
                    <a:pt x="674" y="62"/>
                    <a:pt x="658" y="58"/>
                  </a:cubicBezTo>
                  <a:cubicBezTo>
                    <a:pt x="657" y="59"/>
                    <a:pt x="656" y="59"/>
                    <a:pt x="654" y="59"/>
                  </a:cubicBezTo>
                  <a:cubicBezTo>
                    <a:pt x="635" y="59"/>
                    <a:pt x="555" y="23"/>
                    <a:pt x="352"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38"/>
            <p:cNvSpPr/>
            <p:nvPr/>
          </p:nvSpPr>
          <p:spPr>
            <a:xfrm>
              <a:off x="7297736" y="1887924"/>
              <a:ext cx="229265" cy="21923"/>
            </a:xfrm>
            <a:custGeom>
              <a:rect b="b" l="l" r="r" t="t"/>
              <a:pathLst>
                <a:path extrusionOk="0" h="59" w="617">
                  <a:moveTo>
                    <a:pt x="127" y="0"/>
                  </a:moveTo>
                  <a:cubicBezTo>
                    <a:pt x="73" y="0"/>
                    <a:pt x="23" y="3"/>
                    <a:pt x="1" y="10"/>
                  </a:cubicBezTo>
                  <a:cubicBezTo>
                    <a:pt x="22" y="18"/>
                    <a:pt x="69" y="21"/>
                    <a:pt x="121" y="21"/>
                  </a:cubicBezTo>
                  <a:cubicBezTo>
                    <a:pt x="181" y="21"/>
                    <a:pt x="247" y="17"/>
                    <a:pt x="287" y="17"/>
                  </a:cubicBezTo>
                  <a:cubicBezTo>
                    <a:pt x="296" y="17"/>
                    <a:pt x="305" y="18"/>
                    <a:pt x="311" y="18"/>
                  </a:cubicBezTo>
                  <a:cubicBezTo>
                    <a:pt x="350" y="22"/>
                    <a:pt x="507" y="59"/>
                    <a:pt x="585" y="59"/>
                  </a:cubicBezTo>
                  <a:cubicBezTo>
                    <a:pt x="598" y="59"/>
                    <a:pt x="609" y="58"/>
                    <a:pt x="617" y="55"/>
                  </a:cubicBezTo>
                  <a:cubicBezTo>
                    <a:pt x="571" y="35"/>
                    <a:pt x="364" y="14"/>
                    <a:pt x="311" y="10"/>
                  </a:cubicBezTo>
                  <a:cubicBezTo>
                    <a:pt x="282" y="5"/>
                    <a:pt x="201" y="0"/>
                    <a:pt x="127" y="0"/>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38"/>
            <p:cNvSpPr/>
            <p:nvPr/>
          </p:nvSpPr>
          <p:spPr>
            <a:xfrm>
              <a:off x="7440795" y="1519688"/>
              <a:ext cx="69485" cy="283144"/>
            </a:xfrm>
            <a:custGeom>
              <a:rect b="b" l="l" r="r" t="t"/>
              <a:pathLst>
                <a:path extrusionOk="0" h="762" w="187">
                  <a:moveTo>
                    <a:pt x="116" y="0"/>
                  </a:moveTo>
                  <a:cubicBezTo>
                    <a:pt x="87" y="50"/>
                    <a:pt x="66" y="104"/>
                    <a:pt x="62" y="157"/>
                  </a:cubicBezTo>
                  <a:cubicBezTo>
                    <a:pt x="46" y="215"/>
                    <a:pt x="46" y="277"/>
                    <a:pt x="50" y="331"/>
                  </a:cubicBezTo>
                  <a:cubicBezTo>
                    <a:pt x="62" y="442"/>
                    <a:pt x="93" y="550"/>
                    <a:pt x="147" y="650"/>
                  </a:cubicBezTo>
                  <a:lnTo>
                    <a:pt x="147" y="650"/>
                  </a:lnTo>
                  <a:cubicBezTo>
                    <a:pt x="127" y="674"/>
                    <a:pt x="105" y="693"/>
                    <a:pt x="83" y="711"/>
                  </a:cubicBezTo>
                  <a:cubicBezTo>
                    <a:pt x="54" y="732"/>
                    <a:pt x="29" y="745"/>
                    <a:pt x="0" y="761"/>
                  </a:cubicBezTo>
                  <a:cubicBezTo>
                    <a:pt x="33" y="757"/>
                    <a:pt x="66" y="740"/>
                    <a:pt x="95" y="724"/>
                  </a:cubicBezTo>
                  <a:cubicBezTo>
                    <a:pt x="128" y="711"/>
                    <a:pt x="153" y="691"/>
                    <a:pt x="178" y="662"/>
                  </a:cubicBezTo>
                  <a:lnTo>
                    <a:pt x="186" y="658"/>
                  </a:lnTo>
                  <a:lnTo>
                    <a:pt x="178" y="649"/>
                  </a:lnTo>
                  <a:cubicBezTo>
                    <a:pt x="153" y="600"/>
                    <a:pt x="132" y="546"/>
                    <a:pt x="116" y="492"/>
                  </a:cubicBezTo>
                  <a:cubicBezTo>
                    <a:pt x="103" y="443"/>
                    <a:pt x="87" y="389"/>
                    <a:pt x="83" y="331"/>
                  </a:cubicBezTo>
                  <a:cubicBezTo>
                    <a:pt x="75" y="282"/>
                    <a:pt x="70" y="224"/>
                    <a:pt x="75" y="166"/>
                  </a:cubicBezTo>
                  <a:cubicBezTo>
                    <a:pt x="83" y="112"/>
                    <a:pt x="95" y="54"/>
                    <a:pt x="116" y="0"/>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38"/>
            <p:cNvSpPr/>
            <p:nvPr/>
          </p:nvSpPr>
          <p:spPr>
            <a:xfrm>
              <a:off x="7145760" y="1413044"/>
              <a:ext cx="271253" cy="143801"/>
            </a:xfrm>
            <a:custGeom>
              <a:rect b="b" l="l" r="r" t="t"/>
              <a:pathLst>
                <a:path extrusionOk="0" h="387" w="730">
                  <a:moveTo>
                    <a:pt x="200" y="0"/>
                  </a:moveTo>
                  <a:cubicBezTo>
                    <a:pt x="99" y="0"/>
                    <a:pt x="0" y="60"/>
                    <a:pt x="0" y="60"/>
                  </a:cubicBezTo>
                  <a:cubicBezTo>
                    <a:pt x="0" y="60"/>
                    <a:pt x="281" y="118"/>
                    <a:pt x="468" y="258"/>
                  </a:cubicBezTo>
                  <a:cubicBezTo>
                    <a:pt x="595" y="354"/>
                    <a:pt x="659" y="387"/>
                    <a:pt x="689" y="387"/>
                  </a:cubicBezTo>
                  <a:cubicBezTo>
                    <a:pt x="730" y="387"/>
                    <a:pt x="710" y="328"/>
                    <a:pt x="703" y="283"/>
                  </a:cubicBezTo>
                  <a:cubicBezTo>
                    <a:pt x="662" y="134"/>
                    <a:pt x="463" y="93"/>
                    <a:pt x="277" y="15"/>
                  </a:cubicBezTo>
                  <a:cubicBezTo>
                    <a:pt x="253" y="4"/>
                    <a:pt x="226" y="0"/>
                    <a:pt x="2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38"/>
            <p:cNvSpPr/>
            <p:nvPr/>
          </p:nvSpPr>
          <p:spPr>
            <a:xfrm>
              <a:off x="7460860" y="1448716"/>
              <a:ext cx="290576" cy="113332"/>
            </a:xfrm>
            <a:custGeom>
              <a:rect b="b" l="l" r="r" t="t"/>
              <a:pathLst>
                <a:path extrusionOk="0" h="305" w="782">
                  <a:moveTo>
                    <a:pt x="533" y="0"/>
                  </a:moveTo>
                  <a:cubicBezTo>
                    <a:pt x="518" y="0"/>
                    <a:pt x="502" y="2"/>
                    <a:pt x="488" y="5"/>
                  </a:cubicBezTo>
                  <a:cubicBezTo>
                    <a:pt x="269" y="59"/>
                    <a:pt x="153" y="43"/>
                    <a:pt x="54" y="208"/>
                  </a:cubicBezTo>
                  <a:cubicBezTo>
                    <a:pt x="31" y="246"/>
                    <a:pt x="1" y="304"/>
                    <a:pt x="54" y="304"/>
                  </a:cubicBezTo>
                  <a:cubicBezTo>
                    <a:pt x="89" y="304"/>
                    <a:pt x="159" y="280"/>
                    <a:pt x="289" y="208"/>
                  </a:cubicBezTo>
                  <a:cubicBezTo>
                    <a:pt x="496" y="100"/>
                    <a:pt x="781" y="84"/>
                    <a:pt x="781" y="84"/>
                  </a:cubicBezTo>
                  <a:cubicBezTo>
                    <a:pt x="781" y="84"/>
                    <a:pt x="650" y="0"/>
                    <a:pt x="5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38"/>
            <p:cNvSpPr/>
            <p:nvPr/>
          </p:nvSpPr>
          <p:spPr>
            <a:xfrm>
              <a:off x="6949194" y="1064873"/>
              <a:ext cx="261221" cy="407623"/>
            </a:xfrm>
            <a:custGeom>
              <a:rect b="b" l="l" r="r" t="t"/>
              <a:pathLst>
                <a:path extrusionOk="0" h="1097" w="703">
                  <a:moveTo>
                    <a:pt x="400" y="0"/>
                  </a:moveTo>
                  <a:cubicBezTo>
                    <a:pt x="127" y="0"/>
                    <a:pt x="1" y="257"/>
                    <a:pt x="219" y="1096"/>
                  </a:cubicBezTo>
                  <a:lnTo>
                    <a:pt x="703" y="352"/>
                  </a:lnTo>
                  <a:lnTo>
                    <a:pt x="467" y="5"/>
                  </a:lnTo>
                  <a:cubicBezTo>
                    <a:pt x="444" y="2"/>
                    <a:pt x="422" y="0"/>
                    <a:pt x="4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38"/>
            <p:cNvSpPr/>
            <p:nvPr/>
          </p:nvSpPr>
          <p:spPr>
            <a:xfrm>
              <a:off x="7007532" y="1082338"/>
              <a:ext cx="1001780" cy="552911"/>
            </a:xfrm>
            <a:custGeom>
              <a:rect b="b" l="l" r="r" t="t"/>
              <a:pathLst>
                <a:path extrusionOk="0" h="1488" w="2696">
                  <a:moveTo>
                    <a:pt x="1285" y="1"/>
                  </a:moveTo>
                  <a:cubicBezTo>
                    <a:pt x="438" y="1"/>
                    <a:pt x="73" y="473"/>
                    <a:pt x="42" y="636"/>
                  </a:cubicBezTo>
                  <a:cubicBezTo>
                    <a:pt x="0" y="855"/>
                    <a:pt x="99" y="1272"/>
                    <a:pt x="124" y="1392"/>
                  </a:cubicBezTo>
                  <a:cubicBezTo>
                    <a:pt x="129" y="1409"/>
                    <a:pt x="134" y="1417"/>
                    <a:pt x="140" y="1417"/>
                  </a:cubicBezTo>
                  <a:cubicBezTo>
                    <a:pt x="177" y="1417"/>
                    <a:pt x="243" y="1155"/>
                    <a:pt x="261" y="909"/>
                  </a:cubicBezTo>
                  <a:cubicBezTo>
                    <a:pt x="261" y="909"/>
                    <a:pt x="513" y="636"/>
                    <a:pt x="517" y="483"/>
                  </a:cubicBezTo>
                  <a:cubicBezTo>
                    <a:pt x="723" y="632"/>
                    <a:pt x="955" y="703"/>
                    <a:pt x="1193" y="703"/>
                  </a:cubicBezTo>
                  <a:cubicBezTo>
                    <a:pt x="1331" y="703"/>
                    <a:pt x="1473" y="679"/>
                    <a:pt x="1613" y="632"/>
                  </a:cubicBezTo>
                  <a:cubicBezTo>
                    <a:pt x="1728" y="781"/>
                    <a:pt x="1857" y="834"/>
                    <a:pt x="2043" y="859"/>
                  </a:cubicBezTo>
                  <a:cubicBezTo>
                    <a:pt x="2043" y="925"/>
                    <a:pt x="2105" y="1475"/>
                    <a:pt x="2150" y="1487"/>
                  </a:cubicBezTo>
                  <a:cubicBezTo>
                    <a:pt x="2151" y="1488"/>
                    <a:pt x="2151" y="1488"/>
                    <a:pt x="2152" y="1488"/>
                  </a:cubicBezTo>
                  <a:cubicBezTo>
                    <a:pt x="2206" y="1488"/>
                    <a:pt x="2431" y="866"/>
                    <a:pt x="2439" y="752"/>
                  </a:cubicBezTo>
                  <a:cubicBezTo>
                    <a:pt x="2452" y="632"/>
                    <a:pt x="2696" y="94"/>
                    <a:pt x="1460" y="7"/>
                  </a:cubicBezTo>
                  <a:cubicBezTo>
                    <a:pt x="1399" y="3"/>
                    <a:pt x="1341" y="1"/>
                    <a:pt x="12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38"/>
            <p:cNvSpPr/>
            <p:nvPr/>
          </p:nvSpPr>
          <p:spPr>
            <a:xfrm>
              <a:off x="6408173" y="1347646"/>
              <a:ext cx="190992" cy="424344"/>
            </a:xfrm>
            <a:custGeom>
              <a:rect b="b" l="l" r="r" t="t"/>
              <a:pathLst>
                <a:path extrusionOk="0" h="1142" w="514">
                  <a:moveTo>
                    <a:pt x="413" y="449"/>
                  </a:moveTo>
                  <a:lnTo>
                    <a:pt x="414" y="459"/>
                  </a:lnTo>
                  <a:cubicBezTo>
                    <a:pt x="414" y="456"/>
                    <a:pt x="414" y="452"/>
                    <a:pt x="413" y="449"/>
                  </a:cubicBezTo>
                  <a:close/>
                  <a:moveTo>
                    <a:pt x="352" y="0"/>
                  </a:moveTo>
                  <a:cubicBezTo>
                    <a:pt x="373" y="166"/>
                    <a:pt x="228" y="273"/>
                    <a:pt x="146" y="319"/>
                  </a:cubicBezTo>
                  <a:cubicBezTo>
                    <a:pt x="140" y="324"/>
                    <a:pt x="131" y="328"/>
                    <a:pt x="121" y="328"/>
                  </a:cubicBezTo>
                  <a:cubicBezTo>
                    <a:pt x="110" y="328"/>
                    <a:pt x="99" y="323"/>
                    <a:pt x="92" y="315"/>
                  </a:cubicBezTo>
                  <a:lnTo>
                    <a:pt x="84" y="310"/>
                  </a:lnTo>
                  <a:cubicBezTo>
                    <a:pt x="75" y="298"/>
                    <a:pt x="59" y="298"/>
                    <a:pt x="51" y="298"/>
                  </a:cubicBezTo>
                  <a:cubicBezTo>
                    <a:pt x="22" y="306"/>
                    <a:pt x="1" y="331"/>
                    <a:pt x="5" y="356"/>
                  </a:cubicBezTo>
                  <a:lnTo>
                    <a:pt x="80" y="885"/>
                  </a:lnTo>
                  <a:lnTo>
                    <a:pt x="266" y="1141"/>
                  </a:lnTo>
                  <a:lnTo>
                    <a:pt x="514" y="1104"/>
                  </a:lnTo>
                  <a:lnTo>
                    <a:pt x="509" y="1055"/>
                  </a:lnTo>
                  <a:lnTo>
                    <a:pt x="456" y="1059"/>
                  </a:lnTo>
                  <a:cubicBezTo>
                    <a:pt x="442" y="1061"/>
                    <a:pt x="429" y="1062"/>
                    <a:pt x="416" y="1062"/>
                  </a:cubicBezTo>
                  <a:cubicBezTo>
                    <a:pt x="338" y="1062"/>
                    <a:pt x="261" y="1022"/>
                    <a:pt x="212" y="955"/>
                  </a:cubicBezTo>
                  <a:lnTo>
                    <a:pt x="183" y="914"/>
                  </a:lnTo>
                  <a:cubicBezTo>
                    <a:pt x="162" y="885"/>
                    <a:pt x="146" y="844"/>
                    <a:pt x="137" y="807"/>
                  </a:cubicBezTo>
                  <a:lnTo>
                    <a:pt x="96" y="521"/>
                  </a:lnTo>
                  <a:cubicBezTo>
                    <a:pt x="88" y="484"/>
                    <a:pt x="104" y="451"/>
                    <a:pt x="137" y="422"/>
                  </a:cubicBezTo>
                  <a:lnTo>
                    <a:pt x="212" y="372"/>
                  </a:lnTo>
                  <a:cubicBezTo>
                    <a:pt x="236" y="357"/>
                    <a:pt x="263" y="350"/>
                    <a:pt x="288" y="350"/>
                  </a:cubicBezTo>
                  <a:cubicBezTo>
                    <a:pt x="348" y="350"/>
                    <a:pt x="402" y="390"/>
                    <a:pt x="413" y="449"/>
                  </a:cubicBezTo>
                  <a:lnTo>
                    <a:pt x="413" y="449"/>
                  </a:lnTo>
                  <a:lnTo>
                    <a:pt x="3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38"/>
            <p:cNvSpPr/>
            <p:nvPr/>
          </p:nvSpPr>
          <p:spPr>
            <a:xfrm>
              <a:off x="6706181" y="1186380"/>
              <a:ext cx="37530" cy="69485"/>
            </a:xfrm>
            <a:custGeom>
              <a:rect b="b" l="l" r="r" t="t"/>
              <a:pathLst>
                <a:path extrusionOk="0" h="187" w="101">
                  <a:moveTo>
                    <a:pt x="1" y="0"/>
                  </a:moveTo>
                  <a:lnTo>
                    <a:pt x="22" y="186"/>
                  </a:lnTo>
                  <a:lnTo>
                    <a:pt x="100" y="10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38"/>
            <p:cNvSpPr/>
            <p:nvPr/>
          </p:nvSpPr>
          <p:spPr>
            <a:xfrm>
              <a:off x="6223869" y="1186380"/>
              <a:ext cx="604189" cy="914458"/>
            </a:xfrm>
            <a:custGeom>
              <a:rect b="b" l="l" r="r" t="t"/>
              <a:pathLst>
                <a:path extrusionOk="0" h="2461" w="1626">
                  <a:moveTo>
                    <a:pt x="1299" y="0"/>
                  </a:moveTo>
                  <a:lnTo>
                    <a:pt x="799" y="66"/>
                  </a:lnTo>
                  <a:lnTo>
                    <a:pt x="923" y="926"/>
                  </a:lnTo>
                  <a:lnTo>
                    <a:pt x="1010" y="1538"/>
                  </a:lnTo>
                  <a:lnTo>
                    <a:pt x="1" y="1919"/>
                  </a:lnTo>
                  <a:lnTo>
                    <a:pt x="162" y="2460"/>
                  </a:lnTo>
                  <a:lnTo>
                    <a:pt x="989" y="2138"/>
                  </a:lnTo>
                  <a:lnTo>
                    <a:pt x="1175" y="2171"/>
                  </a:lnTo>
                  <a:lnTo>
                    <a:pt x="1200" y="2344"/>
                  </a:lnTo>
                  <a:lnTo>
                    <a:pt x="1481" y="2303"/>
                  </a:lnTo>
                  <a:lnTo>
                    <a:pt x="1468" y="2220"/>
                  </a:lnTo>
                  <a:lnTo>
                    <a:pt x="1572" y="2212"/>
                  </a:lnTo>
                  <a:lnTo>
                    <a:pt x="1626" y="2138"/>
                  </a:lnTo>
                  <a:lnTo>
                    <a:pt x="1502" y="1249"/>
                  </a:lnTo>
                  <a:lnTo>
                    <a:pt x="1431" y="1257"/>
                  </a:lnTo>
                  <a:lnTo>
                    <a:pt x="1378" y="856"/>
                  </a:lnTo>
                  <a:lnTo>
                    <a:pt x="1423" y="852"/>
                  </a:lnTo>
                  <a:lnTo>
                    <a:pt x="12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38"/>
            <p:cNvSpPr/>
            <p:nvPr/>
          </p:nvSpPr>
          <p:spPr>
            <a:xfrm>
              <a:off x="6482118" y="535000"/>
              <a:ext cx="219975" cy="619424"/>
            </a:xfrm>
            <a:custGeom>
              <a:rect b="b" l="l" r="r" t="t"/>
              <a:pathLst>
                <a:path extrusionOk="0" h="1667" w="592">
                  <a:moveTo>
                    <a:pt x="360" y="0"/>
                  </a:moveTo>
                  <a:lnTo>
                    <a:pt x="0" y="50"/>
                  </a:lnTo>
                  <a:lnTo>
                    <a:pt x="232" y="1666"/>
                  </a:lnTo>
                  <a:lnTo>
                    <a:pt x="592" y="1617"/>
                  </a:lnTo>
                  <a:lnTo>
                    <a:pt x="3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38"/>
            <p:cNvSpPr/>
            <p:nvPr/>
          </p:nvSpPr>
          <p:spPr>
            <a:xfrm>
              <a:off x="6564980" y="536486"/>
              <a:ext cx="111102" cy="604189"/>
            </a:xfrm>
            <a:custGeom>
              <a:rect b="b" l="l" r="r" t="t"/>
              <a:pathLst>
                <a:path extrusionOk="0" h="1626" w="299">
                  <a:moveTo>
                    <a:pt x="71" y="1"/>
                  </a:moveTo>
                  <a:lnTo>
                    <a:pt x="1" y="9"/>
                  </a:lnTo>
                  <a:lnTo>
                    <a:pt x="232" y="1625"/>
                  </a:lnTo>
                  <a:lnTo>
                    <a:pt x="298" y="1617"/>
                  </a:lnTo>
                  <a:lnTo>
                    <a:pt x="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38"/>
            <p:cNvSpPr/>
            <p:nvPr/>
          </p:nvSpPr>
          <p:spPr>
            <a:xfrm>
              <a:off x="6600280" y="1131015"/>
              <a:ext cx="77289" cy="44961"/>
            </a:xfrm>
            <a:custGeom>
              <a:rect b="b" l="l" r="r" t="t"/>
              <a:pathLst>
                <a:path extrusionOk="0" h="121" w="208">
                  <a:moveTo>
                    <a:pt x="195" y="0"/>
                  </a:moveTo>
                  <a:lnTo>
                    <a:pt x="1" y="29"/>
                  </a:lnTo>
                  <a:lnTo>
                    <a:pt x="13" y="120"/>
                  </a:lnTo>
                  <a:lnTo>
                    <a:pt x="207" y="96"/>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38"/>
            <p:cNvSpPr/>
            <p:nvPr/>
          </p:nvSpPr>
          <p:spPr>
            <a:xfrm>
              <a:off x="6626662" y="1177091"/>
              <a:ext cx="44590" cy="23410"/>
            </a:xfrm>
            <a:custGeom>
              <a:rect b="b" l="l" r="r" t="t"/>
              <a:pathLst>
                <a:path extrusionOk="0" h="63" w="120">
                  <a:moveTo>
                    <a:pt x="112" y="0"/>
                  </a:moveTo>
                  <a:lnTo>
                    <a:pt x="0" y="17"/>
                  </a:lnTo>
                  <a:lnTo>
                    <a:pt x="4" y="62"/>
                  </a:lnTo>
                  <a:lnTo>
                    <a:pt x="120" y="46"/>
                  </a:lnTo>
                  <a:lnTo>
                    <a:pt x="1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38"/>
            <p:cNvSpPr/>
            <p:nvPr/>
          </p:nvSpPr>
          <p:spPr>
            <a:xfrm>
              <a:off x="6559035" y="1201615"/>
              <a:ext cx="63169" cy="217003"/>
            </a:xfrm>
            <a:custGeom>
              <a:rect b="b" l="l" r="r" t="t"/>
              <a:pathLst>
                <a:path extrusionOk="0" h="584" w="170">
                  <a:moveTo>
                    <a:pt x="91" y="1"/>
                  </a:moveTo>
                  <a:lnTo>
                    <a:pt x="0" y="13"/>
                  </a:lnTo>
                  <a:lnTo>
                    <a:pt x="79" y="584"/>
                  </a:lnTo>
                  <a:lnTo>
                    <a:pt x="170" y="571"/>
                  </a:lnTo>
                  <a:lnTo>
                    <a:pt x="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38"/>
            <p:cNvSpPr/>
            <p:nvPr/>
          </p:nvSpPr>
          <p:spPr>
            <a:xfrm>
              <a:off x="6750770" y="1837760"/>
              <a:ext cx="77289" cy="173899"/>
            </a:xfrm>
            <a:custGeom>
              <a:rect b="b" l="l" r="r" t="t"/>
              <a:pathLst>
                <a:path extrusionOk="0" h="468" w="208">
                  <a:moveTo>
                    <a:pt x="154" y="0"/>
                  </a:moveTo>
                  <a:lnTo>
                    <a:pt x="59" y="13"/>
                  </a:lnTo>
                  <a:lnTo>
                    <a:pt x="1" y="91"/>
                  </a:lnTo>
                  <a:lnTo>
                    <a:pt x="50" y="467"/>
                  </a:lnTo>
                  <a:lnTo>
                    <a:pt x="154" y="459"/>
                  </a:lnTo>
                  <a:lnTo>
                    <a:pt x="208" y="385"/>
                  </a:lnTo>
                  <a:lnTo>
                    <a:pt x="1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38"/>
            <p:cNvSpPr/>
            <p:nvPr/>
          </p:nvSpPr>
          <p:spPr>
            <a:xfrm>
              <a:off x="6108680" y="1496278"/>
              <a:ext cx="525786" cy="947157"/>
            </a:xfrm>
            <a:custGeom>
              <a:rect b="b" l="l" r="r" t="t"/>
              <a:pathLst>
                <a:path extrusionOk="0" h="2549" w="1415">
                  <a:moveTo>
                    <a:pt x="1106" y="1"/>
                  </a:moveTo>
                  <a:cubicBezTo>
                    <a:pt x="1100" y="1"/>
                    <a:pt x="1094" y="1"/>
                    <a:pt x="1088" y="1"/>
                  </a:cubicBezTo>
                  <a:cubicBezTo>
                    <a:pt x="1001" y="14"/>
                    <a:pt x="943" y="96"/>
                    <a:pt x="952" y="183"/>
                  </a:cubicBezTo>
                  <a:lnTo>
                    <a:pt x="1022" y="646"/>
                  </a:lnTo>
                  <a:lnTo>
                    <a:pt x="886" y="460"/>
                  </a:lnTo>
                  <a:cubicBezTo>
                    <a:pt x="857" y="421"/>
                    <a:pt x="812" y="400"/>
                    <a:pt x="765" y="400"/>
                  </a:cubicBezTo>
                  <a:cubicBezTo>
                    <a:pt x="737" y="400"/>
                    <a:pt x="709" y="408"/>
                    <a:pt x="683" y="423"/>
                  </a:cubicBezTo>
                  <a:cubicBezTo>
                    <a:pt x="617" y="460"/>
                    <a:pt x="592" y="543"/>
                    <a:pt x="621" y="617"/>
                  </a:cubicBezTo>
                  <a:lnTo>
                    <a:pt x="695" y="770"/>
                  </a:lnTo>
                  <a:lnTo>
                    <a:pt x="695" y="770"/>
                  </a:lnTo>
                  <a:lnTo>
                    <a:pt x="588" y="621"/>
                  </a:lnTo>
                  <a:cubicBezTo>
                    <a:pt x="556" y="582"/>
                    <a:pt x="514" y="560"/>
                    <a:pt x="469" y="560"/>
                  </a:cubicBezTo>
                  <a:cubicBezTo>
                    <a:pt x="444" y="560"/>
                    <a:pt x="419" y="567"/>
                    <a:pt x="394" y="580"/>
                  </a:cubicBezTo>
                  <a:cubicBezTo>
                    <a:pt x="323" y="617"/>
                    <a:pt x="298" y="700"/>
                    <a:pt x="327" y="770"/>
                  </a:cubicBezTo>
                  <a:lnTo>
                    <a:pt x="381" y="898"/>
                  </a:lnTo>
                  <a:lnTo>
                    <a:pt x="298" y="795"/>
                  </a:lnTo>
                  <a:cubicBezTo>
                    <a:pt x="265" y="757"/>
                    <a:pt x="219" y="736"/>
                    <a:pt x="171" y="736"/>
                  </a:cubicBezTo>
                  <a:cubicBezTo>
                    <a:pt x="141" y="736"/>
                    <a:pt x="111" y="744"/>
                    <a:pt x="83" y="762"/>
                  </a:cubicBezTo>
                  <a:cubicBezTo>
                    <a:pt x="21" y="803"/>
                    <a:pt x="1" y="886"/>
                    <a:pt x="34" y="952"/>
                  </a:cubicBezTo>
                  <a:lnTo>
                    <a:pt x="224" y="1378"/>
                  </a:lnTo>
                  <a:cubicBezTo>
                    <a:pt x="224" y="1378"/>
                    <a:pt x="141" y="2015"/>
                    <a:pt x="551" y="2325"/>
                  </a:cubicBezTo>
                  <a:lnTo>
                    <a:pt x="633" y="2548"/>
                  </a:lnTo>
                  <a:lnTo>
                    <a:pt x="1315" y="2110"/>
                  </a:lnTo>
                  <a:lnTo>
                    <a:pt x="1278" y="1845"/>
                  </a:lnTo>
                  <a:lnTo>
                    <a:pt x="1415" y="1159"/>
                  </a:lnTo>
                  <a:lnTo>
                    <a:pt x="1270" y="138"/>
                  </a:lnTo>
                  <a:cubicBezTo>
                    <a:pt x="1258" y="53"/>
                    <a:pt x="1186" y="1"/>
                    <a:pt x="11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38"/>
            <p:cNvSpPr/>
            <p:nvPr/>
          </p:nvSpPr>
          <p:spPr>
            <a:xfrm>
              <a:off x="6538969" y="1496650"/>
              <a:ext cx="96982" cy="651751"/>
            </a:xfrm>
            <a:custGeom>
              <a:rect b="b" l="l" r="r" t="t"/>
              <a:pathLst>
                <a:path extrusionOk="0" h="1754" w="261">
                  <a:moveTo>
                    <a:pt x="0" y="0"/>
                  </a:moveTo>
                  <a:cubicBezTo>
                    <a:pt x="38" y="29"/>
                    <a:pt x="67" y="71"/>
                    <a:pt x="75" y="120"/>
                  </a:cubicBezTo>
                  <a:lnTo>
                    <a:pt x="219" y="1146"/>
                  </a:lnTo>
                  <a:lnTo>
                    <a:pt x="141" y="1753"/>
                  </a:lnTo>
                  <a:lnTo>
                    <a:pt x="261" y="1158"/>
                  </a:lnTo>
                  <a:lnTo>
                    <a:pt x="116" y="137"/>
                  </a:lnTo>
                  <a:cubicBezTo>
                    <a:pt x="104" y="71"/>
                    <a:pt x="58" y="21"/>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38"/>
            <p:cNvSpPr/>
            <p:nvPr/>
          </p:nvSpPr>
          <p:spPr>
            <a:xfrm>
              <a:off x="6112024" y="1768647"/>
              <a:ext cx="470420" cy="648407"/>
            </a:xfrm>
            <a:custGeom>
              <a:rect b="b" l="l" r="r" t="t"/>
              <a:pathLst>
                <a:path extrusionOk="0" h="1745" w="1266">
                  <a:moveTo>
                    <a:pt x="132" y="0"/>
                  </a:moveTo>
                  <a:lnTo>
                    <a:pt x="132" y="0"/>
                  </a:lnTo>
                  <a:cubicBezTo>
                    <a:pt x="112" y="4"/>
                    <a:pt x="95" y="8"/>
                    <a:pt x="83" y="25"/>
                  </a:cubicBezTo>
                  <a:cubicBezTo>
                    <a:pt x="21" y="66"/>
                    <a:pt x="0" y="149"/>
                    <a:pt x="29" y="215"/>
                  </a:cubicBezTo>
                  <a:lnTo>
                    <a:pt x="219" y="641"/>
                  </a:lnTo>
                  <a:cubicBezTo>
                    <a:pt x="219" y="641"/>
                    <a:pt x="136" y="1273"/>
                    <a:pt x="546" y="1584"/>
                  </a:cubicBezTo>
                  <a:lnTo>
                    <a:pt x="583" y="1745"/>
                  </a:lnTo>
                  <a:lnTo>
                    <a:pt x="1265" y="1327"/>
                  </a:lnTo>
                  <a:lnTo>
                    <a:pt x="1265" y="1327"/>
                  </a:lnTo>
                  <a:lnTo>
                    <a:pt x="620" y="1439"/>
                  </a:lnTo>
                  <a:cubicBezTo>
                    <a:pt x="211" y="1129"/>
                    <a:pt x="385" y="620"/>
                    <a:pt x="385" y="620"/>
                  </a:cubicBezTo>
                  <a:lnTo>
                    <a:pt x="108" y="165"/>
                  </a:lnTo>
                  <a:cubicBezTo>
                    <a:pt x="83" y="108"/>
                    <a:pt x="91" y="46"/>
                    <a:pt x="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38"/>
            <p:cNvSpPr/>
            <p:nvPr/>
          </p:nvSpPr>
          <p:spPr>
            <a:xfrm>
              <a:off x="6223869" y="2244641"/>
              <a:ext cx="433634" cy="401306"/>
            </a:xfrm>
            <a:custGeom>
              <a:rect b="b" l="l" r="r" t="t"/>
              <a:pathLst>
                <a:path extrusionOk="0" h="1080" w="1167">
                  <a:moveTo>
                    <a:pt x="985" y="1"/>
                  </a:moveTo>
                  <a:lnTo>
                    <a:pt x="1" y="542"/>
                  </a:lnTo>
                  <a:lnTo>
                    <a:pt x="216" y="1080"/>
                  </a:lnTo>
                  <a:lnTo>
                    <a:pt x="1167" y="385"/>
                  </a:lnTo>
                  <a:lnTo>
                    <a:pt x="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38"/>
            <p:cNvSpPr/>
            <p:nvPr/>
          </p:nvSpPr>
          <p:spPr>
            <a:xfrm>
              <a:off x="6168876" y="2323044"/>
              <a:ext cx="2216846" cy="1762776"/>
            </a:xfrm>
            <a:custGeom>
              <a:rect b="b" l="l" r="r" t="t"/>
              <a:pathLst>
                <a:path extrusionOk="0" h="4744" w="5966">
                  <a:moveTo>
                    <a:pt x="1323" y="1"/>
                  </a:moveTo>
                  <a:lnTo>
                    <a:pt x="0" y="765"/>
                  </a:lnTo>
                  <a:cubicBezTo>
                    <a:pt x="0" y="765"/>
                    <a:pt x="248" y="1712"/>
                    <a:pt x="628" y="2675"/>
                  </a:cubicBezTo>
                  <a:cubicBezTo>
                    <a:pt x="988" y="3572"/>
                    <a:pt x="1455" y="4482"/>
                    <a:pt x="1951" y="4676"/>
                  </a:cubicBezTo>
                  <a:cubicBezTo>
                    <a:pt x="2070" y="4722"/>
                    <a:pt x="2198" y="4743"/>
                    <a:pt x="2334" y="4743"/>
                  </a:cubicBezTo>
                  <a:cubicBezTo>
                    <a:pt x="3597" y="4743"/>
                    <a:pt x="5473" y="2892"/>
                    <a:pt x="5966" y="1753"/>
                  </a:cubicBezTo>
                  <a:lnTo>
                    <a:pt x="4680" y="1220"/>
                  </a:lnTo>
                  <a:lnTo>
                    <a:pt x="2650" y="2779"/>
                  </a:lnTo>
                  <a:lnTo>
                    <a:pt x="1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38"/>
            <p:cNvSpPr/>
            <p:nvPr/>
          </p:nvSpPr>
          <p:spPr>
            <a:xfrm>
              <a:off x="6168876" y="2528900"/>
              <a:ext cx="1989439" cy="1554691"/>
            </a:xfrm>
            <a:custGeom>
              <a:rect b="b" l="l" r="r" t="t"/>
              <a:pathLst>
                <a:path extrusionOk="0" h="4184" w="5354">
                  <a:moveTo>
                    <a:pt x="364" y="1"/>
                  </a:moveTo>
                  <a:lnTo>
                    <a:pt x="0" y="207"/>
                  </a:lnTo>
                  <a:cubicBezTo>
                    <a:pt x="0" y="207"/>
                    <a:pt x="248" y="1150"/>
                    <a:pt x="633" y="2117"/>
                  </a:cubicBezTo>
                  <a:cubicBezTo>
                    <a:pt x="984" y="3018"/>
                    <a:pt x="1451" y="3928"/>
                    <a:pt x="1947" y="4118"/>
                  </a:cubicBezTo>
                  <a:cubicBezTo>
                    <a:pt x="2065" y="4163"/>
                    <a:pt x="2192" y="4184"/>
                    <a:pt x="2326" y="4184"/>
                  </a:cubicBezTo>
                  <a:cubicBezTo>
                    <a:pt x="3269" y="4184"/>
                    <a:pt x="4557" y="3150"/>
                    <a:pt x="5354" y="2150"/>
                  </a:cubicBezTo>
                  <a:lnTo>
                    <a:pt x="5354" y="2150"/>
                  </a:lnTo>
                  <a:cubicBezTo>
                    <a:pt x="5267" y="2221"/>
                    <a:pt x="5180" y="2295"/>
                    <a:pt x="5085" y="2378"/>
                  </a:cubicBezTo>
                  <a:cubicBezTo>
                    <a:pt x="4300" y="3060"/>
                    <a:pt x="2865" y="3750"/>
                    <a:pt x="2865" y="3750"/>
                  </a:cubicBezTo>
                  <a:cubicBezTo>
                    <a:pt x="3076" y="3357"/>
                    <a:pt x="2865" y="3089"/>
                    <a:pt x="2865" y="3089"/>
                  </a:cubicBezTo>
                  <a:cubicBezTo>
                    <a:pt x="2803" y="3523"/>
                    <a:pt x="2493" y="3672"/>
                    <a:pt x="2493" y="3672"/>
                  </a:cubicBezTo>
                  <a:cubicBezTo>
                    <a:pt x="2687" y="3482"/>
                    <a:pt x="2733" y="3167"/>
                    <a:pt x="2733" y="3167"/>
                  </a:cubicBezTo>
                  <a:lnTo>
                    <a:pt x="2733" y="3167"/>
                  </a:lnTo>
                  <a:cubicBezTo>
                    <a:pt x="2733" y="3168"/>
                    <a:pt x="2486" y="3621"/>
                    <a:pt x="2225" y="3621"/>
                  </a:cubicBezTo>
                  <a:cubicBezTo>
                    <a:pt x="2167" y="3621"/>
                    <a:pt x="2108" y="3598"/>
                    <a:pt x="2051" y="3544"/>
                  </a:cubicBezTo>
                  <a:cubicBezTo>
                    <a:pt x="1736" y="3246"/>
                    <a:pt x="364" y="1"/>
                    <a:pt x="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38"/>
            <p:cNvSpPr/>
            <p:nvPr/>
          </p:nvSpPr>
          <p:spPr>
            <a:xfrm>
              <a:off x="6168876" y="2323044"/>
              <a:ext cx="2080105" cy="1250738"/>
            </a:xfrm>
            <a:custGeom>
              <a:rect b="b" l="l" r="r" t="t"/>
              <a:pathLst>
                <a:path extrusionOk="0" h="3366" w="5598">
                  <a:moveTo>
                    <a:pt x="1323" y="1"/>
                  </a:moveTo>
                  <a:lnTo>
                    <a:pt x="0" y="765"/>
                  </a:lnTo>
                  <a:lnTo>
                    <a:pt x="0" y="765"/>
                  </a:lnTo>
                  <a:lnTo>
                    <a:pt x="1108" y="352"/>
                  </a:lnTo>
                  <a:lnTo>
                    <a:pt x="2398" y="3014"/>
                  </a:lnTo>
                  <a:cubicBezTo>
                    <a:pt x="2398" y="3014"/>
                    <a:pt x="2513" y="2915"/>
                    <a:pt x="2615" y="2915"/>
                  </a:cubicBezTo>
                  <a:cubicBezTo>
                    <a:pt x="2617" y="2915"/>
                    <a:pt x="2619" y="2915"/>
                    <a:pt x="2621" y="2915"/>
                  </a:cubicBezTo>
                  <a:cubicBezTo>
                    <a:pt x="2724" y="2919"/>
                    <a:pt x="2786" y="3366"/>
                    <a:pt x="2786" y="3366"/>
                  </a:cubicBezTo>
                  <a:cubicBezTo>
                    <a:pt x="2786" y="3366"/>
                    <a:pt x="2898" y="3060"/>
                    <a:pt x="2778" y="2824"/>
                  </a:cubicBezTo>
                  <a:cubicBezTo>
                    <a:pt x="2778" y="2824"/>
                    <a:pt x="4481" y="1448"/>
                    <a:pt x="4659" y="1332"/>
                  </a:cubicBezTo>
                  <a:cubicBezTo>
                    <a:pt x="4808" y="1241"/>
                    <a:pt x="5119" y="1147"/>
                    <a:pt x="5408" y="1147"/>
                  </a:cubicBezTo>
                  <a:cubicBezTo>
                    <a:pt x="5473" y="1147"/>
                    <a:pt x="5537" y="1152"/>
                    <a:pt x="5598" y="1162"/>
                  </a:cubicBezTo>
                  <a:cubicBezTo>
                    <a:pt x="5598" y="1162"/>
                    <a:pt x="5429" y="1076"/>
                    <a:pt x="5190" y="1076"/>
                  </a:cubicBezTo>
                  <a:cubicBezTo>
                    <a:pt x="5040" y="1076"/>
                    <a:pt x="4862" y="1110"/>
                    <a:pt x="4680" y="1220"/>
                  </a:cubicBezTo>
                  <a:lnTo>
                    <a:pt x="2737" y="2713"/>
                  </a:lnTo>
                  <a:cubicBezTo>
                    <a:pt x="2737" y="2713"/>
                    <a:pt x="2690" y="2656"/>
                    <a:pt x="2652" y="2656"/>
                  </a:cubicBezTo>
                  <a:cubicBezTo>
                    <a:pt x="2636" y="2656"/>
                    <a:pt x="2621" y="2666"/>
                    <a:pt x="2613" y="2696"/>
                  </a:cubicBezTo>
                  <a:lnTo>
                    <a:pt x="13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38"/>
            <p:cNvSpPr/>
            <p:nvPr/>
          </p:nvSpPr>
          <p:spPr>
            <a:xfrm>
              <a:off x="7098941" y="817401"/>
              <a:ext cx="988774" cy="502748"/>
            </a:xfrm>
            <a:custGeom>
              <a:rect b="b" l="l" r="r" t="t"/>
              <a:pathLst>
                <a:path extrusionOk="0" h="1353" w="2661">
                  <a:moveTo>
                    <a:pt x="793" y="0"/>
                  </a:moveTo>
                  <a:cubicBezTo>
                    <a:pt x="381" y="0"/>
                    <a:pt x="0" y="249"/>
                    <a:pt x="19" y="625"/>
                  </a:cubicBezTo>
                  <a:cubicBezTo>
                    <a:pt x="23" y="774"/>
                    <a:pt x="102" y="915"/>
                    <a:pt x="201" y="1022"/>
                  </a:cubicBezTo>
                  <a:cubicBezTo>
                    <a:pt x="416" y="1254"/>
                    <a:pt x="746" y="1353"/>
                    <a:pt x="1065" y="1353"/>
                  </a:cubicBezTo>
                  <a:cubicBezTo>
                    <a:pt x="1342" y="1353"/>
                    <a:pt x="1772" y="1320"/>
                    <a:pt x="2160" y="1030"/>
                  </a:cubicBezTo>
                  <a:cubicBezTo>
                    <a:pt x="2384" y="869"/>
                    <a:pt x="2574" y="625"/>
                    <a:pt x="2661" y="410"/>
                  </a:cubicBezTo>
                  <a:lnTo>
                    <a:pt x="2661" y="410"/>
                  </a:lnTo>
                  <a:cubicBezTo>
                    <a:pt x="2489" y="493"/>
                    <a:pt x="2363" y="529"/>
                    <a:pt x="2247" y="529"/>
                  </a:cubicBezTo>
                  <a:cubicBezTo>
                    <a:pt x="2229" y="529"/>
                    <a:pt x="2211" y="528"/>
                    <a:pt x="2193" y="526"/>
                  </a:cubicBezTo>
                  <a:cubicBezTo>
                    <a:pt x="2276" y="514"/>
                    <a:pt x="2367" y="410"/>
                    <a:pt x="2408" y="324"/>
                  </a:cubicBezTo>
                  <a:lnTo>
                    <a:pt x="2408" y="324"/>
                  </a:lnTo>
                  <a:cubicBezTo>
                    <a:pt x="2339" y="350"/>
                    <a:pt x="2260" y="361"/>
                    <a:pt x="2178" y="361"/>
                  </a:cubicBezTo>
                  <a:cubicBezTo>
                    <a:pt x="1980" y="361"/>
                    <a:pt x="1760" y="298"/>
                    <a:pt x="1594" y="237"/>
                  </a:cubicBezTo>
                  <a:cubicBezTo>
                    <a:pt x="1362" y="150"/>
                    <a:pt x="1176" y="47"/>
                    <a:pt x="928" y="9"/>
                  </a:cubicBezTo>
                  <a:cubicBezTo>
                    <a:pt x="883" y="3"/>
                    <a:pt x="838" y="0"/>
                    <a:pt x="7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38"/>
          <p:cNvGrpSpPr/>
          <p:nvPr/>
        </p:nvGrpSpPr>
        <p:grpSpPr>
          <a:xfrm>
            <a:off x="6797050" y="608192"/>
            <a:ext cx="1534130" cy="4018757"/>
            <a:chOff x="6797050" y="608192"/>
            <a:chExt cx="1534130" cy="4018757"/>
          </a:xfrm>
        </p:grpSpPr>
        <p:grpSp>
          <p:nvGrpSpPr>
            <p:cNvPr id="5486" name="Google Shape;5486;p38"/>
            <p:cNvGrpSpPr/>
            <p:nvPr/>
          </p:nvGrpSpPr>
          <p:grpSpPr>
            <a:xfrm>
              <a:off x="8150823" y="4446433"/>
              <a:ext cx="180357" cy="180516"/>
              <a:chOff x="60311" y="1550108"/>
              <a:chExt cx="180357" cy="180516"/>
            </a:xfrm>
          </p:grpSpPr>
          <p:sp>
            <p:nvSpPr>
              <p:cNvPr id="5487" name="Google Shape;5487;p38"/>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38"/>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9" name="Google Shape;5489;p38"/>
            <p:cNvGrpSpPr/>
            <p:nvPr/>
          </p:nvGrpSpPr>
          <p:grpSpPr>
            <a:xfrm>
              <a:off x="6797050" y="608192"/>
              <a:ext cx="180516" cy="180516"/>
              <a:chOff x="1885837" y="407642"/>
              <a:chExt cx="180516" cy="180516"/>
            </a:xfrm>
          </p:grpSpPr>
          <p:sp>
            <p:nvSpPr>
              <p:cNvPr id="5490" name="Google Shape;5490;p38"/>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38"/>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38"/>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6" name="Shape 5496"/>
        <p:cNvGrpSpPr/>
        <p:nvPr/>
      </p:nvGrpSpPr>
      <p:grpSpPr>
        <a:xfrm>
          <a:off x="0" y="0"/>
          <a:ext cx="0" cy="0"/>
          <a:chOff x="0" y="0"/>
          <a:chExt cx="0" cy="0"/>
        </a:xfrm>
      </p:grpSpPr>
      <p:sp>
        <p:nvSpPr>
          <p:cNvPr id="5497" name="Google Shape;5497;p39"/>
          <p:cNvSpPr txBox="1"/>
          <p:nvPr>
            <p:ph type="title"/>
          </p:nvPr>
        </p:nvSpPr>
        <p:spPr>
          <a:xfrm>
            <a:off x="715100" y="540000"/>
            <a:ext cx="29892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5498" name="Google Shape;5498;p39"/>
          <p:cNvSpPr txBox="1"/>
          <p:nvPr>
            <p:ph idx="1" type="subTitle"/>
          </p:nvPr>
        </p:nvSpPr>
        <p:spPr>
          <a:xfrm>
            <a:off x="715100" y="1246027"/>
            <a:ext cx="29892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igarettes per day</a:t>
            </a:r>
            <a:endParaRPr/>
          </a:p>
        </p:txBody>
      </p:sp>
      <p:grpSp>
        <p:nvGrpSpPr>
          <p:cNvPr id="5499" name="Google Shape;5499;p39"/>
          <p:cNvGrpSpPr/>
          <p:nvPr/>
        </p:nvGrpSpPr>
        <p:grpSpPr>
          <a:xfrm>
            <a:off x="3940362" y="-5052"/>
            <a:ext cx="5834501" cy="5673126"/>
            <a:chOff x="3940362" y="-5052"/>
            <a:chExt cx="5834501" cy="5673126"/>
          </a:xfrm>
        </p:grpSpPr>
        <p:grpSp>
          <p:nvGrpSpPr>
            <p:cNvPr id="5500" name="Google Shape;5500;p39"/>
            <p:cNvGrpSpPr/>
            <p:nvPr/>
          </p:nvGrpSpPr>
          <p:grpSpPr>
            <a:xfrm>
              <a:off x="3940362" y="3522965"/>
              <a:ext cx="3714101" cy="2145109"/>
              <a:chOff x="3488500" y="2199825"/>
              <a:chExt cx="231450" cy="133675"/>
            </a:xfrm>
          </p:grpSpPr>
          <p:sp>
            <p:nvSpPr>
              <p:cNvPr id="5501" name="Google Shape;5501;p39"/>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39"/>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39"/>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39"/>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39"/>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39"/>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39"/>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39"/>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39"/>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39"/>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39"/>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39"/>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39"/>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39"/>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39"/>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39"/>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39"/>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39"/>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39"/>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39"/>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39"/>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39"/>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39"/>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39"/>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39"/>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39"/>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39"/>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39"/>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39"/>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39"/>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39"/>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39"/>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39"/>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39"/>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39"/>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39"/>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39"/>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39"/>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39"/>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39"/>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39"/>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39"/>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39"/>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39"/>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39"/>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39"/>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39"/>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39"/>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39"/>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39"/>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39"/>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39"/>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39"/>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39"/>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39"/>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39"/>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39"/>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39"/>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39"/>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39"/>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39"/>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39"/>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39"/>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39"/>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39"/>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39"/>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39"/>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39"/>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39"/>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39"/>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39"/>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39"/>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39"/>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39"/>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39"/>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39"/>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39"/>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39"/>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39"/>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39"/>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39"/>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39"/>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39"/>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39"/>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39"/>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39"/>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39"/>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39"/>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39"/>
            <p:cNvGrpSpPr/>
            <p:nvPr/>
          </p:nvGrpSpPr>
          <p:grpSpPr>
            <a:xfrm rot="10800000">
              <a:off x="6060762" y="3222353"/>
              <a:ext cx="3714101" cy="2145109"/>
              <a:chOff x="3488500" y="2199825"/>
              <a:chExt cx="231450" cy="133675"/>
            </a:xfrm>
          </p:grpSpPr>
          <p:sp>
            <p:nvSpPr>
              <p:cNvPr id="5590" name="Google Shape;5590;p39"/>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39"/>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39"/>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39"/>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39"/>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39"/>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39"/>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39"/>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39"/>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39"/>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39"/>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39"/>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39"/>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39"/>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39"/>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39"/>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39"/>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39"/>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39"/>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39"/>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39"/>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39"/>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39"/>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39"/>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39"/>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39"/>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39"/>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39"/>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39"/>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39"/>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39"/>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39"/>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39"/>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39"/>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39"/>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39"/>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39"/>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39"/>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39"/>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39"/>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39"/>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39"/>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39"/>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39"/>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39"/>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39"/>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39"/>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39"/>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39"/>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39"/>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39"/>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39"/>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39"/>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39"/>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39"/>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39"/>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39"/>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39"/>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39"/>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39"/>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39"/>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39"/>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39"/>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39"/>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39"/>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39"/>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39"/>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39"/>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39"/>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39"/>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39"/>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39"/>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39"/>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39"/>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39"/>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39"/>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39"/>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39"/>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39"/>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39"/>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39"/>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39"/>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39"/>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39"/>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39"/>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39"/>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39"/>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39"/>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39"/>
            <p:cNvGrpSpPr/>
            <p:nvPr/>
          </p:nvGrpSpPr>
          <p:grpSpPr>
            <a:xfrm>
              <a:off x="4363013" y="1199463"/>
              <a:ext cx="2887825" cy="2345413"/>
              <a:chOff x="3741625" y="2839400"/>
              <a:chExt cx="2887825" cy="2345413"/>
            </a:xfrm>
          </p:grpSpPr>
          <p:sp>
            <p:nvSpPr>
              <p:cNvPr id="5679" name="Google Shape;5679;p39"/>
              <p:cNvSpPr/>
              <p:nvPr/>
            </p:nvSpPr>
            <p:spPr>
              <a:xfrm>
                <a:off x="5686735" y="3261985"/>
                <a:ext cx="107714" cy="146836"/>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39"/>
              <p:cNvSpPr/>
              <p:nvPr/>
            </p:nvSpPr>
            <p:spPr>
              <a:xfrm>
                <a:off x="5882689" y="3460006"/>
                <a:ext cx="113401" cy="135289"/>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39"/>
              <p:cNvSpPr/>
              <p:nvPr/>
            </p:nvSpPr>
            <p:spPr>
              <a:xfrm>
                <a:off x="5799275" y="3881385"/>
                <a:ext cx="111333" cy="110816"/>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39"/>
              <p:cNvSpPr/>
              <p:nvPr/>
            </p:nvSpPr>
            <p:spPr>
              <a:xfrm>
                <a:off x="5275697" y="3199596"/>
                <a:ext cx="117710" cy="154591"/>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39"/>
              <p:cNvSpPr/>
              <p:nvPr/>
            </p:nvSpPr>
            <p:spPr>
              <a:xfrm>
                <a:off x="5575574" y="3495164"/>
                <a:ext cx="124087" cy="132359"/>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39"/>
              <p:cNvSpPr/>
              <p:nvPr/>
            </p:nvSpPr>
            <p:spPr>
              <a:xfrm>
                <a:off x="4254690" y="4460629"/>
                <a:ext cx="152006" cy="140114"/>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39"/>
              <p:cNvSpPr/>
              <p:nvPr/>
            </p:nvSpPr>
            <p:spPr>
              <a:xfrm>
                <a:off x="4169897" y="4021844"/>
                <a:ext cx="92720" cy="132704"/>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39"/>
              <p:cNvSpPr/>
              <p:nvPr/>
            </p:nvSpPr>
            <p:spPr>
              <a:xfrm>
                <a:off x="4556806" y="3681812"/>
                <a:ext cx="146146" cy="10633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39"/>
              <p:cNvSpPr/>
              <p:nvPr/>
            </p:nvSpPr>
            <p:spPr>
              <a:xfrm>
                <a:off x="4656593" y="3078957"/>
                <a:ext cx="111333" cy="124087"/>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39"/>
              <p:cNvSpPr/>
              <p:nvPr/>
            </p:nvSpPr>
            <p:spPr>
              <a:xfrm>
                <a:off x="5385997" y="2980549"/>
                <a:ext cx="146319" cy="10892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39"/>
              <p:cNvSpPr/>
              <p:nvPr/>
            </p:nvSpPr>
            <p:spPr>
              <a:xfrm>
                <a:off x="5985233" y="3212867"/>
                <a:ext cx="157004" cy="106163"/>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39"/>
              <p:cNvSpPr/>
              <p:nvPr/>
            </p:nvSpPr>
            <p:spPr>
              <a:xfrm>
                <a:off x="6152750" y="3979792"/>
                <a:ext cx="165449" cy="125465"/>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39"/>
              <p:cNvSpPr/>
              <p:nvPr/>
            </p:nvSpPr>
            <p:spPr>
              <a:xfrm>
                <a:off x="4389289" y="3552899"/>
                <a:ext cx="105646" cy="108748"/>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39"/>
              <p:cNvSpPr/>
              <p:nvPr/>
            </p:nvSpPr>
            <p:spPr>
              <a:xfrm>
                <a:off x="3944817" y="4043042"/>
                <a:ext cx="105474" cy="110299"/>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39"/>
              <p:cNvSpPr/>
              <p:nvPr/>
            </p:nvSpPr>
            <p:spPr>
              <a:xfrm>
                <a:off x="3772991" y="4494753"/>
                <a:ext cx="110644" cy="113574"/>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39"/>
              <p:cNvSpPr/>
              <p:nvPr/>
            </p:nvSpPr>
            <p:spPr>
              <a:xfrm>
                <a:off x="4004620" y="4761884"/>
                <a:ext cx="114091" cy="152178"/>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39"/>
              <p:cNvSpPr/>
              <p:nvPr/>
            </p:nvSpPr>
            <p:spPr>
              <a:xfrm>
                <a:off x="3966188" y="5021432"/>
                <a:ext cx="139080" cy="117882"/>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39"/>
              <p:cNvSpPr/>
              <p:nvPr/>
            </p:nvSpPr>
            <p:spPr>
              <a:xfrm>
                <a:off x="4495452" y="5001958"/>
                <a:ext cx="109265" cy="103923"/>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39"/>
              <p:cNvSpPr/>
              <p:nvPr/>
            </p:nvSpPr>
            <p:spPr>
              <a:xfrm>
                <a:off x="3741625" y="4848228"/>
                <a:ext cx="46532" cy="4343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39"/>
              <p:cNvSpPr/>
              <p:nvPr/>
            </p:nvSpPr>
            <p:spPr>
              <a:xfrm>
                <a:off x="4068042" y="4662787"/>
                <a:ext cx="47222" cy="43086"/>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39"/>
              <p:cNvSpPr/>
              <p:nvPr/>
            </p:nvSpPr>
            <p:spPr>
              <a:xfrm>
                <a:off x="4403594" y="4443739"/>
                <a:ext cx="47911" cy="43947"/>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39"/>
              <p:cNvSpPr/>
              <p:nvPr/>
            </p:nvSpPr>
            <p:spPr>
              <a:xfrm>
                <a:off x="4040295" y="4044076"/>
                <a:ext cx="52737" cy="47222"/>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39"/>
              <p:cNvSpPr/>
              <p:nvPr/>
            </p:nvSpPr>
            <p:spPr>
              <a:xfrm>
                <a:off x="4263996" y="3744200"/>
                <a:ext cx="50669" cy="48773"/>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39"/>
              <p:cNvSpPr/>
              <p:nvPr/>
            </p:nvSpPr>
            <p:spPr>
              <a:xfrm>
                <a:off x="4409970" y="4013744"/>
                <a:ext cx="69282" cy="50324"/>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39"/>
              <p:cNvSpPr/>
              <p:nvPr/>
            </p:nvSpPr>
            <p:spPr>
              <a:xfrm>
                <a:off x="4075798" y="4308622"/>
                <a:ext cx="49462" cy="44464"/>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39"/>
              <p:cNvSpPr/>
              <p:nvPr/>
            </p:nvSpPr>
            <p:spPr>
              <a:xfrm>
                <a:off x="4251760" y="4718109"/>
                <a:ext cx="46532" cy="44464"/>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39"/>
              <p:cNvSpPr/>
              <p:nvPr/>
            </p:nvSpPr>
            <p:spPr>
              <a:xfrm>
                <a:off x="4899424" y="4952495"/>
                <a:ext cx="46532" cy="44637"/>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39"/>
              <p:cNvSpPr/>
              <p:nvPr/>
            </p:nvSpPr>
            <p:spPr>
              <a:xfrm>
                <a:off x="4704332" y="4473210"/>
                <a:ext cx="101337" cy="13167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39"/>
              <p:cNvSpPr/>
              <p:nvPr/>
            </p:nvSpPr>
            <p:spPr>
              <a:xfrm>
                <a:off x="5583329" y="4565413"/>
                <a:ext cx="46532" cy="4412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39"/>
              <p:cNvSpPr/>
              <p:nvPr/>
            </p:nvSpPr>
            <p:spPr>
              <a:xfrm>
                <a:off x="5526456" y="4593505"/>
                <a:ext cx="119089" cy="14201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39"/>
              <p:cNvSpPr/>
              <p:nvPr/>
            </p:nvSpPr>
            <p:spPr>
              <a:xfrm>
                <a:off x="6009533" y="4332578"/>
                <a:ext cx="40673" cy="45326"/>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39"/>
              <p:cNvSpPr/>
              <p:nvPr/>
            </p:nvSpPr>
            <p:spPr>
              <a:xfrm>
                <a:off x="5521458" y="4249681"/>
                <a:ext cx="45671" cy="45843"/>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39"/>
              <p:cNvSpPr/>
              <p:nvPr/>
            </p:nvSpPr>
            <p:spPr>
              <a:xfrm>
                <a:off x="5807892" y="4085094"/>
                <a:ext cx="47911" cy="4343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39"/>
              <p:cNvSpPr/>
              <p:nvPr/>
            </p:nvSpPr>
            <p:spPr>
              <a:xfrm>
                <a:off x="5742229" y="3131521"/>
                <a:ext cx="43775" cy="42569"/>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39"/>
              <p:cNvSpPr/>
              <p:nvPr/>
            </p:nvSpPr>
            <p:spPr>
              <a:xfrm>
                <a:off x="6131379" y="3102912"/>
                <a:ext cx="46360" cy="44292"/>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39"/>
              <p:cNvSpPr/>
              <p:nvPr/>
            </p:nvSpPr>
            <p:spPr>
              <a:xfrm>
                <a:off x="6045897" y="3431398"/>
                <a:ext cx="62043" cy="51530"/>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39"/>
              <p:cNvSpPr/>
              <p:nvPr/>
            </p:nvSpPr>
            <p:spPr>
              <a:xfrm>
                <a:off x="6273734" y="3569789"/>
                <a:ext cx="45843" cy="4343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39"/>
              <p:cNvSpPr/>
              <p:nvPr/>
            </p:nvSpPr>
            <p:spPr>
              <a:xfrm>
                <a:off x="5155230" y="3753334"/>
                <a:ext cx="49290" cy="42224"/>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39"/>
              <p:cNvSpPr/>
              <p:nvPr/>
            </p:nvSpPr>
            <p:spPr>
              <a:xfrm>
                <a:off x="4803946" y="3753506"/>
                <a:ext cx="92893" cy="91514"/>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39"/>
              <p:cNvSpPr/>
              <p:nvPr/>
            </p:nvSpPr>
            <p:spPr>
              <a:xfrm>
                <a:off x="5134549" y="3916026"/>
                <a:ext cx="43603" cy="45326"/>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39"/>
              <p:cNvSpPr/>
              <p:nvPr/>
            </p:nvSpPr>
            <p:spPr>
              <a:xfrm>
                <a:off x="5519218" y="4038734"/>
                <a:ext cx="113574" cy="74969"/>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39"/>
              <p:cNvSpPr/>
              <p:nvPr/>
            </p:nvSpPr>
            <p:spPr>
              <a:xfrm>
                <a:off x="4533196" y="4146793"/>
                <a:ext cx="282469" cy="270578"/>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39"/>
              <p:cNvSpPr/>
              <p:nvPr/>
            </p:nvSpPr>
            <p:spPr>
              <a:xfrm>
                <a:off x="5540588" y="3643379"/>
                <a:ext cx="56528" cy="50152"/>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39"/>
              <p:cNvSpPr/>
              <p:nvPr/>
            </p:nvSpPr>
            <p:spPr>
              <a:xfrm>
                <a:off x="5011323" y="3593744"/>
                <a:ext cx="806735" cy="644733"/>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39"/>
              <p:cNvSpPr/>
              <p:nvPr/>
            </p:nvSpPr>
            <p:spPr>
              <a:xfrm>
                <a:off x="4918726" y="3792628"/>
                <a:ext cx="52220" cy="51703"/>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39"/>
              <p:cNvSpPr/>
              <p:nvPr/>
            </p:nvSpPr>
            <p:spPr>
              <a:xfrm>
                <a:off x="5329813" y="3334886"/>
                <a:ext cx="49979" cy="51013"/>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39"/>
              <p:cNvSpPr/>
              <p:nvPr/>
            </p:nvSpPr>
            <p:spPr>
              <a:xfrm>
                <a:off x="5469411" y="3560999"/>
                <a:ext cx="56528" cy="4601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39"/>
              <p:cNvSpPr/>
              <p:nvPr/>
            </p:nvSpPr>
            <p:spPr>
              <a:xfrm>
                <a:off x="5967481" y="3562895"/>
                <a:ext cx="74969" cy="71522"/>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39"/>
              <p:cNvSpPr/>
              <p:nvPr/>
            </p:nvSpPr>
            <p:spPr>
              <a:xfrm>
                <a:off x="6533800" y="3424331"/>
                <a:ext cx="42913" cy="46188"/>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39"/>
              <p:cNvSpPr/>
              <p:nvPr/>
            </p:nvSpPr>
            <p:spPr>
              <a:xfrm>
                <a:off x="5429427" y="3747647"/>
                <a:ext cx="40156" cy="38777"/>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39"/>
              <p:cNvSpPr/>
              <p:nvPr/>
            </p:nvSpPr>
            <p:spPr>
              <a:xfrm>
                <a:off x="5511462" y="3696805"/>
                <a:ext cx="38605" cy="4153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39"/>
              <p:cNvSpPr/>
              <p:nvPr/>
            </p:nvSpPr>
            <p:spPr>
              <a:xfrm>
                <a:off x="4616609" y="4081475"/>
                <a:ext cx="37915" cy="39122"/>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39"/>
              <p:cNvSpPr/>
              <p:nvPr/>
            </p:nvSpPr>
            <p:spPr>
              <a:xfrm>
                <a:off x="4855994" y="4177297"/>
                <a:ext cx="39466" cy="39294"/>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39"/>
              <p:cNvSpPr/>
              <p:nvPr/>
            </p:nvSpPr>
            <p:spPr>
              <a:xfrm>
                <a:off x="4528198" y="4452184"/>
                <a:ext cx="45843" cy="40673"/>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39"/>
              <p:cNvSpPr/>
              <p:nvPr/>
            </p:nvSpPr>
            <p:spPr>
              <a:xfrm>
                <a:off x="4438579" y="4288803"/>
                <a:ext cx="53599" cy="52909"/>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39"/>
              <p:cNvSpPr/>
              <p:nvPr/>
            </p:nvSpPr>
            <p:spPr>
              <a:xfrm>
                <a:off x="5825643" y="3554278"/>
                <a:ext cx="42913" cy="42052"/>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39"/>
              <p:cNvSpPr/>
              <p:nvPr/>
            </p:nvSpPr>
            <p:spPr>
              <a:xfrm>
                <a:off x="4885981" y="3891380"/>
                <a:ext cx="81346" cy="82207"/>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39"/>
              <p:cNvSpPr/>
              <p:nvPr/>
            </p:nvSpPr>
            <p:spPr>
              <a:xfrm>
                <a:off x="5458036" y="3456215"/>
                <a:ext cx="45671" cy="44637"/>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39"/>
              <p:cNvSpPr/>
              <p:nvPr/>
            </p:nvSpPr>
            <p:spPr>
              <a:xfrm>
                <a:off x="5025456" y="4346365"/>
                <a:ext cx="207500" cy="138046"/>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39"/>
              <p:cNvSpPr/>
              <p:nvPr/>
            </p:nvSpPr>
            <p:spPr>
              <a:xfrm>
                <a:off x="4508378" y="4642623"/>
                <a:ext cx="177513" cy="137874"/>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39"/>
              <p:cNvSpPr/>
              <p:nvPr/>
            </p:nvSpPr>
            <p:spPr>
              <a:xfrm>
                <a:off x="4471324" y="4778946"/>
                <a:ext cx="47911" cy="51530"/>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39"/>
              <p:cNvSpPr/>
              <p:nvPr/>
            </p:nvSpPr>
            <p:spPr>
              <a:xfrm>
                <a:off x="4299499" y="4852019"/>
                <a:ext cx="45154" cy="41362"/>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39"/>
              <p:cNvSpPr/>
              <p:nvPr/>
            </p:nvSpPr>
            <p:spPr>
              <a:xfrm>
                <a:off x="5653300" y="4034597"/>
                <a:ext cx="136151" cy="145629"/>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39"/>
              <p:cNvSpPr/>
              <p:nvPr/>
            </p:nvSpPr>
            <p:spPr>
              <a:xfrm>
                <a:off x="4712777" y="4721900"/>
                <a:ext cx="290225" cy="259548"/>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39"/>
              <p:cNvSpPr/>
              <p:nvPr/>
            </p:nvSpPr>
            <p:spPr>
              <a:xfrm>
                <a:off x="5522147" y="3556346"/>
                <a:ext cx="41535" cy="38949"/>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39"/>
              <p:cNvSpPr/>
              <p:nvPr/>
            </p:nvSpPr>
            <p:spPr>
              <a:xfrm>
                <a:off x="5151610" y="3315583"/>
                <a:ext cx="41535" cy="43258"/>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39"/>
              <p:cNvSpPr/>
              <p:nvPr/>
            </p:nvSpPr>
            <p:spPr>
              <a:xfrm>
                <a:off x="5247778" y="3030528"/>
                <a:ext cx="37915" cy="38949"/>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39"/>
              <p:cNvSpPr/>
              <p:nvPr/>
            </p:nvSpPr>
            <p:spPr>
              <a:xfrm>
                <a:off x="4803946" y="3175296"/>
                <a:ext cx="37915" cy="41190"/>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39"/>
              <p:cNvSpPr/>
              <p:nvPr/>
            </p:nvSpPr>
            <p:spPr>
              <a:xfrm>
                <a:off x="4639359" y="3346777"/>
                <a:ext cx="49462" cy="45671"/>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39"/>
              <p:cNvSpPr/>
              <p:nvPr/>
            </p:nvSpPr>
            <p:spPr>
              <a:xfrm>
                <a:off x="5707416" y="4229345"/>
                <a:ext cx="124776" cy="123914"/>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39"/>
              <p:cNvSpPr/>
              <p:nvPr/>
            </p:nvSpPr>
            <p:spPr>
              <a:xfrm>
                <a:off x="5881999" y="4251749"/>
                <a:ext cx="42224" cy="43258"/>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39"/>
              <p:cNvSpPr/>
              <p:nvPr/>
            </p:nvSpPr>
            <p:spPr>
              <a:xfrm>
                <a:off x="6235302" y="3739546"/>
                <a:ext cx="42913" cy="43947"/>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39"/>
              <p:cNvSpPr/>
              <p:nvPr/>
            </p:nvSpPr>
            <p:spPr>
              <a:xfrm>
                <a:off x="6445560" y="3144619"/>
                <a:ext cx="42913" cy="38777"/>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39"/>
              <p:cNvSpPr/>
              <p:nvPr/>
            </p:nvSpPr>
            <p:spPr>
              <a:xfrm>
                <a:off x="6338708" y="3353671"/>
                <a:ext cx="40673" cy="4084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39"/>
              <p:cNvSpPr/>
              <p:nvPr/>
            </p:nvSpPr>
            <p:spPr>
              <a:xfrm>
                <a:off x="6210485" y="3356256"/>
                <a:ext cx="107025" cy="120812"/>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39"/>
              <p:cNvSpPr/>
              <p:nvPr/>
            </p:nvSpPr>
            <p:spPr>
              <a:xfrm>
                <a:off x="6120694" y="3690773"/>
                <a:ext cx="41362" cy="37915"/>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39"/>
              <p:cNvSpPr/>
              <p:nvPr/>
            </p:nvSpPr>
            <p:spPr>
              <a:xfrm>
                <a:off x="5953866" y="3744544"/>
                <a:ext cx="104957" cy="15890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39"/>
              <p:cNvSpPr/>
              <p:nvPr/>
            </p:nvSpPr>
            <p:spPr>
              <a:xfrm>
                <a:off x="4647286" y="3927055"/>
                <a:ext cx="151834" cy="115814"/>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39"/>
              <p:cNvSpPr/>
              <p:nvPr/>
            </p:nvSpPr>
            <p:spPr>
              <a:xfrm>
                <a:off x="6110009" y="3838644"/>
                <a:ext cx="42224" cy="42741"/>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39"/>
              <p:cNvSpPr/>
              <p:nvPr/>
            </p:nvSpPr>
            <p:spPr>
              <a:xfrm>
                <a:off x="4834623" y="4563690"/>
                <a:ext cx="40845" cy="40673"/>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39"/>
              <p:cNvSpPr/>
              <p:nvPr/>
            </p:nvSpPr>
            <p:spPr>
              <a:xfrm>
                <a:off x="5225718" y="4241064"/>
                <a:ext cx="310044" cy="251275"/>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39"/>
              <p:cNvSpPr/>
              <p:nvPr/>
            </p:nvSpPr>
            <p:spPr>
              <a:xfrm>
                <a:off x="4723462" y="3440359"/>
                <a:ext cx="192507" cy="208534"/>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39"/>
              <p:cNvSpPr/>
              <p:nvPr/>
            </p:nvSpPr>
            <p:spPr>
              <a:xfrm>
                <a:off x="4932341" y="3287319"/>
                <a:ext cx="41362" cy="41362"/>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39"/>
              <p:cNvSpPr/>
              <p:nvPr/>
            </p:nvSpPr>
            <p:spPr>
              <a:xfrm>
                <a:off x="6497608" y="3078957"/>
                <a:ext cx="131842" cy="121329"/>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39"/>
              <p:cNvSpPr/>
              <p:nvPr/>
            </p:nvSpPr>
            <p:spPr>
              <a:xfrm>
                <a:off x="6234613" y="3093950"/>
                <a:ext cx="45843" cy="39466"/>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39"/>
              <p:cNvSpPr/>
              <p:nvPr/>
            </p:nvSpPr>
            <p:spPr>
              <a:xfrm>
                <a:off x="4905973" y="4604190"/>
                <a:ext cx="39983" cy="39122"/>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39"/>
              <p:cNvSpPr/>
              <p:nvPr/>
            </p:nvSpPr>
            <p:spPr>
              <a:xfrm>
                <a:off x="4771890" y="3872423"/>
                <a:ext cx="45154" cy="38777"/>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39"/>
              <p:cNvSpPr/>
              <p:nvPr/>
            </p:nvSpPr>
            <p:spPr>
              <a:xfrm>
                <a:off x="5180909" y="3565997"/>
                <a:ext cx="56356" cy="59458"/>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39"/>
              <p:cNvSpPr/>
              <p:nvPr/>
            </p:nvSpPr>
            <p:spPr>
              <a:xfrm>
                <a:off x="4531127" y="3871044"/>
                <a:ext cx="44292" cy="36192"/>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39"/>
              <p:cNvSpPr/>
              <p:nvPr/>
            </p:nvSpPr>
            <p:spPr>
              <a:xfrm>
                <a:off x="4437028" y="4145586"/>
                <a:ext cx="37915" cy="43258"/>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39"/>
              <p:cNvSpPr/>
              <p:nvPr/>
            </p:nvSpPr>
            <p:spPr>
              <a:xfrm>
                <a:off x="5502156" y="4167991"/>
                <a:ext cx="36537" cy="39983"/>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39"/>
              <p:cNvSpPr/>
              <p:nvPr/>
            </p:nvSpPr>
            <p:spPr>
              <a:xfrm>
                <a:off x="5529903" y="4372045"/>
                <a:ext cx="28781" cy="26885"/>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39"/>
              <p:cNvSpPr/>
              <p:nvPr/>
            </p:nvSpPr>
            <p:spPr>
              <a:xfrm>
                <a:off x="4774131" y="4084232"/>
                <a:ext cx="26541" cy="2464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39"/>
              <p:cNvSpPr/>
              <p:nvPr/>
            </p:nvSpPr>
            <p:spPr>
              <a:xfrm>
                <a:off x="4785505" y="4364289"/>
                <a:ext cx="27230" cy="26196"/>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39"/>
              <p:cNvSpPr/>
              <p:nvPr/>
            </p:nvSpPr>
            <p:spPr>
              <a:xfrm>
                <a:off x="4168518" y="4593677"/>
                <a:ext cx="24990" cy="21887"/>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39"/>
              <p:cNvSpPr/>
              <p:nvPr/>
            </p:nvSpPr>
            <p:spPr>
              <a:xfrm>
                <a:off x="4476322" y="4582820"/>
                <a:ext cx="82035" cy="76175"/>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39"/>
              <p:cNvSpPr/>
              <p:nvPr/>
            </p:nvSpPr>
            <p:spPr>
              <a:xfrm>
                <a:off x="4268994" y="5095367"/>
                <a:ext cx="29298" cy="28954"/>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39"/>
              <p:cNvSpPr/>
              <p:nvPr/>
            </p:nvSpPr>
            <p:spPr>
              <a:xfrm>
                <a:off x="5988162" y="4067687"/>
                <a:ext cx="28609" cy="21715"/>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39"/>
              <p:cNvSpPr/>
              <p:nvPr/>
            </p:nvSpPr>
            <p:spPr>
              <a:xfrm>
                <a:off x="5733095" y="4483378"/>
                <a:ext cx="30677" cy="28092"/>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39"/>
              <p:cNvSpPr/>
              <p:nvPr/>
            </p:nvSpPr>
            <p:spPr>
              <a:xfrm>
                <a:off x="5594876" y="4448220"/>
                <a:ext cx="28609" cy="24817"/>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39"/>
              <p:cNvSpPr/>
              <p:nvPr/>
            </p:nvSpPr>
            <p:spPr>
              <a:xfrm>
                <a:off x="5507277" y="4707768"/>
                <a:ext cx="29298" cy="26196"/>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39"/>
              <p:cNvSpPr/>
              <p:nvPr/>
            </p:nvSpPr>
            <p:spPr>
              <a:xfrm>
                <a:off x="5156732" y="4784461"/>
                <a:ext cx="113401" cy="168206"/>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39"/>
              <p:cNvSpPr/>
              <p:nvPr/>
            </p:nvSpPr>
            <p:spPr>
              <a:xfrm>
                <a:off x="5017134" y="4848055"/>
                <a:ext cx="29298" cy="23266"/>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39"/>
              <p:cNvSpPr/>
              <p:nvPr/>
            </p:nvSpPr>
            <p:spPr>
              <a:xfrm>
                <a:off x="4553877" y="4207113"/>
                <a:ext cx="29471" cy="25162"/>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39"/>
              <p:cNvSpPr/>
              <p:nvPr/>
            </p:nvSpPr>
            <p:spPr>
              <a:xfrm>
                <a:off x="5373243" y="3520843"/>
                <a:ext cx="22922" cy="29643"/>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39"/>
              <p:cNvSpPr/>
              <p:nvPr/>
            </p:nvSpPr>
            <p:spPr>
              <a:xfrm>
                <a:off x="5454417" y="4109911"/>
                <a:ext cx="27919" cy="32745"/>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39"/>
              <p:cNvSpPr/>
              <p:nvPr/>
            </p:nvSpPr>
            <p:spPr>
              <a:xfrm>
                <a:off x="5856320" y="3742993"/>
                <a:ext cx="26541" cy="24128"/>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39"/>
              <p:cNvSpPr/>
              <p:nvPr/>
            </p:nvSpPr>
            <p:spPr>
              <a:xfrm>
                <a:off x="5747917" y="3891208"/>
                <a:ext cx="28092" cy="25851"/>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39"/>
              <p:cNvSpPr/>
              <p:nvPr/>
            </p:nvSpPr>
            <p:spPr>
              <a:xfrm>
                <a:off x="6431945" y="3604602"/>
                <a:ext cx="27919" cy="21715"/>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39"/>
              <p:cNvSpPr/>
              <p:nvPr/>
            </p:nvSpPr>
            <p:spPr>
              <a:xfrm>
                <a:off x="6602220" y="3200803"/>
                <a:ext cx="25162" cy="21026"/>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39"/>
              <p:cNvSpPr/>
              <p:nvPr/>
            </p:nvSpPr>
            <p:spPr>
              <a:xfrm>
                <a:off x="5931117" y="2839400"/>
                <a:ext cx="25162" cy="26196"/>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39"/>
              <p:cNvSpPr/>
              <p:nvPr/>
            </p:nvSpPr>
            <p:spPr>
              <a:xfrm>
                <a:off x="5537141" y="3232859"/>
                <a:ext cx="27919" cy="28264"/>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39"/>
              <p:cNvSpPr/>
              <p:nvPr/>
            </p:nvSpPr>
            <p:spPr>
              <a:xfrm>
                <a:off x="4236077" y="4336197"/>
                <a:ext cx="29471" cy="27058"/>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39"/>
              <p:cNvSpPr/>
              <p:nvPr/>
            </p:nvSpPr>
            <p:spPr>
              <a:xfrm>
                <a:off x="4311735" y="3976690"/>
                <a:ext cx="30677" cy="23439"/>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39"/>
              <p:cNvSpPr/>
              <p:nvPr/>
            </p:nvSpPr>
            <p:spPr>
              <a:xfrm>
                <a:off x="5238595" y="4702598"/>
                <a:ext cx="27919" cy="24817"/>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39"/>
              <p:cNvSpPr/>
              <p:nvPr/>
            </p:nvSpPr>
            <p:spPr>
              <a:xfrm>
                <a:off x="5103182" y="4491306"/>
                <a:ext cx="372777" cy="260582"/>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39"/>
              <p:cNvSpPr/>
              <p:nvPr/>
            </p:nvSpPr>
            <p:spPr>
              <a:xfrm>
                <a:off x="5322698" y="4764641"/>
                <a:ext cx="29471" cy="27919"/>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39"/>
              <p:cNvSpPr/>
              <p:nvPr/>
            </p:nvSpPr>
            <p:spPr>
              <a:xfrm>
                <a:off x="5139670" y="5009885"/>
                <a:ext cx="28609" cy="2206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39"/>
              <p:cNvSpPr/>
              <p:nvPr/>
            </p:nvSpPr>
            <p:spPr>
              <a:xfrm>
                <a:off x="5003519" y="5153792"/>
                <a:ext cx="27919" cy="31022"/>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39"/>
              <p:cNvSpPr/>
              <p:nvPr/>
            </p:nvSpPr>
            <p:spPr>
              <a:xfrm>
                <a:off x="4634361" y="5075376"/>
                <a:ext cx="30160" cy="28781"/>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39"/>
              <p:cNvSpPr/>
              <p:nvPr/>
            </p:nvSpPr>
            <p:spPr>
              <a:xfrm>
                <a:off x="5998848" y="4139554"/>
                <a:ext cx="42224" cy="35330"/>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39"/>
              <p:cNvSpPr/>
              <p:nvPr/>
            </p:nvSpPr>
            <p:spPr>
              <a:xfrm>
                <a:off x="5663124" y="4501646"/>
                <a:ext cx="33090" cy="31539"/>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39"/>
            <p:cNvGrpSpPr/>
            <p:nvPr/>
          </p:nvGrpSpPr>
          <p:grpSpPr>
            <a:xfrm flipH="1">
              <a:off x="5531033" y="-5052"/>
              <a:ext cx="3714088" cy="3184574"/>
              <a:chOff x="5378950" y="2687000"/>
              <a:chExt cx="396800" cy="340225"/>
            </a:xfrm>
          </p:grpSpPr>
          <p:sp>
            <p:nvSpPr>
              <p:cNvPr id="5802" name="Google Shape;5802;p39"/>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39"/>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39"/>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39"/>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39"/>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39"/>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39"/>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39"/>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39"/>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39"/>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39"/>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39"/>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39"/>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39"/>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39"/>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39"/>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39"/>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39"/>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39"/>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39"/>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39"/>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39"/>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39"/>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39"/>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39"/>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39"/>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39"/>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39"/>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39"/>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39"/>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39"/>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39"/>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39"/>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39"/>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39"/>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39"/>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39"/>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39"/>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39"/>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39"/>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39"/>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39"/>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39"/>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39"/>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39"/>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39"/>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39"/>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39"/>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39"/>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39"/>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39"/>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39"/>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39"/>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39"/>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39"/>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39"/>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39"/>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39"/>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39"/>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39"/>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39"/>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39"/>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39"/>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39"/>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39"/>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39"/>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39"/>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39"/>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39"/>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39"/>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39"/>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39"/>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39"/>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39"/>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39"/>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39"/>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39"/>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39"/>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39"/>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39"/>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39"/>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39"/>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39"/>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39"/>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39"/>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39"/>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39"/>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39"/>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39"/>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39"/>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39"/>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39"/>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39"/>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39"/>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39"/>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39"/>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39"/>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39"/>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39"/>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39"/>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39"/>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39"/>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39"/>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39"/>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39"/>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39"/>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39"/>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39"/>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39"/>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39"/>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39"/>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39"/>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39"/>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39"/>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39"/>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39"/>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39"/>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39"/>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39"/>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39"/>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39"/>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39"/>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24" name="Google Shape;5924;p39"/>
          <p:cNvGrpSpPr/>
          <p:nvPr/>
        </p:nvGrpSpPr>
        <p:grpSpPr>
          <a:xfrm rot="-1229621">
            <a:off x="4277205" y="-722967"/>
            <a:ext cx="5357481" cy="6653651"/>
            <a:chOff x="5175922" y="-723039"/>
            <a:chExt cx="5357542" cy="6653728"/>
          </a:xfrm>
        </p:grpSpPr>
        <p:sp>
          <p:nvSpPr>
            <p:cNvPr id="5925" name="Google Shape;5925;p39"/>
            <p:cNvSpPr/>
            <p:nvPr/>
          </p:nvSpPr>
          <p:spPr>
            <a:xfrm rot="5400000">
              <a:off x="4091943" y="2778311"/>
              <a:ext cx="4236357" cy="2068399"/>
            </a:xfrm>
            <a:custGeom>
              <a:rect b="b" l="l" r="r" t="t"/>
              <a:pathLst>
                <a:path extrusionOk="0" h="14065" w="28807">
                  <a:moveTo>
                    <a:pt x="27075" y="0"/>
                  </a:moveTo>
                  <a:cubicBezTo>
                    <a:pt x="27017" y="1703"/>
                    <a:pt x="26657" y="3398"/>
                    <a:pt x="25992" y="4982"/>
                  </a:cubicBezTo>
                  <a:cubicBezTo>
                    <a:pt x="25330" y="6557"/>
                    <a:pt x="24346" y="8016"/>
                    <a:pt x="23122" y="9240"/>
                  </a:cubicBezTo>
                  <a:cubicBezTo>
                    <a:pt x="21899" y="10468"/>
                    <a:pt x="20423" y="11460"/>
                    <a:pt x="18827" y="12200"/>
                  </a:cubicBezTo>
                  <a:cubicBezTo>
                    <a:pt x="18029" y="12576"/>
                    <a:pt x="17194" y="12857"/>
                    <a:pt x="16342" y="13068"/>
                  </a:cubicBezTo>
                  <a:cubicBezTo>
                    <a:pt x="15912" y="13167"/>
                    <a:pt x="15478" y="13250"/>
                    <a:pt x="15044" y="13312"/>
                  </a:cubicBezTo>
                  <a:cubicBezTo>
                    <a:pt x="14610" y="13374"/>
                    <a:pt x="14172" y="13411"/>
                    <a:pt x="13734" y="13424"/>
                  </a:cubicBezTo>
                  <a:cubicBezTo>
                    <a:pt x="13588" y="13429"/>
                    <a:pt x="13443" y="13431"/>
                    <a:pt x="13297" y="13431"/>
                  </a:cubicBezTo>
                  <a:cubicBezTo>
                    <a:pt x="11684" y="13431"/>
                    <a:pt x="10063" y="13117"/>
                    <a:pt x="8554" y="12514"/>
                  </a:cubicBezTo>
                  <a:cubicBezTo>
                    <a:pt x="6912" y="11861"/>
                    <a:pt x="5391" y="10877"/>
                    <a:pt x="4109" y="9637"/>
                  </a:cubicBezTo>
                  <a:cubicBezTo>
                    <a:pt x="2824" y="8401"/>
                    <a:pt x="1778" y="6908"/>
                    <a:pt x="1071" y="5267"/>
                  </a:cubicBezTo>
                  <a:cubicBezTo>
                    <a:pt x="719" y="4440"/>
                    <a:pt x="455" y="3580"/>
                    <a:pt x="289" y="2696"/>
                  </a:cubicBezTo>
                  <a:cubicBezTo>
                    <a:pt x="132" y="1815"/>
                    <a:pt x="74" y="914"/>
                    <a:pt x="124" y="17"/>
                  </a:cubicBezTo>
                  <a:lnTo>
                    <a:pt x="124" y="17"/>
                  </a:lnTo>
                  <a:lnTo>
                    <a:pt x="79" y="25"/>
                  </a:lnTo>
                  <a:cubicBezTo>
                    <a:pt x="0" y="926"/>
                    <a:pt x="33" y="1840"/>
                    <a:pt x="174" y="2733"/>
                  </a:cubicBezTo>
                  <a:cubicBezTo>
                    <a:pt x="310" y="3626"/>
                    <a:pt x="554" y="4510"/>
                    <a:pt x="889" y="5354"/>
                  </a:cubicBezTo>
                  <a:cubicBezTo>
                    <a:pt x="1563" y="7045"/>
                    <a:pt x="2584" y="8587"/>
                    <a:pt x="3865" y="9889"/>
                  </a:cubicBezTo>
                  <a:cubicBezTo>
                    <a:pt x="5143" y="11191"/>
                    <a:pt x="6685" y="12245"/>
                    <a:pt x="8368" y="12977"/>
                  </a:cubicBezTo>
                  <a:cubicBezTo>
                    <a:pt x="10019" y="13686"/>
                    <a:pt x="11817" y="14065"/>
                    <a:pt x="13626" y="14065"/>
                  </a:cubicBezTo>
                  <a:cubicBezTo>
                    <a:pt x="13665" y="14065"/>
                    <a:pt x="13703" y="14065"/>
                    <a:pt x="13742" y="14064"/>
                  </a:cubicBezTo>
                  <a:cubicBezTo>
                    <a:pt x="14209" y="14060"/>
                    <a:pt x="14668" y="14036"/>
                    <a:pt x="15127" y="13982"/>
                  </a:cubicBezTo>
                  <a:cubicBezTo>
                    <a:pt x="15586" y="13928"/>
                    <a:pt x="16041" y="13858"/>
                    <a:pt x="16495" y="13763"/>
                  </a:cubicBezTo>
                  <a:cubicBezTo>
                    <a:pt x="16611" y="13734"/>
                    <a:pt x="16719" y="13709"/>
                    <a:pt x="16834" y="13684"/>
                  </a:cubicBezTo>
                  <a:lnTo>
                    <a:pt x="17004" y="13643"/>
                  </a:lnTo>
                  <a:lnTo>
                    <a:pt x="17169" y="13597"/>
                  </a:lnTo>
                  <a:cubicBezTo>
                    <a:pt x="17281" y="13564"/>
                    <a:pt x="17397" y="13535"/>
                    <a:pt x="17504" y="13502"/>
                  </a:cubicBezTo>
                  <a:lnTo>
                    <a:pt x="17835" y="13399"/>
                  </a:lnTo>
                  <a:cubicBezTo>
                    <a:pt x="18281" y="13258"/>
                    <a:pt x="18715" y="13109"/>
                    <a:pt x="19141" y="12940"/>
                  </a:cubicBezTo>
                  <a:cubicBezTo>
                    <a:pt x="20857" y="12262"/>
                    <a:pt x="22482" y="11303"/>
                    <a:pt x="23883" y="10050"/>
                  </a:cubicBezTo>
                  <a:cubicBezTo>
                    <a:pt x="25280" y="8806"/>
                    <a:pt x="26450" y="7276"/>
                    <a:pt x="27281" y="5577"/>
                  </a:cubicBezTo>
                  <a:cubicBezTo>
                    <a:pt x="28121" y="3874"/>
                    <a:pt x="28629" y="2009"/>
                    <a:pt x="28807" y="120"/>
                  </a:cubicBezTo>
                  <a:lnTo>
                    <a:pt x="270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39"/>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39"/>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39"/>
            <p:cNvSpPr/>
            <p:nvPr/>
          </p:nvSpPr>
          <p:spPr>
            <a:xfrm rot="5400000">
              <a:off x="5422100" y="-248182"/>
              <a:ext cx="4229740" cy="3280026"/>
            </a:xfrm>
            <a:custGeom>
              <a:rect b="b" l="l" r="r" t="t"/>
              <a:pathLst>
                <a:path extrusionOk="0" h="22304" w="28762">
                  <a:moveTo>
                    <a:pt x="15100" y="0"/>
                  </a:moveTo>
                  <a:cubicBezTo>
                    <a:pt x="14774" y="0"/>
                    <a:pt x="14448" y="12"/>
                    <a:pt x="14123" y="37"/>
                  </a:cubicBezTo>
                  <a:cubicBezTo>
                    <a:pt x="13027" y="115"/>
                    <a:pt x="11944" y="330"/>
                    <a:pt x="10894" y="661"/>
                  </a:cubicBezTo>
                  <a:cubicBezTo>
                    <a:pt x="10365" y="830"/>
                    <a:pt x="9856" y="1017"/>
                    <a:pt x="9348" y="1236"/>
                  </a:cubicBezTo>
                  <a:cubicBezTo>
                    <a:pt x="8844" y="1451"/>
                    <a:pt x="8347" y="1690"/>
                    <a:pt x="7864" y="1955"/>
                  </a:cubicBezTo>
                  <a:cubicBezTo>
                    <a:pt x="6900" y="2480"/>
                    <a:pt x="5983" y="3113"/>
                    <a:pt x="5148" y="3840"/>
                  </a:cubicBezTo>
                  <a:cubicBezTo>
                    <a:pt x="4308" y="4568"/>
                    <a:pt x="3552" y="5390"/>
                    <a:pt x="2899" y="6296"/>
                  </a:cubicBezTo>
                  <a:cubicBezTo>
                    <a:pt x="2241" y="7197"/>
                    <a:pt x="1696" y="8181"/>
                    <a:pt x="1261" y="9210"/>
                  </a:cubicBezTo>
                  <a:cubicBezTo>
                    <a:pt x="389" y="11269"/>
                    <a:pt x="1" y="13522"/>
                    <a:pt x="46" y="15763"/>
                  </a:cubicBezTo>
                  <a:cubicBezTo>
                    <a:pt x="96" y="18000"/>
                    <a:pt x="575" y="20220"/>
                    <a:pt x="1381" y="22303"/>
                  </a:cubicBezTo>
                  <a:lnTo>
                    <a:pt x="2990" y="21646"/>
                  </a:lnTo>
                  <a:cubicBezTo>
                    <a:pt x="2175" y="19765"/>
                    <a:pt x="1658" y="17752"/>
                    <a:pt x="1534" y="15705"/>
                  </a:cubicBezTo>
                  <a:cubicBezTo>
                    <a:pt x="1410" y="13663"/>
                    <a:pt x="1683" y="11592"/>
                    <a:pt x="2415" y="9669"/>
                  </a:cubicBezTo>
                  <a:cubicBezTo>
                    <a:pt x="2775" y="8706"/>
                    <a:pt x="3246" y="7788"/>
                    <a:pt x="3816" y="6928"/>
                  </a:cubicBezTo>
                  <a:cubicBezTo>
                    <a:pt x="4387" y="6073"/>
                    <a:pt x="5061" y="5283"/>
                    <a:pt x="5813" y="4572"/>
                  </a:cubicBezTo>
                  <a:cubicBezTo>
                    <a:pt x="7322" y="3154"/>
                    <a:pt x="9158" y="2067"/>
                    <a:pt x="11130" y="1368"/>
                  </a:cubicBezTo>
                  <a:cubicBezTo>
                    <a:pt x="12118" y="1029"/>
                    <a:pt x="13147" y="802"/>
                    <a:pt x="14185" y="694"/>
                  </a:cubicBezTo>
                  <a:cubicBezTo>
                    <a:pt x="14609" y="649"/>
                    <a:pt x="15034" y="626"/>
                    <a:pt x="15459" y="626"/>
                  </a:cubicBezTo>
                  <a:cubicBezTo>
                    <a:pt x="16080" y="626"/>
                    <a:pt x="16701" y="674"/>
                    <a:pt x="17319" y="764"/>
                  </a:cubicBezTo>
                  <a:cubicBezTo>
                    <a:pt x="19390" y="1074"/>
                    <a:pt x="21391" y="1901"/>
                    <a:pt x="23106" y="3137"/>
                  </a:cubicBezTo>
                  <a:cubicBezTo>
                    <a:pt x="24822" y="4365"/>
                    <a:pt x="26261" y="5998"/>
                    <a:pt x="27249" y="7879"/>
                  </a:cubicBezTo>
                  <a:cubicBezTo>
                    <a:pt x="27745" y="8822"/>
                    <a:pt x="28121" y="9822"/>
                    <a:pt x="28361" y="10864"/>
                  </a:cubicBezTo>
                  <a:cubicBezTo>
                    <a:pt x="28597" y="11902"/>
                    <a:pt x="28696" y="12968"/>
                    <a:pt x="28630" y="14039"/>
                  </a:cubicBezTo>
                  <a:lnTo>
                    <a:pt x="28671" y="14047"/>
                  </a:lnTo>
                  <a:cubicBezTo>
                    <a:pt x="28762" y="12973"/>
                    <a:pt x="28696" y="11885"/>
                    <a:pt x="28485" y="10831"/>
                  </a:cubicBezTo>
                  <a:cubicBezTo>
                    <a:pt x="28274" y="9777"/>
                    <a:pt x="27914" y="8747"/>
                    <a:pt x="27439" y="7776"/>
                  </a:cubicBezTo>
                  <a:cubicBezTo>
                    <a:pt x="26488" y="5841"/>
                    <a:pt x="25062" y="4130"/>
                    <a:pt x="23334" y="2815"/>
                  </a:cubicBezTo>
                  <a:cubicBezTo>
                    <a:pt x="22466" y="2162"/>
                    <a:pt x="21523" y="1595"/>
                    <a:pt x="20527" y="1157"/>
                  </a:cubicBezTo>
                  <a:cubicBezTo>
                    <a:pt x="19530" y="715"/>
                    <a:pt x="18480" y="392"/>
                    <a:pt x="17401" y="202"/>
                  </a:cubicBezTo>
                  <a:cubicBezTo>
                    <a:pt x="16645" y="68"/>
                    <a:pt x="15873" y="0"/>
                    <a:pt x="151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9" name="Google Shape;5929;p39"/>
          <p:cNvGrpSpPr/>
          <p:nvPr/>
        </p:nvGrpSpPr>
        <p:grpSpPr>
          <a:xfrm>
            <a:off x="624850" y="760592"/>
            <a:ext cx="4124930" cy="665957"/>
            <a:chOff x="624850" y="760592"/>
            <a:chExt cx="4124930" cy="665957"/>
          </a:xfrm>
        </p:grpSpPr>
        <p:grpSp>
          <p:nvGrpSpPr>
            <p:cNvPr id="5930" name="Google Shape;5930;p39"/>
            <p:cNvGrpSpPr/>
            <p:nvPr/>
          </p:nvGrpSpPr>
          <p:grpSpPr>
            <a:xfrm>
              <a:off x="4569423" y="1246033"/>
              <a:ext cx="180357" cy="180516"/>
              <a:chOff x="60311" y="1550108"/>
              <a:chExt cx="180357" cy="180516"/>
            </a:xfrm>
          </p:grpSpPr>
          <p:sp>
            <p:nvSpPr>
              <p:cNvPr id="5931" name="Google Shape;5931;p39"/>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39"/>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39"/>
            <p:cNvGrpSpPr/>
            <p:nvPr/>
          </p:nvGrpSpPr>
          <p:grpSpPr>
            <a:xfrm>
              <a:off x="624850" y="760592"/>
              <a:ext cx="180516" cy="180516"/>
              <a:chOff x="1885837" y="407642"/>
              <a:chExt cx="180516" cy="180516"/>
            </a:xfrm>
          </p:grpSpPr>
          <p:sp>
            <p:nvSpPr>
              <p:cNvPr id="5934" name="Google Shape;5934;p39"/>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39"/>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39"/>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37" name="Google Shape;5937;p39"/>
          <p:cNvSpPr txBox="1"/>
          <p:nvPr>
            <p:ph idx="2" type="title"/>
          </p:nvPr>
        </p:nvSpPr>
        <p:spPr>
          <a:xfrm>
            <a:off x="715100" y="1996143"/>
            <a:ext cx="29892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4,662</a:t>
            </a:r>
            <a:endParaRPr/>
          </a:p>
        </p:txBody>
      </p:sp>
      <p:sp>
        <p:nvSpPr>
          <p:cNvPr id="5938" name="Google Shape;5938;p39"/>
          <p:cNvSpPr txBox="1"/>
          <p:nvPr>
            <p:ph idx="3" type="subTitle"/>
          </p:nvPr>
        </p:nvSpPr>
        <p:spPr>
          <a:xfrm>
            <a:off x="715100" y="2702170"/>
            <a:ext cx="29892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
            </a:r>
            <a:r>
              <a:rPr lang="en"/>
              <a:t>umber of times he has been shot</a:t>
            </a:r>
            <a:endParaRPr/>
          </a:p>
        </p:txBody>
      </p:sp>
      <p:sp>
        <p:nvSpPr>
          <p:cNvPr id="5939" name="Google Shape;5939;p39"/>
          <p:cNvSpPr txBox="1"/>
          <p:nvPr>
            <p:ph idx="4" type="title"/>
          </p:nvPr>
        </p:nvSpPr>
        <p:spPr>
          <a:xfrm>
            <a:off x="715100" y="3452298"/>
            <a:ext cx="29892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52</a:t>
            </a:r>
            <a:endParaRPr/>
          </a:p>
        </p:txBody>
      </p:sp>
      <p:sp>
        <p:nvSpPr>
          <p:cNvPr id="5940" name="Google Shape;5940;p39"/>
          <p:cNvSpPr txBox="1"/>
          <p:nvPr>
            <p:ph idx="5" type="subTitle"/>
          </p:nvPr>
        </p:nvSpPr>
        <p:spPr>
          <a:xfrm>
            <a:off x="715100" y="4158325"/>
            <a:ext cx="29892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
            </a:r>
            <a:r>
              <a:rPr lang="en"/>
              <a:t>educed women</a:t>
            </a:r>
            <a:endParaRPr/>
          </a:p>
        </p:txBody>
      </p:sp>
      <p:sp>
        <p:nvSpPr>
          <p:cNvPr id="5941" name="Google Shape;5941;p39"/>
          <p:cNvSpPr/>
          <p:nvPr/>
        </p:nvSpPr>
        <p:spPr>
          <a:xfrm flipH="1">
            <a:off x="6264253" y="9311525"/>
            <a:ext cx="365910" cy="66529"/>
          </a:xfrm>
          <a:custGeom>
            <a:rect b="b" l="l" r="r" t="t"/>
            <a:pathLst>
              <a:path extrusionOk="0" h="146" w="803">
                <a:moveTo>
                  <a:pt x="803" y="0"/>
                </a:moveTo>
                <a:lnTo>
                  <a:pt x="1" y="9"/>
                </a:lnTo>
                <a:lnTo>
                  <a:pt x="1" y="145"/>
                </a:lnTo>
                <a:lnTo>
                  <a:pt x="803" y="133"/>
                </a:lnTo>
                <a:lnTo>
                  <a:pt x="8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39"/>
          <p:cNvSpPr/>
          <p:nvPr/>
        </p:nvSpPr>
        <p:spPr>
          <a:xfrm flipH="1">
            <a:off x="5329655" y="8883184"/>
            <a:ext cx="1388910" cy="538613"/>
          </a:xfrm>
          <a:custGeom>
            <a:rect b="b" l="l" r="r" t="t"/>
            <a:pathLst>
              <a:path extrusionOk="0" h="1182" w="3048">
                <a:moveTo>
                  <a:pt x="348" y="1"/>
                </a:moveTo>
                <a:cubicBezTo>
                  <a:pt x="259" y="1"/>
                  <a:pt x="196" y="3"/>
                  <a:pt x="191" y="10"/>
                </a:cubicBezTo>
                <a:cubicBezTo>
                  <a:pt x="87" y="142"/>
                  <a:pt x="21" y="403"/>
                  <a:pt x="9" y="523"/>
                </a:cubicBezTo>
                <a:cubicBezTo>
                  <a:pt x="0" y="667"/>
                  <a:pt x="100" y="965"/>
                  <a:pt x="203" y="965"/>
                </a:cubicBezTo>
                <a:cubicBezTo>
                  <a:pt x="261" y="964"/>
                  <a:pt x="321" y="964"/>
                  <a:pt x="383" y="964"/>
                </a:cubicBezTo>
                <a:cubicBezTo>
                  <a:pt x="640" y="964"/>
                  <a:pt x="925" y="972"/>
                  <a:pt x="1179" y="1002"/>
                </a:cubicBezTo>
                <a:cubicBezTo>
                  <a:pt x="1474" y="1034"/>
                  <a:pt x="1597" y="1181"/>
                  <a:pt x="2295" y="1181"/>
                </a:cubicBezTo>
                <a:cubicBezTo>
                  <a:pt x="2331" y="1181"/>
                  <a:pt x="2368" y="1181"/>
                  <a:pt x="2407" y="1180"/>
                </a:cubicBezTo>
                <a:cubicBezTo>
                  <a:pt x="2642" y="1176"/>
                  <a:pt x="3047" y="1159"/>
                  <a:pt x="3047" y="1073"/>
                </a:cubicBezTo>
                <a:cubicBezTo>
                  <a:pt x="3043" y="696"/>
                  <a:pt x="2278" y="841"/>
                  <a:pt x="2035" y="643"/>
                </a:cubicBezTo>
                <a:cubicBezTo>
                  <a:pt x="1414" y="138"/>
                  <a:pt x="1001" y="18"/>
                  <a:pt x="1001" y="18"/>
                </a:cubicBezTo>
                <a:cubicBezTo>
                  <a:pt x="1001" y="18"/>
                  <a:pt x="583" y="1"/>
                  <a:pt x="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39"/>
          <p:cNvSpPr/>
          <p:nvPr/>
        </p:nvSpPr>
        <p:spPr>
          <a:xfrm flipH="1">
            <a:off x="7236221" y="9401750"/>
            <a:ext cx="669394" cy="543626"/>
          </a:xfrm>
          <a:custGeom>
            <a:rect b="b" l="l" r="r" t="t"/>
            <a:pathLst>
              <a:path extrusionOk="0" h="1193" w="1469">
                <a:moveTo>
                  <a:pt x="117" y="1"/>
                </a:moveTo>
                <a:cubicBezTo>
                  <a:pt x="117" y="1"/>
                  <a:pt x="1" y="716"/>
                  <a:pt x="104" y="828"/>
                </a:cubicBezTo>
                <a:cubicBezTo>
                  <a:pt x="175" y="906"/>
                  <a:pt x="538" y="1150"/>
                  <a:pt x="799" y="1187"/>
                </a:cubicBezTo>
                <a:cubicBezTo>
                  <a:pt x="827" y="1191"/>
                  <a:pt x="854" y="1192"/>
                  <a:pt x="880" y="1192"/>
                </a:cubicBezTo>
                <a:cubicBezTo>
                  <a:pt x="1180" y="1192"/>
                  <a:pt x="1388" y="991"/>
                  <a:pt x="1415" y="923"/>
                </a:cubicBezTo>
                <a:cubicBezTo>
                  <a:pt x="1469" y="795"/>
                  <a:pt x="1125" y="216"/>
                  <a:pt x="1125" y="216"/>
                </a:cubicBezTo>
                <a:lnTo>
                  <a:pt x="1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4" name="Google Shape;5944;p39"/>
          <p:cNvGrpSpPr/>
          <p:nvPr/>
        </p:nvGrpSpPr>
        <p:grpSpPr>
          <a:xfrm>
            <a:off x="5039385" y="399305"/>
            <a:ext cx="3389807" cy="9142312"/>
            <a:chOff x="5039385" y="399305"/>
            <a:chExt cx="3389807" cy="9142312"/>
          </a:xfrm>
        </p:grpSpPr>
        <p:sp>
          <p:nvSpPr>
            <p:cNvPr id="5945" name="Google Shape;5945;p39"/>
            <p:cNvSpPr/>
            <p:nvPr/>
          </p:nvSpPr>
          <p:spPr>
            <a:xfrm flipH="1">
              <a:off x="6350834" y="1461043"/>
              <a:ext cx="712682" cy="411478"/>
            </a:xfrm>
            <a:custGeom>
              <a:rect b="b" l="l" r="r" t="t"/>
              <a:pathLst>
                <a:path extrusionOk="0" h="903" w="1564">
                  <a:moveTo>
                    <a:pt x="408" y="0"/>
                  </a:moveTo>
                  <a:cubicBezTo>
                    <a:pt x="383" y="0"/>
                    <a:pt x="360" y="2"/>
                    <a:pt x="340" y="5"/>
                  </a:cubicBezTo>
                  <a:cubicBezTo>
                    <a:pt x="38" y="55"/>
                    <a:pt x="30" y="220"/>
                    <a:pt x="30" y="220"/>
                  </a:cubicBezTo>
                  <a:lnTo>
                    <a:pt x="1" y="902"/>
                  </a:lnTo>
                  <a:lnTo>
                    <a:pt x="1564" y="886"/>
                  </a:lnTo>
                  <a:lnTo>
                    <a:pt x="1564" y="299"/>
                  </a:lnTo>
                  <a:cubicBezTo>
                    <a:pt x="1564" y="299"/>
                    <a:pt x="758" y="0"/>
                    <a:pt x="4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39"/>
            <p:cNvSpPr/>
            <p:nvPr/>
          </p:nvSpPr>
          <p:spPr>
            <a:xfrm flipH="1">
              <a:off x="5755263" y="1146623"/>
              <a:ext cx="1839121" cy="4160351"/>
            </a:xfrm>
            <a:custGeom>
              <a:rect b="b" l="l" r="r" t="t"/>
              <a:pathLst>
                <a:path extrusionOk="0" h="9130" w="4036">
                  <a:moveTo>
                    <a:pt x="1530" y="1"/>
                  </a:moveTo>
                  <a:cubicBezTo>
                    <a:pt x="1530" y="1"/>
                    <a:pt x="1480" y="1406"/>
                    <a:pt x="1406" y="1481"/>
                  </a:cubicBezTo>
                  <a:cubicBezTo>
                    <a:pt x="1149" y="1696"/>
                    <a:pt x="376" y="1989"/>
                    <a:pt x="207" y="2361"/>
                  </a:cubicBezTo>
                  <a:cubicBezTo>
                    <a:pt x="0" y="2812"/>
                    <a:pt x="1034" y="4706"/>
                    <a:pt x="1187" y="5363"/>
                  </a:cubicBezTo>
                  <a:cubicBezTo>
                    <a:pt x="1348" y="6028"/>
                    <a:pt x="1046" y="7062"/>
                    <a:pt x="955" y="7711"/>
                  </a:cubicBezTo>
                  <a:cubicBezTo>
                    <a:pt x="860" y="8360"/>
                    <a:pt x="2919" y="9129"/>
                    <a:pt x="2997" y="9129"/>
                  </a:cubicBezTo>
                  <a:cubicBezTo>
                    <a:pt x="3072" y="9129"/>
                    <a:pt x="3725" y="8501"/>
                    <a:pt x="3849" y="8286"/>
                  </a:cubicBezTo>
                  <a:cubicBezTo>
                    <a:pt x="3973" y="8067"/>
                    <a:pt x="3828" y="6405"/>
                    <a:pt x="3824" y="5975"/>
                  </a:cubicBezTo>
                  <a:cubicBezTo>
                    <a:pt x="3820" y="5553"/>
                    <a:pt x="3899" y="4052"/>
                    <a:pt x="3915" y="3953"/>
                  </a:cubicBezTo>
                  <a:cubicBezTo>
                    <a:pt x="4035" y="3300"/>
                    <a:pt x="3866" y="2787"/>
                    <a:pt x="3832" y="2651"/>
                  </a:cubicBezTo>
                  <a:cubicBezTo>
                    <a:pt x="3808" y="2514"/>
                    <a:pt x="3659" y="2237"/>
                    <a:pt x="3584" y="2151"/>
                  </a:cubicBezTo>
                  <a:cubicBezTo>
                    <a:pt x="3444" y="1977"/>
                    <a:pt x="2832" y="1799"/>
                    <a:pt x="2815" y="1712"/>
                  </a:cubicBezTo>
                  <a:cubicBezTo>
                    <a:pt x="2799" y="1626"/>
                    <a:pt x="2683" y="406"/>
                    <a:pt x="2683" y="406"/>
                  </a:cubicBezTo>
                  <a:lnTo>
                    <a:pt x="1530" y="1"/>
                  </a:ln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39"/>
            <p:cNvSpPr/>
            <p:nvPr/>
          </p:nvSpPr>
          <p:spPr>
            <a:xfrm flipH="1">
              <a:off x="6324404" y="1146623"/>
              <a:ext cx="620179" cy="719062"/>
            </a:xfrm>
            <a:custGeom>
              <a:rect b="b" l="l" r="r" t="t"/>
              <a:pathLst>
                <a:path extrusionOk="0" h="1578" w="1361">
                  <a:moveTo>
                    <a:pt x="104" y="1"/>
                  </a:moveTo>
                  <a:cubicBezTo>
                    <a:pt x="104" y="1"/>
                    <a:pt x="67" y="1163"/>
                    <a:pt x="0" y="1427"/>
                  </a:cubicBezTo>
                  <a:cubicBezTo>
                    <a:pt x="94" y="1452"/>
                    <a:pt x="527" y="1577"/>
                    <a:pt x="845" y="1577"/>
                  </a:cubicBezTo>
                  <a:cubicBezTo>
                    <a:pt x="893" y="1577"/>
                    <a:pt x="939" y="1574"/>
                    <a:pt x="980" y="1568"/>
                  </a:cubicBezTo>
                  <a:cubicBezTo>
                    <a:pt x="1332" y="1510"/>
                    <a:pt x="1361" y="1386"/>
                    <a:pt x="1361" y="1386"/>
                  </a:cubicBezTo>
                  <a:cubicBezTo>
                    <a:pt x="1319" y="997"/>
                    <a:pt x="1261" y="410"/>
                    <a:pt x="1261" y="410"/>
                  </a:cubicBezTo>
                  <a:lnTo>
                    <a:pt x="104" y="1"/>
                  </a:lnTo>
                  <a:close/>
                </a:path>
              </a:pathLst>
            </a:custGeom>
            <a:solidFill>
              <a:srgbClr val="E4A6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39"/>
            <p:cNvSpPr/>
            <p:nvPr/>
          </p:nvSpPr>
          <p:spPr>
            <a:xfrm flipH="1">
              <a:off x="5794902" y="1596836"/>
              <a:ext cx="554562" cy="1699683"/>
            </a:xfrm>
            <a:custGeom>
              <a:rect b="b" l="l" r="r" t="t"/>
              <a:pathLst>
                <a:path extrusionOk="0" h="3730" w="1217">
                  <a:moveTo>
                    <a:pt x="1" y="1"/>
                  </a:moveTo>
                  <a:lnTo>
                    <a:pt x="75" y="646"/>
                  </a:lnTo>
                  <a:cubicBezTo>
                    <a:pt x="75" y="646"/>
                    <a:pt x="232" y="733"/>
                    <a:pt x="356" y="890"/>
                  </a:cubicBezTo>
                  <a:cubicBezTo>
                    <a:pt x="480" y="1043"/>
                    <a:pt x="708" y="1378"/>
                    <a:pt x="828" y="2006"/>
                  </a:cubicBezTo>
                  <a:cubicBezTo>
                    <a:pt x="943" y="2630"/>
                    <a:pt x="989" y="3730"/>
                    <a:pt x="989" y="3730"/>
                  </a:cubicBezTo>
                  <a:cubicBezTo>
                    <a:pt x="989" y="3730"/>
                    <a:pt x="1216" y="2362"/>
                    <a:pt x="1080" y="1803"/>
                  </a:cubicBezTo>
                  <a:cubicBezTo>
                    <a:pt x="948" y="1245"/>
                    <a:pt x="840" y="1138"/>
                    <a:pt x="819" y="1121"/>
                  </a:cubicBezTo>
                  <a:cubicBezTo>
                    <a:pt x="818" y="1121"/>
                    <a:pt x="815" y="1120"/>
                    <a:pt x="812" y="1120"/>
                  </a:cubicBezTo>
                  <a:cubicBezTo>
                    <a:pt x="791" y="1120"/>
                    <a:pt x="740" y="1136"/>
                    <a:pt x="703" y="1136"/>
                  </a:cubicBezTo>
                  <a:cubicBezTo>
                    <a:pt x="685" y="1136"/>
                    <a:pt x="670" y="1132"/>
                    <a:pt x="662" y="1121"/>
                  </a:cubicBezTo>
                  <a:cubicBezTo>
                    <a:pt x="637" y="1084"/>
                    <a:pt x="687" y="580"/>
                    <a:pt x="687" y="580"/>
                  </a:cubicBezTo>
                  <a:cubicBezTo>
                    <a:pt x="687" y="580"/>
                    <a:pt x="534" y="18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9" name="Google Shape;5949;p39"/>
            <p:cNvGrpSpPr/>
            <p:nvPr/>
          </p:nvGrpSpPr>
          <p:grpSpPr>
            <a:xfrm flipH="1" rot="298409">
              <a:off x="5967327" y="600250"/>
              <a:ext cx="1204366" cy="1292874"/>
              <a:chOff x="-578596" y="641680"/>
              <a:chExt cx="1394018" cy="1496463"/>
            </a:xfrm>
          </p:grpSpPr>
          <p:sp>
            <p:nvSpPr>
              <p:cNvPr id="5950" name="Google Shape;5950;p39"/>
              <p:cNvSpPr/>
              <p:nvPr/>
            </p:nvSpPr>
            <p:spPr>
              <a:xfrm>
                <a:off x="-290920" y="1585201"/>
                <a:ext cx="741372" cy="552942"/>
              </a:xfrm>
              <a:custGeom>
                <a:rect b="b" l="l" r="r" t="t"/>
                <a:pathLst>
                  <a:path extrusionOk="0" h="1209" w="1621">
                    <a:moveTo>
                      <a:pt x="66" y="1"/>
                    </a:moveTo>
                    <a:lnTo>
                      <a:pt x="0" y="583"/>
                    </a:lnTo>
                    <a:cubicBezTo>
                      <a:pt x="21" y="691"/>
                      <a:pt x="75" y="836"/>
                      <a:pt x="137" y="906"/>
                    </a:cubicBezTo>
                    <a:cubicBezTo>
                      <a:pt x="228" y="997"/>
                      <a:pt x="319" y="1075"/>
                      <a:pt x="434" y="1142"/>
                    </a:cubicBezTo>
                    <a:lnTo>
                      <a:pt x="459" y="1142"/>
                    </a:lnTo>
                    <a:cubicBezTo>
                      <a:pt x="529" y="1185"/>
                      <a:pt x="613" y="1208"/>
                      <a:pt x="697" y="1208"/>
                    </a:cubicBezTo>
                    <a:cubicBezTo>
                      <a:pt x="742" y="1208"/>
                      <a:pt x="788" y="1202"/>
                      <a:pt x="831" y="1187"/>
                    </a:cubicBezTo>
                    <a:cubicBezTo>
                      <a:pt x="1162" y="1092"/>
                      <a:pt x="1480" y="832"/>
                      <a:pt x="1613" y="224"/>
                    </a:cubicBezTo>
                    <a:lnTo>
                      <a:pt x="1621" y="154"/>
                    </a:lnTo>
                    <a:lnTo>
                      <a:pt x="1621" y="154"/>
                    </a:lnTo>
                    <a:cubicBezTo>
                      <a:pt x="1493" y="356"/>
                      <a:pt x="1344" y="546"/>
                      <a:pt x="1179" y="687"/>
                    </a:cubicBezTo>
                    <a:cubicBezTo>
                      <a:pt x="1055" y="787"/>
                      <a:pt x="956" y="836"/>
                      <a:pt x="814" y="836"/>
                    </a:cubicBezTo>
                    <a:cubicBezTo>
                      <a:pt x="780" y="836"/>
                      <a:pt x="743" y="833"/>
                      <a:pt x="703" y="827"/>
                    </a:cubicBezTo>
                    <a:cubicBezTo>
                      <a:pt x="496" y="790"/>
                      <a:pt x="397" y="712"/>
                      <a:pt x="294" y="546"/>
                    </a:cubicBezTo>
                    <a:cubicBezTo>
                      <a:pt x="195" y="393"/>
                      <a:pt x="124" y="203"/>
                      <a:pt x="66"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39"/>
              <p:cNvSpPr/>
              <p:nvPr/>
            </p:nvSpPr>
            <p:spPr>
              <a:xfrm>
                <a:off x="-578596" y="1225721"/>
                <a:ext cx="274870" cy="337528"/>
              </a:xfrm>
              <a:custGeom>
                <a:rect b="b" l="l" r="r" t="t"/>
                <a:pathLst>
                  <a:path extrusionOk="0" h="738" w="601">
                    <a:moveTo>
                      <a:pt x="346" y="0"/>
                    </a:moveTo>
                    <a:cubicBezTo>
                      <a:pt x="310" y="0"/>
                      <a:pt x="269" y="11"/>
                      <a:pt x="224" y="38"/>
                    </a:cubicBezTo>
                    <a:cubicBezTo>
                      <a:pt x="1" y="171"/>
                      <a:pt x="199" y="733"/>
                      <a:pt x="431" y="737"/>
                    </a:cubicBezTo>
                    <a:cubicBezTo>
                      <a:pt x="434" y="737"/>
                      <a:pt x="436" y="737"/>
                      <a:pt x="439" y="737"/>
                    </a:cubicBezTo>
                    <a:cubicBezTo>
                      <a:pt x="549" y="737"/>
                      <a:pt x="600" y="572"/>
                      <a:pt x="600" y="572"/>
                    </a:cubicBezTo>
                    <a:lnTo>
                      <a:pt x="576" y="175"/>
                    </a:lnTo>
                    <a:cubicBezTo>
                      <a:pt x="576" y="175"/>
                      <a:pt x="494" y="0"/>
                      <a:pt x="346"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39"/>
              <p:cNvSpPr/>
              <p:nvPr/>
            </p:nvSpPr>
            <p:spPr>
              <a:xfrm>
                <a:off x="-474319" y="1314905"/>
                <a:ext cx="113881" cy="207182"/>
              </a:xfrm>
              <a:custGeom>
                <a:rect b="b" l="l" r="r" t="t"/>
                <a:pathLst>
                  <a:path extrusionOk="0" h="453" w="249">
                    <a:moveTo>
                      <a:pt x="0" y="0"/>
                    </a:moveTo>
                    <a:cubicBezTo>
                      <a:pt x="50" y="38"/>
                      <a:pt x="95" y="124"/>
                      <a:pt x="116" y="178"/>
                    </a:cubicBezTo>
                    <a:cubicBezTo>
                      <a:pt x="99" y="240"/>
                      <a:pt x="95" y="302"/>
                      <a:pt x="104" y="364"/>
                    </a:cubicBezTo>
                    <a:cubicBezTo>
                      <a:pt x="112" y="401"/>
                      <a:pt x="124" y="443"/>
                      <a:pt x="161" y="451"/>
                    </a:cubicBezTo>
                    <a:cubicBezTo>
                      <a:pt x="166" y="452"/>
                      <a:pt x="170" y="452"/>
                      <a:pt x="174" y="452"/>
                    </a:cubicBezTo>
                    <a:cubicBezTo>
                      <a:pt x="195" y="452"/>
                      <a:pt x="217" y="443"/>
                      <a:pt x="228" y="426"/>
                    </a:cubicBezTo>
                    <a:cubicBezTo>
                      <a:pt x="244" y="406"/>
                      <a:pt x="248" y="381"/>
                      <a:pt x="248" y="352"/>
                    </a:cubicBezTo>
                    <a:cubicBezTo>
                      <a:pt x="244" y="203"/>
                      <a:pt x="141" y="58"/>
                      <a:pt x="0"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39"/>
              <p:cNvSpPr/>
              <p:nvPr/>
            </p:nvSpPr>
            <p:spPr>
              <a:xfrm>
                <a:off x="-504504" y="1225721"/>
                <a:ext cx="189345" cy="83696"/>
              </a:xfrm>
              <a:custGeom>
                <a:rect b="b" l="l" r="r" t="t"/>
                <a:pathLst>
                  <a:path extrusionOk="0" h="183" w="414">
                    <a:moveTo>
                      <a:pt x="184" y="0"/>
                    </a:moveTo>
                    <a:cubicBezTo>
                      <a:pt x="148" y="0"/>
                      <a:pt x="107" y="11"/>
                      <a:pt x="62" y="38"/>
                    </a:cubicBezTo>
                    <a:cubicBezTo>
                      <a:pt x="37" y="51"/>
                      <a:pt x="17" y="71"/>
                      <a:pt x="0" y="100"/>
                    </a:cubicBezTo>
                    <a:cubicBezTo>
                      <a:pt x="35" y="88"/>
                      <a:pt x="74" y="82"/>
                      <a:pt x="111" y="82"/>
                    </a:cubicBezTo>
                    <a:cubicBezTo>
                      <a:pt x="123" y="82"/>
                      <a:pt x="134" y="83"/>
                      <a:pt x="145" y="84"/>
                    </a:cubicBezTo>
                    <a:cubicBezTo>
                      <a:pt x="244" y="92"/>
                      <a:pt x="331" y="133"/>
                      <a:pt x="414" y="183"/>
                    </a:cubicBezTo>
                    <a:lnTo>
                      <a:pt x="414" y="175"/>
                    </a:lnTo>
                    <a:cubicBezTo>
                      <a:pt x="414" y="175"/>
                      <a:pt x="332" y="0"/>
                      <a:pt x="184" y="0"/>
                    </a:cubicBezTo>
                    <a:close/>
                  </a:path>
                </a:pathLst>
              </a:custGeom>
              <a:solidFill>
                <a:srgbClr val="F2D2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39"/>
              <p:cNvSpPr/>
              <p:nvPr/>
            </p:nvSpPr>
            <p:spPr>
              <a:xfrm>
                <a:off x="506705" y="1302556"/>
                <a:ext cx="297281" cy="330668"/>
              </a:xfrm>
              <a:custGeom>
                <a:rect b="b" l="l" r="r" t="t"/>
                <a:pathLst>
                  <a:path extrusionOk="0" h="723" w="650">
                    <a:moveTo>
                      <a:pt x="310" y="0"/>
                    </a:moveTo>
                    <a:cubicBezTo>
                      <a:pt x="177" y="0"/>
                      <a:pt x="84" y="143"/>
                      <a:pt x="84" y="143"/>
                    </a:cubicBezTo>
                    <a:lnTo>
                      <a:pt x="1" y="532"/>
                    </a:lnTo>
                    <a:cubicBezTo>
                      <a:pt x="1" y="532"/>
                      <a:pt x="34" y="705"/>
                      <a:pt x="146" y="722"/>
                    </a:cubicBezTo>
                    <a:cubicBezTo>
                      <a:pt x="151" y="723"/>
                      <a:pt x="156" y="723"/>
                      <a:pt x="162" y="723"/>
                    </a:cubicBezTo>
                    <a:cubicBezTo>
                      <a:pt x="390" y="723"/>
                      <a:pt x="649" y="218"/>
                      <a:pt x="452" y="56"/>
                    </a:cubicBezTo>
                    <a:cubicBezTo>
                      <a:pt x="401" y="16"/>
                      <a:pt x="354" y="0"/>
                      <a:pt x="310"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39"/>
              <p:cNvSpPr/>
              <p:nvPr/>
            </p:nvSpPr>
            <p:spPr>
              <a:xfrm>
                <a:off x="561588" y="1398143"/>
                <a:ext cx="140408" cy="195291"/>
              </a:xfrm>
              <a:custGeom>
                <a:rect b="b" l="l" r="r" t="t"/>
                <a:pathLst>
                  <a:path extrusionOk="0" h="427" w="307">
                    <a:moveTo>
                      <a:pt x="307" y="0"/>
                    </a:moveTo>
                    <a:lnTo>
                      <a:pt x="307" y="0"/>
                    </a:lnTo>
                    <a:cubicBezTo>
                      <a:pt x="162" y="38"/>
                      <a:pt x="38" y="166"/>
                      <a:pt x="5" y="310"/>
                    </a:cubicBezTo>
                    <a:cubicBezTo>
                      <a:pt x="1" y="335"/>
                      <a:pt x="1" y="364"/>
                      <a:pt x="17" y="389"/>
                    </a:cubicBezTo>
                    <a:cubicBezTo>
                      <a:pt x="26" y="410"/>
                      <a:pt x="50" y="426"/>
                      <a:pt x="75" y="426"/>
                    </a:cubicBezTo>
                    <a:cubicBezTo>
                      <a:pt x="112" y="418"/>
                      <a:pt x="133" y="385"/>
                      <a:pt x="145" y="348"/>
                    </a:cubicBezTo>
                    <a:cubicBezTo>
                      <a:pt x="166" y="286"/>
                      <a:pt x="170" y="224"/>
                      <a:pt x="162" y="162"/>
                    </a:cubicBezTo>
                    <a:cubicBezTo>
                      <a:pt x="195" y="116"/>
                      <a:pt x="253" y="38"/>
                      <a:pt x="307"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39"/>
              <p:cNvSpPr/>
              <p:nvPr/>
            </p:nvSpPr>
            <p:spPr>
              <a:xfrm>
                <a:off x="542836" y="1302556"/>
                <a:ext cx="193461" cy="67689"/>
              </a:xfrm>
              <a:custGeom>
                <a:rect b="b" l="l" r="r" t="t"/>
                <a:pathLst>
                  <a:path extrusionOk="0" h="148" w="423">
                    <a:moveTo>
                      <a:pt x="231" y="0"/>
                    </a:moveTo>
                    <a:cubicBezTo>
                      <a:pt x="98" y="0"/>
                      <a:pt x="5" y="143"/>
                      <a:pt x="5" y="143"/>
                    </a:cubicBezTo>
                    <a:lnTo>
                      <a:pt x="0" y="147"/>
                    </a:lnTo>
                    <a:cubicBezTo>
                      <a:pt x="86" y="120"/>
                      <a:pt x="176" y="89"/>
                      <a:pt x="269" y="89"/>
                    </a:cubicBezTo>
                    <a:cubicBezTo>
                      <a:pt x="274" y="89"/>
                      <a:pt x="280" y="89"/>
                      <a:pt x="286" y="89"/>
                    </a:cubicBezTo>
                    <a:cubicBezTo>
                      <a:pt x="331" y="98"/>
                      <a:pt x="377" y="106"/>
                      <a:pt x="422" y="127"/>
                    </a:cubicBezTo>
                    <a:cubicBezTo>
                      <a:pt x="414" y="102"/>
                      <a:pt x="397" y="77"/>
                      <a:pt x="373" y="56"/>
                    </a:cubicBezTo>
                    <a:cubicBezTo>
                      <a:pt x="322" y="16"/>
                      <a:pt x="275" y="0"/>
                      <a:pt x="231" y="0"/>
                    </a:cubicBezTo>
                    <a:close/>
                  </a:path>
                </a:pathLst>
              </a:custGeom>
              <a:solidFill>
                <a:srgbClr val="F2D2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39"/>
              <p:cNvSpPr/>
              <p:nvPr/>
            </p:nvSpPr>
            <p:spPr>
              <a:xfrm>
                <a:off x="-364554" y="641680"/>
                <a:ext cx="987429" cy="1425118"/>
              </a:xfrm>
              <a:custGeom>
                <a:rect b="b" l="l" r="r" t="t"/>
                <a:pathLst>
                  <a:path extrusionOk="0" h="3116" w="2159">
                    <a:moveTo>
                      <a:pt x="1038" y="1"/>
                    </a:moveTo>
                    <a:cubicBezTo>
                      <a:pt x="343" y="1"/>
                      <a:pt x="88" y="447"/>
                      <a:pt x="29" y="811"/>
                    </a:cubicBezTo>
                    <a:cubicBezTo>
                      <a:pt x="17" y="910"/>
                      <a:pt x="0" y="1088"/>
                      <a:pt x="4" y="1303"/>
                    </a:cubicBezTo>
                    <a:cubicBezTo>
                      <a:pt x="8" y="1770"/>
                      <a:pt x="145" y="2440"/>
                      <a:pt x="459" y="2845"/>
                    </a:cubicBezTo>
                    <a:cubicBezTo>
                      <a:pt x="587" y="3019"/>
                      <a:pt x="703" y="3093"/>
                      <a:pt x="934" y="3114"/>
                    </a:cubicBezTo>
                    <a:cubicBezTo>
                      <a:pt x="956" y="3115"/>
                      <a:pt x="976" y="3115"/>
                      <a:pt x="995" y="3115"/>
                    </a:cubicBezTo>
                    <a:cubicBezTo>
                      <a:pt x="1189" y="3115"/>
                      <a:pt x="1304" y="3058"/>
                      <a:pt x="1447" y="2919"/>
                    </a:cubicBezTo>
                    <a:cubicBezTo>
                      <a:pt x="1819" y="2564"/>
                      <a:pt x="2046" y="1919"/>
                      <a:pt x="2117" y="1460"/>
                    </a:cubicBezTo>
                    <a:cubicBezTo>
                      <a:pt x="2150" y="1245"/>
                      <a:pt x="2158" y="1067"/>
                      <a:pt x="2158" y="968"/>
                    </a:cubicBezTo>
                    <a:cubicBezTo>
                      <a:pt x="2154" y="575"/>
                      <a:pt x="1947" y="63"/>
                      <a:pt x="1158" y="5"/>
                    </a:cubicBezTo>
                    <a:cubicBezTo>
                      <a:pt x="1116" y="2"/>
                      <a:pt x="1077" y="1"/>
                      <a:pt x="1038"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39"/>
              <p:cNvSpPr/>
              <p:nvPr/>
            </p:nvSpPr>
            <p:spPr>
              <a:xfrm>
                <a:off x="-360895" y="1305301"/>
                <a:ext cx="955415" cy="769271"/>
              </a:xfrm>
              <a:custGeom>
                <a:rect b="b" l="l" r="r" t="t"/>
                <a:pathLst>
                  <a:path extrusionOk="0" h="1682" w="2089">
                    <a:moveTo>
                      <a:pt x="95" y="1"/>
                    </a:moveTo>
                    <a:lnTo>
                      <a:pt x="0" y="174"/>
                    </a:lnTo>
                    <a:cubicBezTo>
                      <a:pt x="0" y="174"/>
                      <a:pt x="162" y="1047"/>
                      <a:pt x="372" y="1340"/>
                    </a:cubicBezTo>
                    <a:cubicBezTo>
                      <a:pt x="520" y="1542"/>
                      <a:pt x="741" y="1681"/>
                      <a:pt x="979" y="1681"/>
                    </a:cubicBezTo>
                    <a:cubicBezTo>
                      <a:pt x="1088" y="1681"/>
                      <a:pt x="1200" y="1653"/>
                      <a:pt x="1311" y="1588"/>
                    </a:cubicBezTo>
                    <a:cubicBezTo>
                      <a:pt x="1662" y="1382"/>
                      <a:pt x="1964" y="695"/>
                      <a:pt x="2088" y="187"/>
                    </a:cubicBezTo>
                    <a:lnTo>
                      <a:pt x="1981" y="137"/>
                    </a:lnTo>
                    <a:cubicBezTo>
                      <a:pt x="1981" y="137"/>
                      <a:pt x="1633" y="902"/>
                      <a:pt x="1571" y="964"/>
                    </a:cubicBezTo>
                    <a:cubicBezTo>
                      <a:pt x="1564" y="971"/>
                      <a:pt x="1557" y="974"/>
                      <a:pt x="1548" y="974"/>
                    </a:cubicBezTo>
                    <a:cubicBezTo>
                      <a:pt x="1477" y="974"/>
                      <a:pt x="1332" y="775"/>
                      <a:pt x="939" y="753"/>
                    </a:cubicBezTo>
                    <a:cubicBezTo>
                      <a:pt x="900" y="751"/>
                      <a:pt x="863" y="749"/>
                      <a:pt x="829" y="749"/>
                    </a:cubicBezTo>
                    <a:cubicBezTo>
                      <a:pt x="557" y="749"/>
                      <a:pt x="434" y="821"/>
                      <a:pt x="361" y="821"/>
                    </a:cubicBezTo>
                    <a:cubicBezTo>
                      <a:pt x="339" y="821"/>
                      <a:pt x="322" y="815"/>
                      <a:pt x="306" y="799"/>
                    </a:cubicBezTo>
                    <a:cubicBezTo>
                      <a:pt x="236" y="720"/>
                      <a:pt x="95" y="1"/>
                      <a:pt x="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39"/>
              <p:cNvSpPr/>
              <p:nvPr/>
            </p:nvSpPr>
            <p:spPr>
              <a:xfrm>
                <a:off x="-279486" y="1721493"/>
                <a:ext cx="484339" cy="354907"/>
              </a:xfrm>
              <a:custGeom>
                <a:rect b="b" l="l" r="r" t="t"/>
                <a:pathLst>
                  <a:path extrusionOk="0" h="776" w="1059">
                    <a:moveTo>
                      <a:pt x="8" y="0"/>
                    </a:moveTo>
                    <a:lnTo>
                      <a:pt x="0" y="95"/>
                    </a:lnTo>
                    <a:cubicBezTo>
                      <a:pt x="62" y="248"/>
                      <a:pt x="141" y="393"/>
                      <a:pt x="232" y="513"/>
                    </a:cubicBezTo>
                    <a:cubicBezTo>
                      <a:pt x="360" y="682"/>
                      <a:pt x="480" y="757"/>
                      <a:pt x="707" y="773"/>
                    </a:cubicBezTo>
                    <a:cubicBezTo>
                      <a:pt x="728" y="774"/>
                      <a:pt x="748" y="775"/>
                      <a:pt x="767" y="775"/>
                    </a:cubicBezTo>
                    <a:cubicBezTo>
                      <a:pt x="885" y="775"/>
                      <a:pt x="973" y="753"/>
                      <a:pt x="1058" y="703"/>
                    </a:cubicBezTo>
                    <a:lnTo>
                      <a:pt x="1058" y="703"/>
                    </a:lnTo>
                    <a:cubicBezTo>
                      <a:pt x="980" y="737"/>
                      <a:pt x="892" y="753"/>
                      <a:pt x="785" y="753"/>
                    </a:cubicBezTo>
                    <a:cubicBezTo>
                      <a:pt x="773" y="753"/>
                      <a:pt x="761" y="753"/>
                      <a:pt x="748" y="753"/>
                    </a:cubicBezTo>
                    <a:cubicBezTo>
                      <a:pt x="517" y="736"/>
                      <a:pt x="401" y="658"/>
                      <a:pt x="273" y="492"/>
                    </a:cubicBezTo>
                    <a:cubicBezTo>
                      <a:pt x="165" y="352"/>
                      <a:pt x="79" y="182"/>
                      <a:pt x="8" y="0"/>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39"/>
              <p:cNvSpPr/>
              <p:nvPr/>
            </p:nvSpPr>
            <p:spPr>
              <a:xfrm>
                <a:off x="-1872" y="1575597"/>
                <a:ext cx="195291" cy="65859"/>
              </a:xfrm>
              <a:custGeom>
                <a:rect b="b" l="l" r="r" t="t"/>
                <a:pathLst>
                  <a:path extrusionOk="0" h="144" w="427">
                    <a:moveTo>
                      <a:pt x="1" y="1"/>
                    </a:moveTo>
                    <a:cubicBezTo>
                      <a:pt x="1" y="1"/>
                      <a:pt x="79" y="129"/>
                      <a:pt x="203" y="141"/>
                    </a:cubicBezTo>
                    <a:cubicBezTo>
                      <a:pt x="209" y="143"/>
                      <a:pt x="214" y="143"/>
                      <a:pt x="220" y="143"/>
                    </a:cubicBezTo>
                    <a:cubicBezTo>
                      <a:pt x="235" y="143"/>
                      <a:pt x="250" y="139"/>
                      <a:pt x="265" y="133"/>
                    </a:cubicBezTo>
                    <a:cubicBezTo>
                      <a:pt x="360" y="108"/>
                      <a:pt x="427" y="22"/>
                      <a:pt x="427" y="22"/>
                    </a:cubicBezTo>
                    <a:lnTo>
                      <a:pt x="427" y="22"/>
                    </a:lnTo>
                    <a:cubicBezTo>
                      <a:pt x="427" y="22"/>
                      <a:pt x="410" y="26"/>
                      <a:pt x="385" y="38"/>
                    </a:cubicBezTo>
                    <a:cubicBezTo>
                      <a:pt x="350" y="46"/>
                      <a:pt x="299" y="54"/>
                      <a:pt x="240" y="54"/>
                    </a:cubicBezTo>
                    <a:cubicBezTo>
                      <a:pt x="168" y="54"/>
                      <a:pt x="85" y="42"/>
                      <a:pt x="1"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39"/>
              <p:cNvSpPr/>
              <p:nvPr/>
            </p:nvSpPr>
            <p:spPr>
              <a:xfrm>
                <a:off x="20995" y="1602123"/>
                <a:ext cx="38418" cy="28813"/>
              </a:xfrm>
              <a:custGeom>
                <a:rect b="b" l="l" r="r" t="t"/>
                <a:pathLst>
                  <a:path extrusionOk="0" h="63" w="84">
                    <a:moveTo>
                      <a:pt x="0" y="1"/>
                    </a:moveTo>
                    <a:cubicBezTo>
                      <a:pt x="17" y="21"/>
                      <a:pt x="46" y="46"/>
                      <a:pt x="83" y="63"/>
                    </a:cubicBezTo>
                    <a:cubicBezTo>
                      <a:pt x="71" y="42"/>
                      <a:pt x="54" y="26"/>
                      <a:pt x="42" y="13"/>
                    </a:cubicBezTo>
                    <a:cubicBezTo>
                      <a:pt x="25" y="5"/>
                      <a:pt x="13" y="5"/>
                      <a:pt x="0" y="1"/>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39"/>
              <p:cNvSpPr/>
              <p:nvPr/>
            </p:nvSpPr>
            <p:spPr>
              <a:xfrm>
                <a:off x="117497" y="1214287"/>
                <a:ext cx="382349" cy="278072"/>
              </a:xfrm>
              <a:custGeom>
                <a:rect b="b" l="l" r="r" t="t"/>
                <a:pathLst>
                  <a:path extrusionOk="0" h="608" w="836">
                    <a:moveTo>
                      <a:pt x="604" y="0"/>
                    </a:moveTo>
                    <a:cubicBezTo>
                      <a:pt x="503" y="0"/>
                      <a:pt x="371" y="27"/>
                      <a:pt x="211" y="117"/>
                    </a:cubicBezTo>
                    <a:cubicBezTo>
                      <a:pt x="211" y="117"/>
                      <a:pt x="0" y="196"/>
                      <a:pt x="58" y="497"/>
                    </a:cubicBezTo>
                    <a:cubicBezTo>
                      <a:pt x="58" y="497"/>
                      <a:pt x="240" y="608"/>
                      <a:pt x="429" y="608"/>
                    </a:cubicBezTo>
                    <a:cubicBezTo>
                      <a:pt x="535" y="608"/>
                      <a:pt x="643" y="573"/>
                      <a:pt x="724" y="464"/>
                    </a:cubicBezTo>
                    <a:cubicBezTo>
                      <a:pt x="835" y="311"/>
                      <a:pt x="827" y="55"/>
                      <a:pt x="827" y="55"/>
                    </a:cubicBezTo>
                    <a:cubicBezTo>
                      <a:pt x="827" y="55"/>
                      <a:pt x="748" y="0"/>
                      <a:pt x="604" y="0"/>
                    </a:cubicBezTo>
                    <a:close/>
                  </a:path>
                </a:pathLst>
              </a:custGeom>
              <a:solidFill>
                <a:srgbClr val="EBAE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39"/>
              <p:cNvSpPr/>
              <p:nvPr/>
            </p:nvSpPr>
            <p:spPr>
              <a:xfrm>
                <a:off x="168263" y="1279689"/>
                <a:ext cx="274870" cy="118912"/>
              </a:xfrm>
              <a:custGeom>
                <a:rect b="b" l="l" r="r" t="t"/>
                <a:pathLst>
                  <a:path extrusionOk="0" h="260" w="601">
                    <a:moveTo>
                      <a:pt x="393" y="0"/>
                    </a:moveTo>
                    <a:cubicBezTo>
                      <a:pt x="378" y="0"/>
                      <a:pt x="361" y="1"/>
                      <a:pt x="344" y="3"/>
                    </a:cubicBezTo>
                    <a:cubicBezTo>
                      <a:pt x="125" y="24"/>
                      <a:pt x="1" y="259"/>
                      <a:pt x="1" y="259"/>
                    </a:cubicBezTo>
                    <a:lnTo>
                      <a:pt x="600" y="168"/>
                    </a:lnTo>
                    <a:cubicBezTo>
                      <a:pt x="600" y="168"/>
                      <a:pt x="597" y="0"/>
                      <a:pt x="393"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39"/>
              <p:cNvSpPr/>
              <p:nvPr/>
            </p:nvSpPr>
            <p:spPr>
              <a:xfrm>
                <a:off x="136248" y="1313076"/>
                <a:ext cx="318319" cy="170136"/>
              </a:xfrm>
              <a:custGeom>
                <a:rect b="b" l="l" r="r" t="t"/>
                <a:pathLst>
                  <a:path extrusionOk="0" h="372" w="696">
                    <a:moveTo>
                      <a:pt x="353" y="0"/>
                    </a:moveTo>
                    <a:cubicBezTo>
                      <a:pt x="349" y="0"/>
                      <a:pt x="344" y="0"/>
                      <a:pt x="340" y="0"/>
                    </a:cubicBezTo>
                    <a:cubicBezTo>
                      <a:pt x="207" y="13"/>
                      <a:pt x="83" y="83"/>
                      <a:pt x="1" y="190"/>
                    </a:cubicBezTo>
                    <a:cubicBezTo>
                      <a:pt x="75" y="294"/>
                      <a:pt x="170" y="348"/>
                      <a:pt x="278" y="368"/>
                    </a:cubicBezTo>
                    <a:cubicBezTo>
                      <a:pt x="296" y="370"/>
                      <a:pt x="315" y="371"/>
                      <a:pt x="333" y="371"/>
                    </a:cubicBezTo>
                    <a:cubicBezTo>
                      <a:pt x="397" y="371"/>
                      <a:pt x="460" y="359"/>
                      <a:pt x="517" y="327"/>
                    </a:cubicBezTo>
                    <a:cubicBezTo>
                      <a:pt x="588" y="286"/>
                      <a:pt x="650" y="224"/>
                      <a:pt x="695" y="149"/>
                    </a:cubicBezTo>
                    <a:cubicBezTo>
                      <a:pt x="611" y="57"/>
                      <a:pt x="485" y="0"/>
                      <a:pt x="3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39"/>
              <p:cNvSpPr/>
              <p:nvPr/>
            </p:nvSpPr>
            <p:spPr>
              <a:xfrm>
                <a:off x="211712" y="1328626"/>
                <a:ext cx="146354" cy="139036"/>
              </a:xfrm>
              <a:custGeom>
                <a:rect b="b" l="l" r="r" t="t"/>
                <a:pathLst>
                  <a:path extrusionOk="0" h="304" w="320">
                    <a:moveTo>
                      <a:pt x="160" y="1"/>
                    </a:moveTo>
                    <a:cubicBezTo>
                      <a:pt x="91" y="1"/>
                      <a:pt x="28" y="54"/>
                      <a:pt x="13" y="127"/>
                    </a:cubicBezTo>
                    <a:cubicBezTo>
                      <a:pt x="1" y="210"/>
                      <a:pt x="51" y="289"/>
                      <a:pt x="133" y="301"/>
                    </a:cubicBezTo>
                    <a:cubicBezTo>
                      <a:pt x="142" y="303"/>
                      <a:pt x="151" y="304"/>
                      <a:pt x="160" y="304"/>
                    </a:cubicBezTo>
                    <a:cubicBezTo>
                      <a:pt x="229" y="304"/>
                      <a:pt x="292" y="250"/>
                      <a:pt x="307" y="177"/>
                    </a:cubicBezTo>
                    <a:cubicBezTo>
                      <a:pt x="319" y="94"/>
                      <a:pt x="270" y="12"/>
                      <a:pt x="187" y="3"/>
                    </a:cubicBezTo>
                    <a:cubicBezTo>
                      <a:pt x="178" y="2"/>
                      <a:pt x="169" y="1"/>
                      <a:pt x="1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39"/>
              <p:cNvSpPr/>
              <p:nvPr/>
            </p:nvSpPr>
            <p:spPr>
              <a:xfrm>
                <a:off x="168263" y="1313990"/>
                <a:ext cx="280359" cy="86440"/>
              </a:xfrm>
              <a:custGeom>
                <a:rect b="b" l="l" r="r" t="t"/>
                <a:pathLst>
                  <a:path extrusionOk="0" h="189" w="613">
                    <a:moveTo>
                      <a:pt x="409" y="1"/>
                    </a:moveTo>
                    <a:cubicBezTo>
                      <a:pt x="362" y="1"/>
                      <a:pt x="307" y="9"/>
                      <a:pt x="241" y="31"/>
                    </a:cubicBezTo>
                    <a:cubicBezTo>
                      <a:pt x="133" y="64"/>
                      <a:pt x="42" y="118"/>
                      <a:pt x="1" y="188"/>
                    </a:cubicBezTo>
                    <a:cubicBezTo>
                      <a:pt x="1" y="188"/>
                      <a:pt x="125" y="77"/>
                      <a:pt x="323" y="60"/>
                    </a:cubicBezTo>
                    <a:cubicBezTo>
                      <a:pt x="329" y="60"/>
                      <a:pt x="335" y="60"/>
                      <a:pt x="340" y="60"/>
                    </a:cubicBezTo>
                    <a:cubicBezTo>
                      <a:pt x="431" y="60"/>
                      <a:pt x="552" y="117"/>
                      <a:pt x="567" y="159"/>
                    </a:cubicBezTo>
                    <a:cubicBezTo>
                      <a:pt x="567" y="155"/>
                      <a:pt x="600" y="114"/>
                      <a:pt x="613" y="93"/>
                    </a:cubicBezTo>
                    <a:cubicBezTo>
                      <a:pt x="613" y="93"/>
                      <a:pt x="562" y="1"/>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39"/>
              <p:cNvSpPr/>
              <p:nvPr/>
            </p:nvSpPr>
            <p:spPr>
              <a:xfrm>
                <a:off x="-270339" y="1167180"/>
                <a:ext cx="388294" cy="297281"/>
              </a:xfrm>
              <a:custGeom>
                <a:rect b="b" l="l" r="r" t="t"/>
                <a:pathLst>
                  <a:path extrusionOk="0" h="650" w="849">
                    <a:moveTo>
                      <a:pt x="212" y="0"/>
                    </a:moveTo>
                    <a:cubicBezTo>
                      <a:pt x="107" y="0"/>
                      <a:pt x="50" y="42"/>
                      <a:pt x="50" y="42"/>
                    </a:cubicBezTo>
                    <a:cubicBezTo>
                      <a:pt x="50" y="42"/>
                      <a:pt x="1" y="290"/>
                      <a:pt x="92" y="460"/>
                    </a:cubicBezTo>
                    <a:cubicBezTo>
                      <a:pt x="172" y="608"/>
                      <a:pt x="312" y="649"/>
                      <a:pt x="443" y="649"/>
                    </a:cubicBezTo>
                    <a:cubicBezTo>
                      <a:pt x="604" y="649"/>
                      <a:pt x="749" y="588"/>
                      <a:pt x="749" y="588"/>
                    </a:cubicBezTo>
                    <a:cubicBezTo>
                      <a:pt x="848" y="299"/>
                      <a:pt x="608" y="166"/>
                      <a:pt x="608" y="166"/>
                    </a:cubicBezTo>
                    <a:cubicBezTo>
                      <a:pt x="441" y="35"/>
                      <a:pt x="307" y="0"/>
                      <a:pt x="212" y="0"/>
                    </a:cubicBezTo>
                    <a:close/>
                  </a:path>
                </a:pathLst>
              </a:custGeom>
              <a:solidFill>
                <a:srgbClr val="EBAE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39"/>
              <p:cNvSpPr/>
              <p:nvPr/>
            </p:nvSpPr>
            <p:spPr>
              <a:xfrm>
                <a:off x="-211798" y="1244015"/>
                <a:ext cx="267095" cy="144982"/>
              </a:xfrm>
              <a:custGeom>
                <a:rect b="b" l="l" r="r" t="t"/>
                <a:pathLst>
                  <a:path extrusionOk="0" h="317" w="584">
                    <a:moveTo>
                      <a:pt x="195" y="1"/>
                    </a:moveTo>
                    <a:cubicBezTo>
                      <a:pt x="26" y="1"/>
                      <a:pt x="1" y="143"/>
                      <a:pt x="1" y="143"/>
                    </a:cubicBezTo>
                    <a:lnTo>
                      <a:pt x="584" y="317"/>
                    </a:lnTo>
                    <a:cubicBezTo>
                      <a:pt x="584" y="317"/>
                      <a:pt x="493" y="64"/>
                      <a:pt x="278" y="11"/>
                    </a:cubicBezTo>
                    <a:cubicBezTo>
                      <a:pt x="247" y="4"/>
                      <a:pt x="220" y="1"/>
                      <a:pt x="195"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39"/>
              <p:cNvSpPr/>
              <p:nvPr/>
            </p:nvSpPr>
            <p:spPr>
              <a:xfrm>
                <a:off x="-230549" y="1282890"/>
                <a:ext cx="314203" cy="174252"/>
              </a:xfrm>
              <a:custGeom>
                <a:rect b="b" l="l" r="r" t="t"/>
                <a:pathLst>
                  <a:path extrusionOk="0" h="381" w="687">
                    <a:moveTo>
                      <a:pt x="297" y="1"/>
                    </a:moveTo>
                    <a:cubicBezTo>
                      <a:pt x="191" y="1"/>
                      <a:pt x="83" y="39"/>
                      <a:pt x="1" y="108"/>
                    </a:cubicBezTo>
                    <a:cubicBezTo>
                      <a:pt x="38" y="186"/>
                      <a:pt x="87" y="252"/>
                      <a:pt x="154" y="306"/>
                    </a:cubicBezTo>
                    <a:cubicBezTo>
                      <a:pt x="224" y="356"/>
                      <a:pt x="302" y="380"/>
                      <a:pt x="381" y="380"/>
                    </a:cubicBezTo>
                    <a:cubicBezTo>
                      <a:pt x="497" y="380"/>
                      <a:pt x="596" y="339"/>
                      <a:pt x="687" y="248"/>
                    </a:cubicBezTo>
                    <a:cubicBezTo>
                      <a:pt x="625" y="128"/>
                      <a:pt x="509" y="37"/>
                      <a:pt x="377" y="8"/>
                    </a:cubicBezTo>
                    <a:cubicBezTo>
                      <a:pt x="351" y="3"/>
                      <a:pt x="32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39"/>
              <p:cNvSpPr/>
              <p:nvPr/>
            </p:nvSpPr>
            <p:spPr>
              <a:xfrm>
                <a:off x="-124443" y="1303471"/>
                <a:ext cx="138121" cy="140408"/>
              </a:xfrm>
              <a:custGeom>
                <a:rect b="b" l="l" r="r" t="t"/>
                <a:pathLst>
                  <a:path extrusionOk="0" h="307" w="302">
                    <a:moveTo>
                      <a:pt x="153" y="0"/>
                    </a:moveTo>
                    <a:cubicBezTo>
                      <a:pt x="150" y="0"/>
                      <a:pt x="147" y="0"/>
                      <a:pt x="145" y="1"/>
                    </a:cubicBezTo>
                    <a:cubicBezTo>
                      <a:pt x="62" y="1"/>
                      <a:pt x="0" y="75"/>
                      <a:pt x="0" y="162"/>
                    </a:cubicBezTo>
                    <a:cubicBezTo>
                      <a:pt x="8" y="242"/>
                      <a:pt x="71" y="307"/>
                      <a:pt x="150" y="307"/>
                    </a:cubicBezTo>
                    <a:cubicBezTo>
                      <a:pt x="152" y="307"/>
                      <a:pt x="155" y="307"/>
                      <a:pt x="157" y="307"/>
                    </a:cubicBezTo>
                    <a:cubicBezTo>
                      <a:pt x="240" y="302"/>
                      <a:pt x="302" y="232"/>
                      <a:pt x="302" y="145"/>
                    </a:cubicBezTo>
                    <a:cubicBezTo>
                      <a:pt x="302" y="61"/>
                      <a:pt x="232" y="0"/>
                      <a:pt x="1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39"/>
              <p:cNvSpPr/>
              <p:nvPr/>
            </p:nvSpPr>
            <p:spPr>
              <a:xfrm>
                <a:off x="-219116" y="1270084"/>
                <a:ext cx="272584" cy="120742"/>
              </a:xfrm>
              <a:custGeom>
                <a:rect b="b" l="l" r="r" t="t"/>
                <a:pathLst>
                  <a:path extrusionOk="0" h="264" w="596">
                    <a:moveTo>
                      <a:pt x="38" y="152"/>
                    </a:moveTo>
                    <a:cubicBezTo>
                      <a:pt x="38" y="152"/>
                      <a:pt x="38" y="152"/>
                      <a:pt x="38" y="152"/>
                    </a:cubicBezTo>
                    <a:cubicBezTo>
                      <a:pt x="38" y="152"/>
                      <a:pt x="38" y="152"/>
                      <a:pt x="38" y="152"/>
                    </a:cubicBezTo>
                    <a:close/>
                    <a:moveTo>
                      <a:pt x="161" y="0"/>
                    </a:moveTo>
                    <a:cubicBezTo>
                      <a:pt x="39" y="0"/>
                      <a:pt x="0" y="86"/>
                      <a:pt x="0" y="86"/>
                    </a:cubicBezTo>
                    <a:cubicBezTo>
                      <a:pt x="12" y="105"/>
                      <a:pt x="38" y="146"/>
                      <a:pt x="38" y="152"/>
                    </a:cubicBezTo>
                    <a:lnTo>
                      <a:pt x="38" y="152"/>
                    </a:lnTo>
                    <a:cubicBezTo>
                      <a:pt x="63" y="114"/>
                      <a:pt x="133" y="73"/>
                      <a:pt x="209" y="73"/>
                    </a:cubicBezTo>
                    <a:cubicBezTo>
                      <a:pt x="223" y="73"/>
                      <a:pt x="238" y="74"/>
                      <a:pt x="253" y="78"/>
                    </a:cubicBezTo>
                    <a:cubicBezTo>
                      <a:pt x="447" y="127"/>
                      <a:pt x="596" y="264"/>
                      <a:pt x="596" y="264"/>
                    </a:cubicBezTo>
                    <a:cubicBezTo>
                      <a:pt x="558" y="193"/>
                      <a:pt x="447" y="94"/>
                      <a:pt x="344" y="49"/>
                    </a:cubicBezTo>
                    <a:cubicBezTo>
                      <a:pt x="268" y="13"/>
                      <a:pt x="209" y="0"/>
                      <a:pt x="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39"/>
              <p:cNvSpPr/>
              <p:nvPr/>
            </p:nvSpPr>
            <p:spPr>
              <a:xfrm>
                <a:off x="-60414" y="1716004"/>
                <a:ext cx="282188" cy="66316"/>
              </a:xfrm>
              <a:custGeom>
                <a:rect b="b" l="l" r="r" t="t"/>
                <a:pathLst>
                  <a:path extrusionOk="0" h="145" w="617">
                    <a:moveTo>
                      <a:pt x="270" y="0"/>
                    </a:moveTo>
                    <a:cubicBezTo>
                      <a:pt x="176" y="0"/>
                      <a:pt x="83" y="21"/>
                      <a:pt x="1" y="62"/>
                    </a:cubicBezTo>
                    <a:cubicBezTo>
                      <a:pt x="5" y="70"/>
                      <a:pt x="92" y="136"/>
                      <a:pt x="307" y="136"/>
                    </a:cubicBezTo>
                    <a:cubicBezTo>
                      <a:pt x="350" y="142"/>
                      <a:pt x="388" y="145"/>
                      <a:pt x="422" y="145"/>
                    </a:cubicBezTo>
                    <a:cubicBezTo>
                      <a:pt x="549" y="145"/>
                      <a:pt x="610" y="110"/>
                      <a:pt x="617" y="103"/>
                    </a:cubicBezTo>
                    <a:cubicBezTo>
                      <a:pt x="516" y="35"/>
                      <a:pt x="392" y="0"/>
                      <a:pt x="270" y="0"/>
                    </a:cubicBezTo>
                    <a:close/>
                  </a:path>
                </a:pathLst>
              </a:custGeom>
              <a:solidFill>
                <a:srgbClr val="651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39"/>
              <p:cNvSpPr/>
              <p:nvPr/>
            </p:nvSpPr>
            <p:spPr>
              <a:xfrm>
                <a:off x="-80995" y="1701826"/>
                <a:ext cx="319691" cy="67231"/>
              </a:xfrm>
              <a:custGeom>
                <a:rect b="b" l="l" r="r" t="t"/>
                <a:pathLst>
                  <a:path extrusionOk="0" h="147" w="699">
                    <a:moveTo>
                      <a:pt x="251" y="0"/>
                    </a:moveTo>
                    <a:cubicBezTo>
                      <a:pt x="191" y="0"/>
                      <a:pt x="152" y="27"/>
                      <a:pt x="108" y="43"/>
                    </a:cubicBezTo>
                    <a:cubicBezTo>
                      <a:pt x="50" y="72"/>
                      <a:pt x="4" y="97"/>
                      <a:pt x="0" y="97"/>
                    </a:cubicBezTo>
                    <a:cubicBezTo>
                      <a:pt x="0" y="97"/>
                      <a:pt x="62" y="97"/>
                      <a:pt x="170" y="93"/>
                    </a:cubicBezTo>
                    <a:cubicBezTo>
                      <a:pt x="223" y="93"/>
                      <a:pt x="277" y="93"/>
                      <a:pt x="352" y="97"/>
                    </a:cubicBezTo>
                    <a:cubicBezTo>
                      <a:pt x="418" y="101"/>
                      <a:pt x="480" y="105"/>
                      <a:pt x="525" y="118"/>
                    </a:cubicBezTo>
                    <a:cubicBezTo>
                      <a:pt x="637" y="138"/>
                      <a:pt x="699" y="147"/>
                      <a:pt x="699" y="147"/>
                    </a:cubicBezTo>
                    <a:cubicBezTo>
                      <a:pt x="699" y="147"/>
                      <a:pt x="649" y="118"/>
                      <a:pt x="600" y="80"/>
                    </a:cubicBezTo>
                    <a:cubicBezTo>
                      <a:pt x="555" y="49"/>
                      <a:pt x="518" y="12"/>
                      <a:pt x="439" y="12"/>
                    </a:cubicBezTo>
                    <a:cubicBezTo>
                      <a:pt x="415" y="12"/>
                      <a:pt x="388" y="15"/>
                      <a:pt x="356" y="23"/>
                    </a:cubicBezTo>
                    <a:cubicBezTo>
                      <a:pt x="314" y="6"/>
                      <a:pt x="280" y="0"/>
                      <a:pt x="251"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39"/>
              <p:cNvSpPr/>
              <p:nvPr/>
            </p:nvSpPr>
            <p:spPr>
              <a:xfrm>
                <a:off x="-79165" y="1736585"/>
                <a:ext cx="317862" cy="80494"/>
              </a:xfrm>
              <a:custGeom>
                <a:rect b="b" l="l" r="r" t="t"/>
                <a:pathLst>
                  <a:path extrusionOk="0" h="176" w="695">
                    <a:moveTo>
                      <a:pt x="352" y="0"/>
                    </a:moveTo>
                    <a:cubicBezTo>
                      <a:pt x="160" y="0"/>
                      <a:pt x="72" y="19"/>
                      <a:pt x="48" y="19"/>
                    </a:cubicBezTo>
                    <a:cubicBezTo>
                      <a:pt x="44" y="19"/>
                      <a:pt x="42" y="18"/>
                      <a:pt x="42" y="17"/>
                    </a:cubicBezTo>
                    <a:cubicBezTo>
                      <a:pt x="25" y="17"/>
                      <a:pt x="17" y="17"/>
                      <a:pt x="0" y="21"/>
                    </a:cubicBezTo>
                    <a:cubicBezTo>
                      <a:pt x="13" y="21"/>
                      <a:pt x="186" y="162"/>
                      <a:pt x="335" y="174"/>
                    </a:cubicBezTo>
                    <a:cubicBezTo>
                      <a:pt x="346" y="175"/>
                      <a:pt x="358" y="176"/>
                      <a:pt x="369" y="176"/>
                    </a:cubicBezTo>
                    <a:cubicBezTo>
                      <a:pt x="531" y="176"/>
                      <a:pt x="683" y="71"/>
                      <a:pt x="695" y="71"/>
                    </a:cubicBezTo>
                    <a:cubicBezTo>
                      <a:pt x="682" y="66"/>
                      <a:pt x="674" y="62"/>
                      <a:pt x="658" y="58"/>
                    </a:cubicBezTo>
                    <a:cubicBezTo>
                      <a:pt x="657" y="59"/>
                      <a:pt x="656" y="59"/>
                      <a:pt x="654" y="59"/>
                    </a:cubicBezTo>
                    <a:cubicBezTo>
                      <a:pt x="635" y="59"/>
                      <a:pt x="555" y="23"/>
                      <a:pt x="352"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39"/>
              <p:cNvSpPr/>
              <p:nvPr/>
            </p:nvSpPr>
            <p:spPr>
              <a:xfrm>
                <a:off x="-60414" y="1739787"/>
                <a:ext cx="282188" cy="26984"/>
              </a:xfrm>
              <a:custGeom>
                <a:rect b="b" l="l" r="r" t="t"/>
                <a:pathLst>
                  <a:path extrusionOk="0" h="59" w="617">
                    <a:moveTo>
                      <a:pt x="127" y="0"/>
                    </a:moveTo>
                    <a:cubicBezTo>
                      <a:pt x="73" y="0"/>
                      <a:pt x="23" y="3"/>
                      <a:pt x="1" y="10"/>
                    </a:cubicBezTo>
                    <a:cubicBezTo>
                      <a:pt x="22" y="18"/>
                      <a:pt x="69" y="21"/>
                      <a:pt x="121" y="21"/>
                    </a:cubicBezTo>
                    <a:cubicBezTo>
                      <a:pt x="181" y="21"/>
                      <a:pt x="247" y="17"/>
                      <a:pt x="287" y="17"/>
                    </a:cubicBezTo>
                    <a:cubicBezTo>
                      <a:pt x="296" y="17"/>
                      <a:pt x="305" y="18"/>
                      <a:pt x="311" y="18"/>
                    </a:cubicBezTo>
                    <a:cubicBezTo>
                      <a:pt x="350" y="22"/>
                      <a:pt x="507" y="59"/>
                      <a:pt x="585" y="59"/>
                    </a:cubicBezTo>
                    <a:cubicBezTo>
                      <a:pt x="598" y="59"/>
                      <a:pt x="609" y="58"/>
                      <a:pt x="617" y="55"/>
                    </a:cubicBezTo>
                    <a:cubicBezTo>
                      <a:pt x="571" y="35"/>
                      <a:pt x="364" y="14"/>
                      <a:pt x="311" y="10"/>
                    </a:cubicBezTo>
                    <a:cubicBezTo>
                      <a:pt x="282" y="5"/>
                      <a:pt x="201" y="0"/>
                      <a:pt x="127" y="0"/>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39"/>
              <p:cNvSpPr/>
              <p:nvPr/>
            </p:nvSpPr>
            <p:spPr>
              <a:xfrm>
                <a:off x="115668" y="1286549"/>
                <a:ext cx="85525" cy="348505"/>
              </a:xfrm>
              <a:custGeom>
                <a:rect b="b" l="l" r="r" t="t"/>
                <a:pathLst>
                  <a:path extrusionOk="0" h="762" w="187">
                    <a:moveTo>
                      <a:pt x="116" y="0"/>
                    </a:moveTo>
                    <a:cubicBezTo>
                      <a:pt x="87" y="50"/>
                      <a:pt x="66" y="104"/>
                      <a:pt x="62" y="157"/>
                    </a:cubicBezTo>
                    <a:cubicBezTo>
                      <a:pt x="46" y="215"/>
                      <a:pt x="46" y="277"/>
                      <a:pt x="50" y="331"/>
                    </a:cubicBezTo>
                    <a:cubicBezTo>
                      <a:pt x="62" y="442"/>
                      <a:pt x="93" y="550"/>
                      <a:pt x="147" y="650"/>
                    </a:cubicBezTo>
                    <a:lnTo>
                      <a:pt x="147" y="650"/>
                    </a:lnTo>
                    <a:cubicBezTo>
                      <a:pt x="127" y="674"/>
                      <a:pt x="105" y="693"/>
                      <a:pt x="83" y="711"/>
                    </a:cubicBezTo>
                    <a:cubicBezTo>
                      <a:pt x="54" y="732"/>
                      <a:pt x="29" y="745"/>
                      <a:pt x="0" y="761"/>
                    </a:cubicBezTo>
                    <a:cubicBezTo>
                      <a:pt x="33" y="757"/>
                      <a:pt x="66" y="740"/>
                      <a:pt x="95" y="724"/>
                    </a:cubicBezTo>
                    <a:cubicBezTo>
                      <a:pt x="128" y="711"/>
                      <a:pt x="153" y="691"/>
                      <a:pt x="178" y="662"/>
                    </a:cubicBezTo>
                    <a:lnTo>
                      <a:pt x="186" y="658"/>
                    </a:lnTo>
                    <a:lnTo>
                      <a:pt x="178" y="649"/>
                    </a:lnTo>
                    <a:cubicBezTo>
                      <a:pt x="153" y="600"/>
                      <a:pt x="132" y="546"/>
                      <a:pt x="116" y="492"/>
                    </a:cubicBezTo>
                    <a:cubicBezTo>
                      <a:pt x="103" y="443"/>
                      <a:pt x="87" y="389"/>
                      <a:pt x="83" y="331"/>
                    </a:cubicBezTo>
                    <a:cubicBezTo>
                      <a:pt x="75" y="282"/>
                      <a:pt x="70" y="224"/>
                      <a:pt x="75" y="166"/>
                    </a:cubicBezTo>
                    <a:cubicBezTo>
                      <a:pt x="83" y="112"/>
                      <a:pt x="95" y="54"/>
                      <a:pt x="116" y="0"/>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39"/>
              <p:cNvSpPr/>
              <p:nvPr/>
            </p:nvSpPr>
            <p:spPr>
              <a:xfrm>
                <a:off x="-247472" y="1155288"/>
                <a:ext cx="333869" cy="176996"/>
              </a:xfrm>
              <a:custGeom>
                <a:rect b="b" l="l" r="r" t="t"/>
                <a:pathLst>
                  <a:path extrusionOk="0" h="387" w="730">
                    <a:moveTo>
                      <a:pt x="200" y="0"/>
                    </a:moveTo>
                    <a:cubicBezTo>
                      <a:pt x="99" y="0"/>
                      <a:pt x="0" y="60"/>
                      <a:pt x="0" y="60"/>
                    </a:cubicBezTo>
                    <a:cubicBezTo>
                      <a:pt x="0" y="60"/>
                      <a:pt x="281" y="118"/>
                      <a:pt x="468" y="258"/>
                    </a:cubicBezTo>
                    <a:cubicBezTo>
                      <a:pt x="595" y="354"/>
                      <a:pt x="659" y="387"/>
                      <a:pt x="689" y="387"/>
                    </a:cubicBezTo>
                    <a:cubicBezTo>
                      <a:pt x="730" y="387"/>
                      <a:pt x="710" y="328"/>
                      <a:pt x="703" y="283"/>
                    </a:cubicBezTo>
                    <a:cubicBezTo>
                      <a:pt x="662" y="134"/>
                      <a:pt x="463" y="93"/>
                      <a:pt x="277" y="15"/>
                    </a:cubicBezTo>
                    <a:cubicBezTo>
                      <a:pt x="253" y="4"/>
                      <a:pt x="226" y="0"/>
                      <a:pt x="2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39"/>
              <p:cNvSpPr/>
              <p:nvPr/>
            </p:nvSpPr>
            <p:spPr>
              <a:xfrm>
                <a:off x="140365" y="1199194"/>
                <a:ext cx="357652" cy="139493"/>
              </a:xfrm>
              <a:custGeom>
                <a:rect b="b" l="l" r="r" t="t"/>
                <a:pathLst>
                  <a:path extrusionOk="0" h="305" w="782">
                    <a:moveTo>
                      <a:pt x="533" y="0"/>
                    </a:moveTo>
                    <a:cubicBezTo>
                      <a:pt x="518" y="0"/>
                      <a:pt x="502" y="2"/>
                      <a:pt x="488" y="5"/>
                    </a:cubicBezTo>
                    <a:cubicBezTo>
                      <a:pt x="269" y="59"/>
                      <a:pt x="153" y="43"/>
                      <a:pt x="54" y="208"/>
                    </a:cubicBezTo>
                    <a:cubicBezTo>
                      <a:pt x="31" y="246"/>
                      <a:pt x="1" y="304"/>
                      <a:pt x="54" y="304"/>
                    </a:cubicBezTo>
                    <a:cubicBezTo>
                      <a:pt x="89" y="304"/>
                      <a:pt x="159" y="280"/>
                      <a:pt x="289" y="208"/>
                    </a:cubicBezTo>
                    <a:cubicBezTo>
                      <a:pt x="496" y="100"/>
                      <a:pt x="781" y="84"/>
                      <a:pt x="781" y="84"/>
                    </a:cubicBezTo>
                    <a:cubicBezTo>
                      <a:pt x="781" y="84"/>
                      <a:pt x="650" y="0"/>
                      <a:pt x="5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39"/>
              <p:cNvSpPr/>
              <p:nvPr/>
            </p:nvSpPr>
            <p:spPr>
              <a:xfrm>
                <a:off x="-489412" y="726748"/>
                <a:ext cx="321521" cy="501718"/>
              </a:xfrm>
              <a:custGeom>
                <a:rect b="b" l="l" r="r" t="t"/>
                <a:pathLst>
                  <a:path extrusionOk="0" h="1097" w="703">
                    <a:moveTo>
                      <a:pt x="400" y="0"/>
                    </a:moveTo>
                    <a:cubicBezTo>
                      <a:pt x="127" y="0"/>
                      <a:pt x="1" y="257"/>
                      <a:pt x="219" y="1096"/>
                    </a:cubicBezTo>
                    <a:lnTo>
                      <a:pt x="703" y="352"/>
                    </a:lnTo>
                    <a:lnTo>
                      <a:pt x="467" y="5"/>
                    </a:lnTo>
                    <a:cubicBezTo>
                      <a:pt x="444" y="2"/>
                      <a:pt x="422" y="0"/>
                      <a:pt x="400" y="0"/>
                    </a:cubicBezTo>
                    <a:close/>
                  </a:path>
                </a:pathLst>
              </a:custGeom>
              <a:solidFill>
                <a:srgbClr val="20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39"/>
              <p:cNvSpPr/>
              <p:nvPr/>
            </p:nvSpPr>
            <p:spPr>
              <a:xfrm>
                <a:off x="-417607" y="748243"/>
                <a:ext cx="1233029" cy="680544"/>
              </a:xfrm>
              <a:custGeom>
                <a:rect b="b" l="l" r="r" t="t"/>
                <a:pathLst>
                  <a:path extrusionOk="0" h="1488" w="2696">
                    <a:moveTo>
                      <a:pt x="1285" y="1"/>
                    </a:moveTo>
                    <a:cubicBezTo>
                      <a:pt x="438" y="1"/>
                      <a:pt x="73" y="473"/>
                      <a:pt x="42" y="636"/>
                    </a:cubicBezTo>
                    <a:cubicBezTo>
                      <a:pt x="0" y="855"/>
                      <a:pt x="99" y="1272"/>
                      <a:pt x="124" y="1392"/>
                    </a:cubicBezTo>
                    <a:cubicBezTo>
                      <a:pt x="129" y="1409"/>
                      <a:pt x="134" y="1417"/>
                      <a:pt x="140" y="1417"/>
                    </a:cubicBezTo>
                    <a:cubicBezTo>
                      <a:pt x="177" y="1417"/>
                      <a:pt x="243" y="1155"/>
                      <a:pt x="261" y="909"/>
                    </a:cubicBezTo>
                    <a:cubicBezTo>
                      <a:pt x="261" y="909"/>
                      <a:pt x="513" y="636"/>
                      <a:pt x="517" y="483"/>
                    </a:cubicBezTo>
                    <a:cubicBezTo>
                      <a:pt x="723" y="632"/>
                      <a:pt x="955" y="703"/>
                      <a:pt x="1193" y="703"/>
                    </a:cubicBezTo>
                    <a:cubicBezTo>
                      <a:pt x="1331" y="703"/>
                      <a:pt x="1473" y="679"/>
                      <a:pt x="1613" y="632"/>
                    </a:cubicBezTo>
                    <a:cubicBezTo>
                      <a:pt x="1728" y="781"/>
                      <a:pt x="1857" y="834"/>
                      <a:pt x="2043" y="859"/>
                    </a:cubicBezTo>
                    <a:cubicBezTo>
                      <a:pt x="2043" y="925"/>
                      <a:pt x="2105" y="1475"/>
                      <a:pt x="2150" y="1487"/>
                    </a:cubicBezTo>
                    <a:cubicBezTo>
                      <a:pt x="2151" y="1488"/>
                      <a:pt x="2151" y="1488"/>
                      <a:pt x="2152" y="1488"/>
                    </a:cubicBezTo>
                    <a:cubicBezTo>
                      <a:pt x="2206" y="1488"/>
                      <a:pt x="2431" y="866"/>
                      <a:pt x="2439" y="752"/>
                    </a:cubicBezTo>
                    <a:cubicBezTo>
                      <a:pt x="2452" y="632"/>
                      <a:pt x="2696" y="94"/>
                      <a:pt x="1460" y="7"/>
                    </a:cubicBezTo>
                    <a:cubicBezTo>
                      <a:pt x="1399" y="3"/>
                      <a:pt x="1341" y="1"/>
                      <a:pt x="12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1" name="Google Shape;5981;p39"/>
            <p:cNvSpPr/>
            <p:nvPr/>
          </p:nvSpPr>
          <p:spPr>
            <a:xfrm flipH="1">
              <a:off x="7390696" y="4129058"/>
              <a:ext cx="252902" cy="359987"/>
            </a:xfrm>
            <a:custGeom>
              <a:rect b="b" l="l" r="r" t="t"/>
              <a:pathLst>
                <a:path extrusionOk="0" h="790" w="555">
                  <a:moveTo>
                    <a:pt x="555" y="0"/>
                  </a:moveTo>
                  <a:lnTo>
                    <a:pt x="555" y="0"/>
                  </a:lnTo>
                  <a:cubicBezTo>
                    <a:pt x="555" y="0"/>
                    <a:pt x="381" y="46"/>
                    <a:pt x="191" y="145"/>
                  </a:cubicBezTo>
                  <a:cubicBezTo>
                    <a:pt x="1" y="240"/>
                    <a:pt x="9" y="372"/>
                    <a:pt x="9" y="372"/>
                  </a:cubicBezTo>
                  <a:lnTo>
                    <a:pt x="9" y="790"/>
                  </a:lnTo>
                  <a:cubicBezTo>
                    <a:pt x="9" y="790"/>
                    <a:pt x="92" y="629"/>
                    <a:pt x="162" y="546"/>
                  </a:cubicBezTo>
                  <a:cubicBezTo>
                    <a:pt x="236" y="467"/>
                    <a:pt x="534" y="331"/>
                    <a:pt x="534" y="331"/>
                  </a:cubicBezTo>
                  <a:lnTo>
                    <a:pt x="555" y="0"/>
                  </a:lnTo>
                  <a:close/>
                </a:path>
              </a:pathLst>
            </a:custGeom>
            <a:solidFill>
              <a:srgbClr val="684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39"/>
            <p:cNvSpPr/>
            <p:nvPr/>
          </p:nvSpPr>
          <p:spPr>
            <a:xfrm flipH="1">
              <a:off x="5166521" y="1941331"/>
              <a:ext cx="1372961" cy="1485514"/>
            </a:xfrm>
            <a:custGeom>
              <a:rect b="b" l="l" r="r" t="t"/>
              <a:pathLst>
                <a:path extrusionOk="0" h="3260" w="3013">
                  <a:moveTo>
                    <a:pt x="819" y="1"/>
                  </a:moveTo>
                  <a:cubicBezTo>
                    <a:pt x="695" y="1"/>
                    <a:pt x="562" y="35"/>
                    <a:pt x="418" y="121"/>
                  </a:cubicBezTo>
                  <a:cubicBezTo>
                    <a:pt x="0" y="378"/>
                    <a:pt x="99" y="940"/>
                    <a:pt x="327" y="1287"/>
                  </a:cubicBezTo>
                  <a:cubicBezTo>
                    <a:pt x="554" y="1630"/>
                    <a:pt x="2009" y="3048"/>
                    <a:pt x="2229" y="3176"/>
                  </a:cubicBezTo>
                  <a:cubicBezTo>
                    <a:pt x="2325" y="3235"/>
                    <a:pt x="2412" y="3260"/>
                    <a:pt x="2488" y="3260"/>
                  </a:cubicBezTo>
                  <a:cubicBezTo>
                    <a:pt x="2884" y="3260"/>
                    <a:pt x="3013" y="2591"/>
                    <a:pt x="2985" y="2428"/>
                  </a:cubicBezTo>
                  <a:cubicBezTo>
                    <a:pt x="2960" y="2230"/>
                    <a:pt x="1761" y="617"/>
                    <a:pt x="1517" y="369"/>
                  </a:cubicBezTo>
                  <a:cubicBezTo>
                    <a:pt x="1351" y="203"/>
                    <a:pt x="1116" y="1"/>
                    <a:pt x="8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39"/>
            <p:cNvSpPr/>
            <p:nvPr/>
          </p:nvSpPr>
          <p:spPr>
            <a:xfrm flipH="1">
              <a:off x="5661394" y="3795044"/>
              <a:ext cx="2033241" cy="3561589"/>
            </a:xfrm>
            <a:custGeom>
              <a:rect b="b" l="l" r="r" t="t"/>
              <a:pathLst>
                <a:path extrusionOk="0" h="7816" w="4462">
                  <a:moveTo>
                    <a:pt x="2904" y="1"/>
                  </a:moveTo>
                  <a:cubicBezTo>
                    <a:pt x="2894" y="1"/>
                    <a:pt x="2884" y="1"/>
                    <a:pt x="2874" y="1"/>
                  </a:cubicBezTo>
                  <a:cubicBezTo>
                    <a:pt x="1688" y="59"/>
                    <a:pt x="1" y="7815"/>
                    <a:pt x="1" y="7815"/>
                  </a:cubicBezTo>
                  <a:cubicBezTo>
                    <a:pt x="1" y="7815"/>
                    <a:pt x="660" y="6837"/>
                    <a:pt x="1837" y="6837"/>
                  </a:cubicBezTo>
                  <a:cubicBezTo>
                    <a:pt x="1893" y="6837"/>
                    <a:pt x="1951" y="6839"/>
                    <a:pt x="2010" y="6844"/>
                  </a:cubicBezTo>
                  <a:cubicBezTo>
                    <a:pt x="3300" y="6947"/>
                    <a:pt x="4462" y="7381"/>
                    <a:pt x="4462" y="7381"/>
                  </a:cubicBezTo>
                  <a:lnTo>
                    <a:pt x="4404" y="3164"/>
                  </a:lnTo>
                  <a:cubicBezTo>
                    <a:pt x="4404" y="3164"/>
                    <a:pt x="4070" y="1"/>
                    <a:pt x="29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39"/>
            <p:cNvSpPr/>
            <p:nvPr/>
          </p:nvSpPr>
          <p:spPr>
            <a:xfrm flipH="1">
              <a:off x="5757542" y="1821031"/>
              <a:ext cx="1855981" cy="2457478"/>
            </a:xfrm>
            <a:custGeom>
              <a:rect b="b" l="l" r="r" t="t"/>
              <a:pathLst>
                <a:path extrusionOk="0" h="5393" w="4073">
                  <a:moveTo>
                    <a:pt x="1448" y="1"/>
                  </a:moveTo>
                  <a:cubicBezTo>
                    <a:pt x="1448" y="1"/>
                    <a:pt x="600" y="365"/>
                    <a:pt x="360" y="489"/>
                  </a:cubicBezTo>
                  <a:cubicBezTo>
                    <a:pt x="125" y="613"/>
                    <a:pt x="1" y="840"/>
                    <a:pt x="21" y="1163"/>
                  </a:cubicBezTo>
                  <a:cubicBezTo>
                    <a:pt x="42" y="1481"/>
                    <a:pt x="976" y="3106"/>
                    <a:pt x="1009" y="3771"/>
                  </a:cubicBezTo>
                  <a:cubicBezTo>
                    <a:pt x="1014" y="3916"/>
                    <a:pt x="782" y="5140"/>
                    <a:pt x="939" y="5272"/>
                  </a:cubicBezTo>
                  <a:cubicBezTo>
                    <a:pt x="976" y="5297"/>
                    <a:pt x="1758" y="5342"/>
                    <a:pt x="2585" y="5375"/>
                  </a:cubicBezTo>
                  <a:cubicBezTo>
                    <a:pt x="2820" y="5383"/>
                    <a:pt x="3021" y="5393"/>
                    <a:pt x="3195" y="5393"/>
                  </a:cubicBezTo>
                  <a:cubicBezTo>
                    <a:pt x="3546" y="5393"/>
                    <a:pt x="3783" y="5355"/>
                    <a:pt x="3949" y="5198"/>
                  </a:cubicBezTo>
                  <a:cubicBezTo>
                    <a:pt x="4073" y="5078"/>
                    <a:pt x="3908" y="4590"/>
                    <a:pt x="3945" y="4106"/>
                  </a:cubicBezTo>
                  <a:cubicBezTo>
                    <a:pt x="3986" y="3544"/>
                    <a:pt x="3970" y="3106"/>
                    <a:pt x="3999" y="2775"/>
                  </a:cubicBezTo>
                  <a:cubicBezTo>
                    <a:pt x="4048" y="2204"/>
                    <a:pt x="4019" y="1555"/>
                    <a:pt x="3986" y="1415"/>
                  </a:cubicBezTo>
                  <a:cubicBezTo>
                    <a:pt x="3949" y="1274"/>
                    <a:pt x="3891" y="832"/>
                    <a:pt x="3784" y="654"/>
                  </a:cubicBezTo>
                  <a:cubicBezTo>
                    <a:pt x="3676" y="480"/>
                    <a:pt x="2862" y="237"/>
                    <a:pt x="2862" y="237"/>
                  </a:cubicBezTo>
                  <a:cubicBezTo>
                    <a:pt x="2862" y="237"/>
                    <a:pt x="2841" y="439"/>
                    <a:pt x="2733" y="460"/>
                  </a:cubicBezTo>
                  <a:cubicBezTo>
                    <a:pt x="2721" y="462"/>
                    <a:pt x="2706" y="463"/>
                    <a:pt x="2690" y="463"/>
                  </a:cubicBezTo>
                  <a:cubicBezTo>
                    <a:pt x="2365" y="463"/>
                    <a:pt x="1448" y="1"/>
                    <a:pt x="14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39"/>
            <p:cNvSpPr/>
            <p:nvPr/>
          </p:nvSpPr>
          <p:spPr>
            <a:xfrm flipH="1">
              <a:off x="5793080" y="4320900"/>
              <a:ext cx="1162895" cy="4727224"/>
            </a:xfrm>
            <a:custGeom>
              <a:rect b="b" l="l" r="r" t="t"/>
              <a:pathLst>
                <a:path extrusionOk="0" h="10374" w="2552">
                  <a:moveTo>
                    <a:pt x="2502" y="1"/>
                  </a:moveTo>
                  <a:lnTo>
                    <a:pt x="1117" y="232"/>
                  </a:lnTo>
                  <a:cubicBezTo>
                    <a:pt x="1117" y="232"/>
                    <a:pt x="87" y="1109"/>
                    <a:pt x="42" y="1531"/>
                  </a:cubicBezTo>
                  <a:cubicBezTo>
                    <a:pt x="1" y="1956"/>
                    <a:pt x="464" y="3292"/>
                    <a:pt x="641" y="4354"/>
                  </a:cubicBezTo>
                  <a:cubicBezTo>
                    <a:pt x="815" y="5413"/>
                    <a:pt x="914" y="5623"/>
                    <a:pt x="877" y="5876"/>
                  </a:cubicBezTo>
                  <a:cubicBezTo>
                    <a:pt x="840" y="6132"/>
                    <a:pt x="360" y="7149"/>
                    <a:pt x="381" y="7819"/>
                  </a:cubicBezTo>
                  <a:cubicBezTo>
                    <a:pt x="406" y="8604"/>
                    <a:pt x="381" y="10225"/>
                    <a:pt x="381" y="10225"/>
                  </a:cubicBezTo>
                  <a:cubicBezTo>
                    <a:pt x="381" y="10225"/>
                    <a:pt x="601" y="10374"/>
                    <a:pt x="1167" y="10374"/>
                  </a:cubicBezTo>
                  <a:cubicBezTo>
                    <a:pt x="1181" y="10374"/>
                    <a:pt x="1197" y="10374"/>
                    <a:pt x="1212" y="10374"/>
                  </a:cubicBezTo>
                  <a:cubicBezTo>
                    <a:pt x="1596" y="10369"/>
                    <a:pt x="1927" y="10113"/>
                    <a:pt x="1927" y="10113"/>
                  </a:cubicBezTo>
                  <a:cubicBezTo>
                    <a:pt x="1927" y="10113"/>
                    <a:pt x="2291" y="6153"/>
                    <a:pt x="2336" y="5731"/>
                  </a:cubicBezTo>
                  <a:cubicBezTo>
                    <a:pt x="2361" y="5462"/>
                    <a:pt x="2485" y="2982"/>
                    <a:pt x="2535" y="1464"/>
                  </a:cubicBezTo>
                  <a:cubicBezTo>
                    <a:pt x="2551" y="977"/>
                    <a:pt x="2506" y="203"/>
                    <a:pt x="2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39"/>
            <p:cNvSpPr/>
            <p:nvPr/>
          </p:nvSpPr>
          <p:spPr>
            <a:xfrm flipH="1">
              <a:off x="6236006" y="4292648"/>
              <a:ext cx="1656394" cy="5248969"/>
            </a:xfrm>
            <a:custGeom>
              <a:rect b="b" l="l" r="r" t="t"/>
              <a:pathLst>
                <a:path extrusionOk="0" h="11519" w="3635">
                  <a:moveTo>
                    <a:pt x="1559" y="1"/>
                  </a:moveTo>
                  <a:cubicBezTo>
                    <a:pt x="1559" y="1"/>
                    <a:pt x="1150" y="1005"/>
                    <a:pt x="989" y="1671"/>
                  </a:cubicBezTo>
                  <a:cubicBezTo>
                    <a:pt x="828" y="2337"/>
                    <a:pt x="679" y="5785"/>
                    <a:pt x="621" y="6103"/>
                  </a:cubicBezTo>
                  <a:cubicBezTo>
                    <a:pt x="567" y="6430"/>
                    <a:pt x="369" y="7422"/>
                    <a:pt x="220" y="8397"/>
                  </a:cubicBezTo>
                  <a:cubicBezTo>
                    <a:pt x="71" y="9381"/>
                    <a:pt x="1" y="11345"/>
                    <a:pt x="1" y="11345"/>
                  </a:cubicBezTo>
                  <a:lnTo>
                    <a:pt x="1316" y="11519"/>
                  </a:lnTo>
                  <a:cubicBezTo>
                    <a:pt x="1316" y="11519"/>
                    <a:pt x="2039" y="7393"/>
                    <a:pt x="2151" y="6744"/>
                  </a:cubicBezTo>
                  <a:cubicBezTo>
                    <a:pt x="2266" y="6095"/>
                    <a:pt x="3494" y="1489"/>
                    <a:pt x="3494" y="1489"/>
                  </a:cubicBezTo>
                  <a:lnTo>
                    <a:pt x="3635" y="13"/>
                  </a:lnTo>
                  <a:lnTo>
                    <a:pt x="15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39"/>
            <p:cNvSpPr/>
            <p:nvPr/>
          </p:nvSpPr>
          <p:spPr>
            <a:xfrm flipH="1">
              <a:off x="6620143" y="4292648"/>
              <a:ext cx="1272256" cy="5196110"/>
            </a:xfrm>
            <a:custGeom>
              <a:rect b="b" l="l" r="r" t="t"/>
              <a:pathLst>
                <a:path extrusionOk="0" h="11403" w="2792">
                  <a:moveTo>
                    <a:pt x="1559" y="1"/>
                  </a:moveTo>
                  <a:cubicBezTo>
                    <a:pt x="1559" y="1"/>
                    <a:pt x="1150" y="1005"/>
                    <a:pt x="989" y="1671"/>
                  </a:cubicBezTo>
                  <a:cubicBezTo>
                    <a:pt x="828" y="2337"/>
                    <a:pt x="679" y="5780"/>
                    <a:pt x="621" y="6103"/>
                  </a:cubicBezTo>
                  <a:cubicBezTo>
                    <a:pt x="567" y="6425"/>
                    <a:pt x="369" y="7418"/>
                    <a:pt x="220" y="8397"/>
                  </a:cubicBezTo>
                  <a:cubicBezTo>
                    <a:pt x="71" y="9381"/>
                    <a:pt x="1" y="11345"/>
                    <a:pt x="1" y="11345"/>
                  </a:cubicBezTo>
                  <a:lnTo>
                    <a:pt x="431" y="11403"/>
                  </a:lnTo>
                  <a:cubicBezTo>
                    <a:pt x="468" y="11188"/>
                    <a:pt x="1212" y="6587"/>
                    <a:pt x="1233" y="6421"/>
                  </a:cubicBezTo>
                  <a:cubicBezTo>
                    <a:pt x="1254" y="6248"/>
                    <a:pt x="1531" y="3259"/>
                    <a:pt x="1634" y="2812"/>
                  </a:cubicBezTo>
                  <a:cubicBezTo>
                    <a:pt x="1684" y="2626"/>
                    <a:pt x="1874" y="2105"/>
                    <a:pt x="2085" y="1555"/>
                  </a:cubicBezTo>
                  <a:cubicBezTo>
                    <a:pt x="2085" y="1555"/>
                    <a:pt x="2593" y="1179"/>
                    <a:pt x="2663" y="968"/>
                  </a:cubicBezTo>
                  <a:cubicBezTo>
                    <a:pt x="2791" y="613"/>
                    <a:pt x="2560" y="369"/>
                    <a:pt x="2560" y="369"/>
                  </a:cubicBezTo>
                  <a:cubicBezTo>
                    <a:pt x="2647" y="158"/>
                    <a:pt x="2705" y="17"/>
                    <a:pt x="2705" y="17"/>
                  </a:cubicBezTo>
                  <a:lnTo>
                    <a:pt x="15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39"/>
            <p:cNvSpPr/>
            <p:nvPr/>
          </p:nvSpPr>
          <p:spPr>
            <a:xfrm flipH="1">
              <a:off x="5809943" y="4204246"/>
              <a:ext cx="1394834" cy="198220"/>
            </a:xfrm>
            <a:custGeom>
              <a:rect b="b" l="l" r="r" t="t"/>
              <a:pathLst>
                <a:path extrusionOk="0" h="435" w="3061">
                  <a:moveTo>
                    <a:pt x="3052" y="1"/>
                  </a:moveTo>
                  <a:cubicBezTo>
                    <a:pt x="3052" y="1"/>
                    <a:pt x="2659" y="71"/>
                    <a:pt x="2126" y="108"/>
                  </a:cubicBezTo>
                  <a:cubicBezTo>
                    <a:pt x="1969" y="119"/>
                    <a:pt x="1797" y="123"/>
                    <a:pt x="1621" y="123"/>
                  </a:cubicBezTo>
                  <a:cubicBezTo>
                    <a:pt x="867" y="123"/>
                    <a:pt x="38" y="42"/>
                    <a:pt x="38" y="42"/>
                  </a:cubicBezTo>
                  <a:lnTo>
                    <a:pt x="1" y="340"/>
                  </a:lnTo>
                  <a:cubicBezTo>
                    <a:pt x="1" y="340"/>
                    <a:pt x="734" y="435"/>
                    <a:pt x="1674" y="435"/>
                  </a:cubicBezTo>
                  <a:cubicBezTo>
                    <a:pt x="1825" y="435"/>
                    <a:pt x="1982" y="432"/>
                    <a:pt x="2142" y="426"/>
                  </a:cubicBezTo>
                  <a:cubicBezTo>
                    <a:pt x="2502" y="414"/>
                    <a:pt x="3060" y="257"/>
                    <a:pt x="3060" y="257"/>
                  </a:cubicBezTo>
                  <a:lnTo>
                    <a:pt x="30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39"/>
            <p:cNvSpPr/>
            <p:nvPr/>
          </p:nvSpPr>
          <p:spPr>
            <a:xfrm flipH="1">
              <a:off x="6473414" y="1841993"/>
              <a:ext cx="1268155" cy="5663181"/>
            </a:xfrm>
            <a:custGeom>
              <a:rect b="b" l="l" r="r" t="t"/>
              <a:pathLst>
                <a:path extrusionOk="0" h="12428" w="2783">
                  <a:moveTo>
                    <a:pt x="1634" y="0"/>
                  </a:moveTo>
                  <a:cubicBezTo>
                    <a:pt x="1634" y="0"/>
                    <a:pt x="567" y="310"/>
                    <a:pt x="282" y="682"/>
                  </a:cubicBezTo>
                  <a:cubicBezTo>
                    <a:pt x="1" y="1059"/>
                    <a:pt x="460" y="3291"/>
                    <a:pt x="311" y="5867"/>
                  </a:cubicBezTo>
                  <a:cubicBezTo>
                    <a:pt x="224" y="7363"/>
                    <a:pt x="100" y="12097"/>
                    <a:pt x="100" y="12097"/>
                  </a:cubicBezTo>
                  <a:cubicBezTo>
                    <a:pt x="100" y="12097"/>
                    <a:pt x="443" y="12304"/>
                    <a:pt x="691" y="12366"/>
                  </a:cubicBezTo>
                  <a:cubicBezTo>
                    <a:pt x="895" y="12413"/>
                    <a:pt x="1111" y="12427"/>
                    <a:pt x="1291" y="12427"/>
                  </a:cubicBezTo>
                  <a:cubicBezTo>
                    <a:pt x="1531" y="12427"/>
                    <a:pt x="1708" y="12403"/>
                    <a:pt x="1708" y="12403"/>
                  </a:cubicBezTo>
                  <a:cubicBezTo>
                    <a:pt x="1708" y="12403"/>
                    <a:pt x="1522" y="5958"/>
                    <a:pt x="1745" y="5441"/>
                  </a:cubicBezTo>
                  <a:cubicBezTo>
                    <a:pt x="2039" y="4759"/>
                    <a:pt x="2783" y="2175"/>
                    <a:pt x="2700" y="1840"/>
                  </a:cubicBezTo>
                  <a:cubicBezTo>
                    <a:pt x="2494" y="997"/>
                    <a:pt x="1634" y="0"/>
                    <a:pt x="16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39"/>
            <p:cNvSpPr/>
            <p:nvPr/>
          </p:nvSpPr>
          <p:spPr>
            <a:xfrm flipH="1">
              <a:off x="5527418" y="1958647"/>
              <a:ext cx="699468" cy="5250792"/>
            </a:xfrm>
            <a:custGeom>
              <a:rect b="b" l="l" r="r" t="t"/>
              <a:pathLst>
                <a:path extrusionOk="0" h="11523" w="1535">
                  <a:moveTo>
                    <a:pt x="1" y="1"/>
                  </a:moveTo>
                  <a:cubicBezTo>
                    <a:pt x="1" y="1"/>
                    <a:pt x="497" y="489"/>
                    <a:pt x="612" y="1092"/>
                  </a:cubicBezTo>
                  <a:cubicBezTo>
                    <a:pt x="724" y="1696"/>
                    <a:pt x="993" y="11523"/>
                    <a:pt x="993" y="11523"/>
                  </a:cubicBezTo>
                  <a:lnTo>
                    <a:pt x="1241" y="11411"/>
                  </a:lnTo>
                  <a:cubicBezTo>
                    <a:pt x="1241" y="11411"/>
                    <a:pt x="1534" y="840"/>
                    <a:pt x="749" y="323"/>
                  </a:cubicBezTo>
                  <a:cubicBezTo>
                    <a:pt x="364" y="63"/>
                    <a:pt x="1"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39"/>
            <p:cNvSpPr/>
            <p:nvPr/>
          </p:nvSpPr>
          <p:spPr>
            <a:xfrm flipH="1">
              <a:off x="5979452" y="2092618"/>
              <a:ext cx="416946" cy="2643395"/>
            </a:xfrm>
            <a:custGeom>
              <a:rect b="b" l="l" r="r" t="t"/>
              <a:pathLst>
                <a:path extrusionOk="0" h="5801" w="915">
                  <a:moveTo>
                    <a:pt x="253" y="0"/>
                  </a:moveTo>
                  <a:lnTo>
                    <a:pt x="0" y="79"/>
                  </a:lnTo>
                  <a:cubicBezTo>
                    <a:pt x="0" y="79"/>
                    <a:pt x="244" y="1513"/>
                    <a:pt x="286" y="2381"/>
                  </a:cubicBezTo>
                  <a:cubicBezTo>
                    <a:pt x="331" y="3250"/>
                    <a:pt x="327" y="5329"/>
                    <a:pt x="327" y="5329"/>
                  </a:cubicBezTo>
                  <a:lnTo>
                    <a:pt x="662" y="5800"/>
                  </a:lnTo>
                  <a:lnTo>
                    <a:pt x="914" y="5358"/>
                  </a:lnTo>
                  <a:cubicBezTo>
                    <a:pt x="914" y="5358"/>
                    <a:pt x="852" y="3692"/>
                    <a:pt x="703" y="2319"/>
                  </a:cubicBezTo>
                  <a:cubicBezTo>
                    <a:pt x="559" y="939"/>
                    <a:pt x="253" y="0"/>
                    <a:pt x="2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39"/>
            <p:cNvSpPr/>
            <p:nvPr/>
          </p:nvSpPr>
          <p:spPr>
            <a:xfrm flipH="1">
              <a:off x="6339439" y="1934040"/>
              <a:ext cx="177715" cy="164500"/>
            </a:xfrm>
            <a:custGeom>
              <a:rect b="b" l="l" r="r" t="t"/>
              <a:pathLst>
                <a:path extrusionOk="0" h="361" w="390">
                  <a:moveTo>
                    <a:pt x="220" y="1"/>
                  </a:moveTo>
                  <a:lnTo>
                    <a:pt x="1" y="361"/>
                  </a:lnTo>
                  <a:lnTo>
                    <a:pt x="1" y="361"/>
                  </a:lnTo>
                  <a:lnTo>
                    <a:pt x="389" y="356"/>
                  </a:lnTo>
                  <a:lnTo>
                    <a:pt x="352" y="117"/>
                  </a:lnTo>
                  <a:lnTo>
                    <a:pt x="319" y="1"/>
                  </a:lnTo>
                  <a:close/>
                </a:path>
              </a:pathLst>
            </a:custGeom>
            <a:solidFill>
              <a:srgbClr val="D9D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39"/>
            <p:cNvSpPr/>
            <p:nvPr/>
          </p:nvSpPr>
          <p:spPr>
            <a:xfrm flipH="1">
              <a:off x="6256505" y="1930395"/>
              <a:ext cx="102072" cy="166323"/>
            </a:xfrm>
            <a:custGeom>
              <a:rect b="b" l="l" r="r" t="t"/>
              <a:pathLst>
                <a:path extrusionOk="0" h="365" w="224">
                  <a:moveTo>
                    <a:pt x="0" y="1"/>
                  </a:moveTo>
                  <a:lnTo>
                    <a:pt x="4" y="125"/>
                  </a:lnTo>
                  <a:lnTo>
                    <a:pt x="41" y="364"/>
                  </a:lnTo>
                  <a:lnTo>
                    <a:pt x="223" y="249"/>
                  </a:lnTo>
                  <a:lnTo>
                    <a:pt x="186" y="63"/>
                  </a:lnTo>
                  <a:lnTo>
                    <a:pt x="0" y="1"/>
                  </a:lnTo>
                  <a:close/>
                </a:path>
              </a:pathLst>
            </a:custGeom>
            <a:solidFill>
              <a:srgbClr val="D9D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39"/>
            <p:cNvSpPr/>
            <p:nvPr/>
          </p:nvSpPr>
          <p:spPr>
            <a:xfrm flipH="1">
              <a:off x="6273366" y="1924927"/>
              <a:ext cx="204144" cy="202777"/>
            </a:xfrm>
            <a:custGeom>
              <a:rect b="b" l="l" r="r" t="t"/>
              <a:pathLst>
                <a:path extrusionOk="0" h="445" w="448">
                  <a:moveTo>
                    <a:pt x="381" y="0"/>
                  </a:moveTo>
                  <a:cubicBezTo>
                    <a:pt x="381" y="0"/>
                    <a:pt x="319" y="46"/>
                    <a:pt x="286" y="58"/>
                  </a:cubicBezTo>
                  <a:cubicBezTo>
                    <a:pt x="279" y="61"/>
                    <a:pt x="268" y="62"/>
                    <a:pt x="253" y="62"/>
                  </a:cubicBezTo>
                  <a:cubicBezTo>
                    <a:pt x="202" y="62"/>
                    <a:pt x="116" y="49"/>
                    <a:pt x="93" y="49"/>
                  </a:cubicBezTo>
                  <a:cubicBezTo>
                    <a:pt x="90" y="49"/>
                    <a:pt x="88" y="50"/>
                    <a:pt x="87" y="50"/>
                  </a:cubicBezTo>
                  <a:cubicBezTo>
                    <a:pt x="71" y="54"/>
                    <a:pt x="1" y="236"/>
                    <a:pt x="13" y="252"/>
                  </a:cubicBezTo>
                  <a:cubicBezTo>
                    <a:pt x="17" y="265"/>
                    <a:pt x="174" y="426"/>
                    <a:pt x="183" y="443"/>
                  </a:cubicBezTo>
                  <a:cubicBezTo>
                    <a:pt x="184" y="444"/>
                    <a:pt x="187" y="445"/>
                    <a:pt x="192" y="445"/>
                  </a:cubicBezTo>
                  <a:cubicBezTo>
                    <a:pt x="237" y="445"/>
                    <a:pt x="428" y="379"/>
                    <a:pt x="439" y="368"/>
                  </a:cubicBezTo>
                  <a:cubicBezTo>
                    <a:pt x="447" y="360"/>
                    <a:pt x="402" y="13"/>
                    <a:pt x="3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39"/>
            <p:cNvSpPr/>
            <p:nvPr/>
          </p:nvSpPr>
          <p:spPr>
            <a:xfrm flipH="1">
              <a:off x="6369516" y="1685238"/>
              <a:ext cx="652533" cy="462514"/>
            </a:xfrm>
            <a:custGeom>
              <a:rect b="b" l="l" r="r" t="t"/>
              <a:pathLst>
                <a:path extrusionOk="0" h="1015" w="1432">
                  <a:moveTo>
                    <a:pt x="212" y="0"/>
                  </a:moveTo>
                  <a:cubicBezTo>
                    <a:pt x="210" y="0"/>
                    <a:pt x="209" y="1"/>
                    <a:pt x="208" y="1"/>
                  </a:cubicBezTo>
                  <a:cubicBezTo>
                    <a:pt x="154" y="30"/>
                    <a:pt x="9" y="324"/>
                    <a:pt x="5" y="344"/>
                  </a:cubicBezTo>
                  <a:cubicBezTo>
                    <a:pt x="1" y="365"/>
                    <a:pt x="327" y="642"/>
                    <a:pt x="547" y="762"/>
                  </a:cubicBezTo>
                  <a:cubicBezTo>
                    <a:pt x="766" y="882"/>
                    <a:pt x="1245" y="1014"/>
                    <a:pt x="1270" y="1014"/>
                  </a:cubicBezTo>
                  <a:cubicBezTo>
                    <a:pt x="1295" y="1014"/>
                    <a:pt x="1282" y="845"/>
                    <a:pt x="1295" y="754"/>
                  </a:cubicBezTo>
                  <a:cubicBezTo>
                    <a:pt x="1324" y="609"/>
                    <a:pt x="1431" y="559"/>
                    <a:pt x="1427" y="547"/>
                  </a:cubicBezTo>
                  <a:cubicBezTo>
                    <a:pt x="1419" y="514"/>
                    <a:pt x="1068" y="547"/>
                    <a:pt x="853" y="464"/>
                  </a:cubicBezTo>
                  <a:cubicBezTo>
                    <a:pt x="519" y="344"/>
                    <a:pt x="263" y="0"/>
                    <a:pt x="2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39"/>
            <p:cNvSpPr/>
            <p:nvPr/>
          </p:nvSpPr>
          <p:spPr>
            <a:xfrm flipH="1">
              <a:off x="6341264" y="1561293"/>
              <a:ext cx="746403" cy="1931168"/>
            </a:xfrm>
            <a:custGeom>
              <a:rect b="b" l="l" r="r" t="t"/>
              <a:pathLst>
                <a:path extrusionOk="0" h="4238" w="1638">
                  <a:moveTo>
                    <a:pt x="83" y="0"/>
                  </a:moveTo>
                  <a:lnTo>
                    <a:pt x="0" y="682"/>
                  </a:lnTo>
                  <a:cubicBezTo>
                    <a:pt x="170" y="1088"/>
                    <a:pt x="401" y="1063"/>
                    <a:pt x="691" y="1542"/>
                  </a:cubicBezTo>
                  <a:cubicBezTo>
                    <a:pt x="980" y="2018"/>
                    <a:pt x="901" y="4238"/>
                    <a:pt x="901" y="4238"/>
                  </a:cubicBezTo>
                  <a:cubicBezTo>
                    <a:pt x="901" y="4238"/>
                    <a:pt x="1637" y="1960"/>
                    <a:pt x="1364" y="1720"/>
                  </a:cubicBezTo>
                  <a:cubicBezTo>
                    <a:pt x="1307" y="1671"/>
                    <a:pt x="1001" y="1522"/>
                    <a:pt x="959" y="1489"/>
                  </a:cubicBezTo>
                  <a:cubicBezTo>
                    <a:pt x="918" y="1464"/>
                    <a:pt x="1042" y="1050"/>
                    <a:pt x="1042" y="1050"/>
                  </a:cubicBezTo>
                  <a:cubicBezTo>
                    <a:pt x="1042" y="1050"/>
                    <a:pt x="455" y="707"/>
                    <a:pt x="248" y="418"/>
                  </a:cubicBezTo>
                  <a:cubicBezTo>
                    <a:pt x="91" y="203"/>
                    <a:pt x="83" y="0"/>
                    <a:pt x="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39"/>
            <p:cNvSpPr/>
            <p:nvPr/>
          </p:nvSpPr>
          <p:spPr>
            <a:xfrm flipH="1">
              <a:off x="6226430" y="1826955"/>
              <a:ext cx="132147" cy="269762"/>
            </a:xfrm>
            <a:custGeom>
              <a:rect b="b" l="l" r="r" t="t"/>
              <a:pathLst>
                <a:path extrusionOk="0" h="592" w="290">
                  <a:moveTo>
                    <a:pt x="80" y="0"/>
                  </a:moveTo>
                  <a:cubicBezTo>
                    <a:pt x="79" y="0"/>
                    <a:pt x="79" y="0"/>
                    <a:pt x="79" y="0"/>
                  </a:cubicBezTo>
                  <a:cubicBezTo>
                    <a:pt x="66" y="0"/>
                    <a:pt x="120" y="83"/>
                    <a:pt x="0" y="228"/>
                  </a:cubicBezTo>
                  <a:cubicBezTo>
                    <a:pt x="0" y="228"/>
                    <a:pt x="83" y="286"/>
                    <a:pt x="137" y="376"/>
                  </a:cubicBezTo>
                  <a:cubicBezTo>
                    <a:pt x="186" y="459"/>
                    <a:pt x="219" y="583"/>
                    <a:pt x="232" y="591"/>
                  </a:cubicBezTo>
                  <a:cubicBezTo>
                    <a:pt x="232" y="591"/>
                    <a:pt x="232" y="592"/>
                    <a:pt x="232" y="592"/>
                  </a:cubicBezTo>
                  <a:cubicBezTo>
                    <a:pt x="249" y="592"/>
                    <a:pt x="290" y="343"/>
                    <a:pt x="290" y="298"/>
                  </a:cubicBezTo>
                  <a:cubicBezTo>
                    <a:pt x="285" y="257"/>
                    <a:pt x="119" y="0"/>
                    <a:pt x="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39"/>
            <p:cNvSpPr/>
            <p:nvPr/>
          </p:nvSpPr>
          <p:spPr>
            <a:xfrm flipH="1">
              <a:off x="5783514" y="738332"/>
              <a:ext cx="1590776" cy="425604"/>
            </a:xfrm>
            <a:custGeom>
              <a:rect b="b" l="l" r="r" t="t"/>
              <a:pathLst>
                <a:path extrusionOk="0" h="934" w="3491">
                  <a:moveTo>
                    <a:pt x="1829" y="1"/>
                  </a:moveTo>
                  <a:cubicBezTo>
                    <a:pt x="1326" y="1"/>
                    <a:pt x="807" y="33"/>
                    <a:pt x="476" y="87"/>
                  </a:cubicBezTo>
                  <a:cubicBezTo>
                    <a:pt x="1" y="165"/>
                    <a:pt x="92" y="351"/>
                    <a:pt x="96" y="351"/>
                  </a:cubicBezTo>
                  <a:cubicBezTo>
                    <a:pt x="282" y="743"/>
                    <a:pt x="1192" y="934"/>
                    <a:pt x="1967" y="934"/>
                  </a:cubicBezTo>
                  <a:cubicBezTo>
                    <a:pt x="2223" y="934"/>
                    <a:pt x="2463" y="913"/>
                    <a:pt x="2659" y="872"/>
                  </a:cubicBezTo>
                  <a:cubicBezTo>
                    <a:pt x="3064" y="789"/>
                    <a:pt x="3391" y="467"/>
                    <a:pt x="3387" y="355"/>
                  </a:cubicBezTo>
                  <a:cubicBezTo>
                    <a:pt x="3387" y="355"/>
                    <a:pt x="3490" y="177"/>
                    <a:pt x="2936" y="74"/>
                  </a:cubicBezTo>
                  <a:cubicBezTo>
                    <a:pt x="2661" y="23"/>
                    <a:pt x="2251" y="1"/>
                    <a:pt x="18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39"/>
            <p:cNvSpPr/>
            <p:nvPr/>
          </p:nvSpPr>
          <p:spPr>
            <a:xfrm flipH="1">
              <a:off x="6122994" y="400672"/>
              <a:ext cx="927307" cy="548638"/>
            </a:xfrm>
            <a:custGeom>
              <a:rect b="b" l="l" r="r" t="t"/>
              <a:pathLst>
                <a:path extrusionOk="0" h="1204" w="2035">
                  <a:moveTo>
                    <a:pt x="1010" y="1"/>
                  </a:moveTo>
                  <a:cubicBezTo>
                    <a:pt x="1010" y="1"/>
                    <a:pt x="356" y="17"/>
                    <a:pt x="299" y="46"/>
                  </a:cubicBezTo>
                  <a:cubicBezTo>
                    <a:pt x="241" y="75"/>
                    <a:pt x="158" y="340"/>
                    <a:pt x="112" y="431"/>
                  </a:cubicBezTo>
                  <a:cubicBezTo>
                    <a:pt x="55" y="534"/>
                    <a:pt x="22" y="662"/>
                    <a:pt x="9" y="712"/>
                  </a:cubicBezTo>
                  <a:cubicBezTo>
                    <a:pt x="1" y="766"/>
                    <a:pt x="13" y="1063"/>
                    <a:pt x="13" y="1063"/>
                  </a:cubicBezTo>
                  <a:cubicBezTo>
                    <a:pt x="13" y="1063"/>
                    <a:pt x="491" y="1204"/>
                    <a:pt x="1000" y="1204"/>
                  </a:cubicBezTo>
                  <a:cubicBezTo>
                    <a:pt x="1007" y="1204"/>
                    <a:pt x="1015" y="1204"/>
                    <a:pt x="1022" y="1204"/>
                  </a:cubicBezTo>
                  <a:cubicBezTo>
                    <a:pt x="1911" y="1200"/>
                    <a:pt x="2022" y="1055"/>
                    <a:pt x="2022" y="1055"/>
                  </a:cubicBezTo>
                  <a:cubicBezTo>
                    <a:pt x="2022" y="1055"/>
                    <a:pt x="2035" y="749"/>
                    <a:pt x="2022" y="695"/>
                  </a:cubicBezTo>
                  <a:cubicBezTo>
                    <a:pt x="2014" y="646"/>
                    <a:pt x="1973" y="517"/>
                    <a:pt x="1915" y="414"/>
                  </a:cubicBezTo>
                  <a:cubicBezTo>
                    <a:pt x="1870" y="323"/>
                    <a:pt x="1783" y="67"/>
                    <a:pt x="1725" y="34"/>
                  </a:cubicBezTo>
                  <a:cubicBezTo>
                    <a:pt x="1667" y="5"/>
                    <a:pt x="1010" y="1"/>
                    <a:pt x="1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39"/>
            <p:cNvSpPr/>
            <p:nvPr/>
          </p:nvSpPr>
          <p:spPr>
            <a:xfrm flipH="1">
              <a:off x="6239647" y="399305"/>
              <a:ext cx="703113" cy="143083"/>
            </a:xfrm>
            <a:custGeom>
              <a:rect b="b" l="l" r="r" t="t"/>
              <a:pathLst>
                <a:path extrusionOk="0" h="314" w="1543">
                  <a:moveTo>
                    <a:pt x="1104" y="0"/>
                  </a:moveTo>
                  <a:cubicBezTo>
                    <a:pt x="935" y="0"/>
                    <a:pt x="769" y="8"/>
                    <a:pt x="769" y="8"/>
                  </a:cubicBezTo>
                  <a:cubicBezTo>
                    <a:pt x="769" y="8"/>
                    <a:pt x="663" y="4"/>
                    <a:pt x="534" y="4"/>
                  </a:cubicBezTo>
                  <a:cubicBezTo>
                    <a:pt x="354" y="4"/>
                    <a:pt x="128" y="11"/>
                    <a:pt x="87" y="45"/>
                  </a:cubicBezTo>
                  <a:cubicBezTo>
                    <a:pt x="1" y="115"/>
                    <a:pt x="1274" y="314"/>
                    <a:pt x="1274" y="314"/>
                  </a:cubicBezTo>
                  <a:cubicBezTo>
                    <a:pt x="1274" y="314"/>
                    <a:pt x="1543" y="107"/>
                    <a:pt x="1452" y="33"/>
                  </a:cubicBezTo>
                  <a:cubicBezTo>
                    <a:pt x="1420" y="7"/>
                    <a:pt x="1260" y="0"/>
                    <a:pt x="11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39"/>
            <p:cNvSpPr/>
            <p:nvPr/>
          </p:nvSpPr>
          <p:spPr>
            <a:xfrm flipH="1">
              <a:off x="6130285" y="809418"/>
              <a:ext cx="915915" cy="153108"/>
            </a:xfrm>
            <a:custGeom>
              <a:rect b="b" l="l" r="r" t="t"/>
              <a:pathLst>
                <a:path extrusionOk="0" h="336" w="2010">
                  <a:moveTo>
                    <a:pt x="2009" y="1"/>
                  </a:moveTo>
                  <a:cubicBezTo>
                    <a:pt x="2009" y="1"/>
                    <a:pt x="1939" y="174"/>
                    <a:pt x="1418" y="179"/>
                  </a:cubicBezTo>
                  <a:cubicBezTo>
                    <a:pt x="1397" y="179"/>
                    <a:pt x="1376" y="179"/>
                    <a:pt x="1355" y="179"/>
                  </a:cubicBezTo>
                  <a:cubicBezTo>
                    <a:pt x="504" y="179"/>
                    <a:pt x="0" y="17"/>
                    <a:pt x="0" y="17"/>
                  </a:cubicBezTo>
                  <a:lnTo>
                    <a:pt x="0" y="179"/>
                  </a:lnTo>
                  <a:cubicBezTo>
                    <a:pt x="0" y="179"/>
                    <a:pt x="386" y="336"/>
                    <a:pt x="1345" y="336"/>
                  </a:cubicBezTo>
                  <a:cubicBezTo>
                    <a:pt x="1369" y="336"/>
                    <a:pt x="1393" y="336"/>
                    <a:pt x="1418" y="336"/>
                  </a:cubicBezTo>
                  <a:cubicBezTo>
                    <a:pt x="1985" y="332"/>
                    <a:pt x="2009" y="162"/>
                    <a:pt x="2009" y="162"/>
                  </a:cubicBezTo>
                  <a:lnTo>
                    <a:pt x="20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39"/>
            <p:cNvSpPr/>
            <p:nvPr/>
          </p:nvSpPr>
          <p:spPr>
            <a:xfrm flipH="1">
              <a:off x="6944130" y="3987797"/>
              <a:ext cx="695822" cy="558207"/>
            </a:xfrm>
            <a:custGeom>
              <a:rect b="b" l="l" r="r" t="t"/>
              <a:pathLst>
                <a:path extrusionOk="0" h="1225" w="1527">
                  <a:moveTo>
                    <a:pt x="1518" y="0"/>
                  </a:moveTo>
                  <a:lnTo>
                    <a:pt x="1518" y="10"/>
                  </a:lnTo>
                  <a:lnTo>
                    <a:pt x="1518" y="10"/>
                  </a:lnTo>
                  <a:cubicBezTo>
                    <a:pt x="1524" y="4"/>
                    <a:pt x="1526" y="0"/>
                    <a:pt x="1526" y="0"/>
                  </a:cubicBezTo>
                  <a:close/>
                  <a:moveTo>
                    <a:pt x="1518" y="10"/>
                  </a:moveTo>
                  <a:cubicBezTo>
                    <a:pt x="1457" y="82"/>
                    <a:pt x="1062" y="536"/>
                    <a:pt x="716" y="711"/>
                  </a:cubicBezTo>
                  <a:cubicBezTo>
                    <a:pt x="548" y="797"/>
                    <a:pt x="416" y="826"/>
                    <a:pt x="314" y="826"/>
                  </a:cubicBezTo>
                  <a:cubicBezTo>
                    <a:pt x="79" y="826"/>
                    <a:pt x="1" y="670"/>
                    <a:pt x="1" y="670"/>
                  </a:cubicBezTo>
                  <a:lnTo>
                    <a:pt x="1" y="1087"/>
                  </a:lnTo>
                  <a:cubicBezTo>
                    <a:pt x="1" y="1087"/>
                    <a:pt x="50" y="1224"/>
                    <a:pt x="274" y="1224"/>
                  </a:cubicBezTo>
                  <a:cubicBezTo>
                    <a:pt x="362" y="1224"/>
                    <a:pt x="476" y="1203"/>
                    <a:pt x="625" y="1145"/>
                  </a:cubicBezTo>
                  <a:cubicBezTo>
                    <a:pt x="1287" y="885"/>
                    <a:pt x="1518" y="318"/>
                    <a:pt x="1518" y="318"/>
                  </a:cubicBezTo>
                  <a:lnTo>
                    <a:pt x="1518" y="1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39"/>
            <p:cNvSpPr/>
            <p:nvPr/>
          </p:nvSpPr>
          <p:spPr>
            <a:xfrm flipH="1">
              <a:off x="6927269" y="3970481"/>
              <a:ext cx="309406" cy="2340368"/>
            </a:xfrm>
            <a:custGeom>
              <a:rect b="b" l="l" r="r" t="t"/>
              <a:pathLst>
                <a:path extrusionOk="0" h="5136" w="679">
                  <a:moveTo>
                    <a:pt x="679" y="1"/>
                  </a:moveTo>
                  <a:lnTo>
                    <a:pt x="195" y="1572"/>
                  </a:lnTo>
                  <a:lnTo>
                    <a:pt x="1" y="5032"/>
                  </a:lnTo>
                  <a:lnTo>
                    <a:pt x="294" y="5136"/>
                  </a:lnTo>
                  <a:cubicBezTo>
                    <a:pt x="294" y="5136"/>
                    <a:pt x="232" y="2002"/>
                    <a:pt x="393" y="1394"/>
                  </a:cubicBezTo>
                  <a:cubicBezTo>
                    <a:pt x="559" y="774"/>
                    <a:pt x="679" y="1"/>
                    <a:pt x="6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39"/>
            <p:cNvSpPr/>
            <p:nvPr/>
          </p:nvSpPr>
          <p:spPr>
            <a:xfrm flipH="1">
              <a:off x="5636779" y="3895294"/>
              <a:ext cx="98427" cy="209612"/>
            </a:xfrm>
            <a:custGeom>
              <a:rect b="b" l="l" r="r" t="t"/>
              <a:pathLst>
                <a:path extrusionOk="0" h="460" w="216">
                  <a:moveTo>
                    <a:pt x="1" y="1"/>
                  </a:moveTo>
                  <a:lnTo>
                    <a:pt x="1" y="315"/>
                  </a:lnTo>
                  <a:lnTo>
                    <a:pt x="187" y="459"/>
                  </a:lnTo>
                  <a:lnTo>
                    <a:pt x="216" y="75"/>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39"/>
            <p:cNvSpPr/>
            <p:nvPr/>
          </p:nvSpPr>
          <p:spPr>
            <a:xfrm flipH="1">
              <a:off x="5701030" y="3876611"/>
              <a:ext cx="34176" cy="248801"/>
            </a:xfrm>
            <a:custGeom>
              <a:rect b="b" l="l" r="r" t="t"/>
              <a:pathLst>
                <a:path extrusionOk="0" h="546" w="75">
                  <a:moveTo>
                    <a:pt x="38" y="0"/>
                  </a:moveTo>
                  <a:cubicBezTo>
                    <a:pt x="17" y="0"/>
                    <a:pt x="1" y="17"/>
                    <a:pt x="1" y="37"/>
                  </a:cubicBezTo>
                  <a:lnTo>
                    <a:pt x="1" y="513"/>
                  </a:lnTo>
                  <a:cubicBezTo>
                    <a:pt x="1" y="529"/>
                    <a:pt x="17" y="546"/>
                    <a:pt x="38" y="546"/>
                  </a:cubicBezTo>
                  <a:cubicBezTo>
                    <a:pt x="54" y="546"/>
                    <a:pt x="71" y="529"/>
                    <a:pt x="75" y="513"/>
                  </a:cubicBezTo>
                  <a:lnTo>
                    <a:pt x="75" y="37"/>
                  </a:lnTo>
                  <a:cubicBezTo>
                    <a:pt x="75" y="17"/>
                    <a:pt x="58" y="0"/>
                    <a:pt x="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39"/>
            <p:cNvSpPr/>
            <p:nvPr/>
          </p:nvSpPr>
          <p:spPr>
            <a:xfrm flipH="1">
              <a:off x="5734751" y="3895294"/>
              <a:ext cx="143539" cy="2334445"/>
            </a:xfrm>
            <a:custGeom>
              <a:rect b="b" l="l" r="r" t="t"/>
              <a:pathLst>
                <a:path extrusionOk="0" h="5123" w="315">
                  <a:moveTo>
                    <a:pt x="315" y="1"/>
                  </a:moveTo>
                  <a:cubicBezTo>
                    <a:pt x="314" y="1"/>
                    <a:pt x="207" y="513"/>
                    <a:pt x="224" y="1137"/>
                  </a:cubicBezTo>
                  <a:cubicBezTo>
                    <a:pt x="240" y="1762"/>
                    <a:pt x="0" y="5123"/>
                    <a:pt x="0" y="5123"/>
                  </a:cubicBezTo>
                  <a:lnTo>
                    <a:pt x="294" y="5019"/>
                  </a:lnTo>
                  <a:lnTo>
                    <a:pt x="3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39"/>
            <p:cNvSpPr/>
            <p:nvPr/>
          </p:nvSpPr>
          <p:spPr>
            <a:xfrm flipH="1">
              <a:off x="6586419" y="4843111"/>
              <a:ext cx="263838" cy="218726"/>
            </a:xfrm>
            <a:custGeom>
              <a:rect b="b" l="l" r="r" t="t"/>
              <a:pathLst>
                <a:path extrusionOk="0" h="480" w="579">
                  <a:moveTo>
                    <a:pt x="116" y="0"/>
                  </a:moveTo>
                  <a:cubicBezTo>
                    <a:pt x="86" y="0"/>
                    <a:pt x="57" y="13"/>
                    <a:pt x="37" y="37"/>
                  </a:cubicBezTo>
                  <a:cubicBezTo>
                    <a:pt x="0" y="87"/>
                    <a:pt x="8" y="145"/>
                    <a:pt x="50" y="182"/>
                  </a:cubicBezTo>
                  <a:lnTo>
                    <a:pt x="397" y="459"/>
                  </a:lnTo>
                  <a:cubicBezTo>
                    <a:pt x="414" y="473"/>
                    <a:pt x="436" y="479"/>
                    <a:pt x="458" y="479"/>
                  </a:cubicBezTo>
                  <a:cubicBezTo>
                    <a:pt x="489" y="479"/>
                    <a:pt x="520" y="467"/>
                    <a:pt x="542" y="442"/>
                  </a:cubicBezTo>
                  <a:cubicBezTo>
                    <a:pt x="579" y="397"/>
                    <a:pt x="566" y="335"/>
                    <a:pt x="525" y="298"/>
                  </a:cubicBezTo>
                  <a:lnTo>
                    <a:pt x="182" y="21"/>
                  </a:lnTo>
                  <a:cubicBezTo>
                    <a:pt x="161" y="7"/>
                    <a:pt x="138" y="0"/>
                    <a:pt x="116" y="0"/>
                  </a:cubicBezTo>
                  <a:close/>
                </a:path>
              </a:pathLst>
            </a:custGeom>
            <a:solidFill>
              <a:srgbClr val="FFB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39"/>
            <p:cNvSpPr/>
            <p:nvPr/>
          </p:nvSpPr>
          <p:spPr>
            <a:xfrm flipH="1">
              <a:off x="6525813" y="4779316"/>
              <a:ext cx="264294" cy="219182"/>
            </a:xfrm>
            <a:custGeom>
              <a:rect b="b" l="l" r="r" t="t"/>
              <a:pathLst>
                <a:path extrusionOk="0" h="481" w="580">
                  <a:moveTo>
                    <a:pt x="118" y="1"/>
                  </a:moveTo>
                  <a:cubicBezTo>
                    <a:pt x="89" y="1"/>
                    <a:pt x="59" y="15"/>
                    <a:pt x="38" y="41"/>
                  </a:cubicBezTo>
                  <a:cubicBezTo>
                    <a:pt x="0" y="86"/>
                    <a:pt x="13" y="148"/>
                    <a:pt x="54" y="186"/>
                  </a:cubicBezTo>
                  <a:lnTo>
                    <a:pt x="401" y="458"/>
                  </a:lnTo>
                  <a:cubicBezTo>
                    <a:pt x="418" y="474"/>
                    <a:pt x="439" y="481"/>
                    <a:pt x="461" y="481"/>
                  </a:cubicBezTo>
                  <a:cubicBezTo>
                    <a:pt x="492" y="481"/>
                    <a:pt x="524" y="466"/>
                    <a:pt x="546" y="442"/>
                  </a:cubicBezTo>
                  <a:cubicBezTo>
                    <a:pt x="579" y="396"/>
                    <a:pt x="571" y="334"/>
                    <a:pt x="530" y="297"/>
                  </a:cubicBezTo>
                  <a:lnTo>
                    <a:pt x="182" y="24"/>
                  </a:lnTo>
                  <a:cubicBezTo>
                    <a:pt x="163" y="8"/>
                    <a:pt x="141" y="1"/>
                    <a:pt x="118" y="1"/>
                  </a:cubicBezTo>
                  <a:close/>
                </a:path>
              </a:pathLst>
            </a:custGeom>
            <a:solidFill>
              <a:srgbClr val="FFB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39"/>
            <p:cNvSpPr/>
            <p:nvPr/>
          </p:nvSpPr>
          <p:spPr>
            <a:xfrm flipH="1">
              <a:off x="6469309" y="4713242"/>
              <a:ext cx="264294" cy="220093"/>
            </a:xfrm>
            <a:custGeom>
              <a:rect b="b" l="l" r="r" t="t"/>
              <a:pathLst>
                <a:path extrusionOk="0" h="483" w="580">
                  <a:moveTo>
                    <a:pt x="117" y="1"/>
                  </a:moveTo>
                  <a:cubicBezTo>
                    <a:pt x="88" y="1"/>
                    <a:pt x="59" y="14"/>
                    <a:pt x="38" y="37"/>
                  </a:cubicBezTo>
                  <a:cubicBezTo>
                    <a:pt x="0" y="87"/>
                    <a:pt x="13" y="149"/>
                    <a:pt x="54" y="186"/>
                  </a:cubicBezTo>
                  <a:lnTo>
                    <a:pt x="401" y="459"/>
                  </a:lnTo>
                  <a:cubicBezTo>
                    <a:pt x="419" y="475"/>
                    <a:pt x="441" y="482"/>
                    <a:pt x="464" y="482"/>
                  </a:cubicBezTo>
                  <a:cubicBezTo>
                    <a:pt x="494" y="482"/>
                    <a:pt x="525" y="468"/>
                    <a:pt x="546" y="442"/>
                  </a:cubicBezTo>
                  <a:cubicBezTo>
                    <a:pt x="579" y="397"/>
                    <a:pt x="571" y="335"/>
                    <a:pt x="530" y="297"/>
                  </a:cubicBezTo>
                  <a:lnTo>
                    <a:pt x="182" y="25"/>
                  </a:lnTo>
                  <a:cubicBezTo>
                    <a:pt x="163" y="8"/>
                    <a:pt x="140" y="1"/>
                    <a:pt x="117" y="1"/>
                  </a:cubicBezTo>
                  <a:close/>
                </a:path>
              </a:pathLst>
            </a:custGeom>
            <a:solidFill>
              <a:srgbClr val="FFB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39"/>
            <p:cNvSpPr/>
            <p:nvPr/>
          </p:nvSpPr>
          <p:spPr>
            <a:xfrm flipH="1">
              <a:off x="6422374" y="4645346"/>
              <a:ext cx="264294" cy="219182"/>
            </a:xfrm>
            <a:custGeom>
              <a:rect b="b" l="l" r="r" t="t"/>
              <a:pathLst>
                <a:path extrusionOk="0" h="481" w="580">
                  <a:moveTo>
                    <a:pt x="120" y="0"/>
                  </a:moveTo>
                  <a:cubicBezTo>
                    <a:pt x="90" y="0"/>
                    <a:pt x="60" y="13"/>
                    <a:pt x="38" y="37"/>
                  </a:cubicBezTo>
                  <a:cubicBezTo>
                    <a:pt x="1" y="83"/>
                    <a:pt x="13" y="145"/>
                    <a:pt x="55" y="182"/>
                  </a:cubicBezTo>
                  <a:lnTo>
                    <a:pt x="402" y="459"/>
                  </a:lnTo>
                  <a:cubicBezTo>
                    <a:pt x="422" y="473"/>
                    <a:pt x="444" y="481"/>
                    <a:pt x="467" y="481"/>
                  </a:cubicBezTo>
                  <a:cubicBezTo>
                    <a:pt x="496" y="481"/>
                    <a:pt x="525" y="468"/>
                    <a:pt x="546" y="442"/>
                  </a:cubicBezTo>
                  <a:cubicBezTo>
                    <a:pt x="580" y="393"/>
                    <a:pt x="571" y="335"/>
                    <a:pt x="530" y="298"/>
                  </a:cubicBezTo>
                  <a:lnTo>
                    <a:pt x="183" y="21"/>
                  </a:lnTo>
                  <a:cubicBezTo>
                    <a:pt x="164" y="7"/>
                    <a:pt x="142" y="0"/>
                    <a:pt x="120" y="0"/>
                  </a:cubicBezTo>
                  <a:close/>
                </a:path>
              </a:pathLst>
            </a:custGeom>
            <a:solidFill>
              <a:srgbClr val="FFB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39"/>
            <p:cNvSpPr/>
            <p:nvPr/>
          </p:nvSpPr>
          <p:spPr>
            <a:xfrm flipH="1">
              <a:off x="6433767" y="4451225"/>
              <a:ext cx="650254" cy="597395"/>
            </a:xfrm>
            <a:custGeom>
              <a:rect b="b" l="l" r="r" t="t"/>
              <a:pathLst>
                <a:path extrusionOk="0" h="1311" w="1427">
                  <a:moveTo>
                    <a:pt x="120" y="0"/>
                  </a:moveTo>
                  <a:lnTo>
                    <a:pt x="0" y="629"/>
                  </a:lnTo>
                  <a:cubicBezTo>
                    <a:pt x="0" y="629"/>
                    <a:pt x="129" y="815"/>
                    <a:pt x="294" y="968"/>
                  </a:cubicBezTo>
                  <a:cubicBezTo>
                    <a:pt x="459" y="1116"/>
                    <a:pt x="906" y="1311"/>
                    <a:pt x="906" y="1311"/>
                  </a:cubicBezTo>
                  <a:cubicBezTo>
                    <a:pt x="906" y="1311"/>
                    <a:pt x="1046" y="1013"/>
                    <a:pt x="1113" y="906"/>
                  </a:cubicBezTo>
                  <a:cubicBezTo>
                    <a:pt x="1179" y="794"/>
                    <a:pt x="1427" y="753"/>
                    <a:pt x="1427" y="753"/>
                  </a:cubicBezTo>
                  <a:cubicBezTo>
                    <a:pt x="1427" y="753"/>
                    <a:pt x="1067" y="331"/>
                    <a:pt x="947" y="256"/>
                  </a:cubicBezTo>
                  <a:cubicBezTo>
                    <a:pt x="827" y="186"/>
                    <a:pt x="120" y="0"/>
                    <a:pt x="120"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39"/>
            <p:cNvSpPr/>
            <p:nvPr/>
          </p:nvSpPr>
          <p:spPr>
            <a:xfrm flipH="1">
              <a:off x="7017497" y="2037480"/>
              <a:ext cx="1307799" cy="1805857"/>
            </a:xfrm>
            <a:custGeom>
              <a:rect b="b" l="l" r="r" t="t"/>
              <a:pathLst>
                <a:path extrusionOk="0" h="3963" w="2870">
                  <a:moveTo>
                    <a:pt x="2093" y="1"/>
                  </a:moveTo>
                  <a:cubicBezTo>
                    <a:pt x="1774" y="1"/>
                    <a:pt x="1432" y="272"/>
                    <a:pt x="1236" y="559"/>
                  </a:cubicBezTo>
                  <a:cubicBezTo>
                    <a:pt x="972" y="940"/>
                    <a:pt x="0" y="3276"/>
                    <a:pt x="70" y="3532"/>
                  </a:cubicBezTo>
                  <a:cubicBezTo>
                    <a:pt x="140" y="3814"/>
                    <a:pt x="484" y="3962"/>
                    <a:pt x="725" y="3962"/>
                  </a:cubicBezTo>
                  <a:cubicBezTo>
                    <a:pt x="798" y="3962"/>
                    <a:pt x="862" y="3948"/>
                    <a:pt x="905" y="3920"/>
                  </a:cubicBezTo>
                  <a:cubicBezTo>
                    <a:pt x="1091" y="3801"/>
                    <a:pt x="2365" y="1684"/>
                    <a:pt x="2530" y="1328"/>
                  </a:cubicBezTo>
                  <a:cubicBezTo>
                    <a:pt x="2687" y="973"/>
                    <a:pt x="2869" y="464"/>
                    <a:pt x="2414" y="113"/>
                  </a:cubicBezTo>
                  <a:cubicBezTo>
                    <a:pt x="2315" y="34"/>
                    <a:pt x="2206" y="1"/>
                    <a:pt x="20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39"/>
            <p:cNvSpPr/>
            <p:nvPr/>
          </p:nvSpPr>
          <p:spPr>
            <a:xfrm flipH="1">
              <a:off x="6968736" y="4279433"/>
              <a:ext cx="380948" cy="407377"/>
            </a:xfrm>
            <a:custGeom>
              <a:rect b="b" l="l" r="r" t="t"/>
              <a:pathLst>
                <a:path extrusionOk="0" h="894" w="836">
                  <a:moveTo>
                    <a:pt x="639" y="0"/>
                  </a:moveTo>
                  <a:cubicBezTo>
                    <a:pt x="523" y="0"/>
                    <a:pt x="338" y="67"/>
                    <a:pt x="195" y="266"/>
                  </a:cubicBezTo>
                  <a:cubicBezTo>
                    <a:pt x="1" y="547"/>
                    <a:pt x="100" y="815"/>
                    <a:pt x="162" y="877"/>
                  </a:cubicBezTo>
                  <a:cubicBezTo>
                    <a:pt x="173" y="888"/>
                    <a:pt x="190" y="893"/>
                    <a:pt x="211" y="893"/>
                  </a:cubicBezTo>
                  <a:cubicBezTo>
                    <a:pt x="315" y="893"/>
                    <a:pt x="522" y="778"/>
                    <a:pt x="621" y="621"/>
                  </a:cubicBezTo>
                  <a:cubicBezTo>
                    <a:pt x="745" y="427"/>
                    <a:pt x="836" y="137"/>
                    <a:pt x="741" y="30"/>
                  </a:cubicBezTo>
                  <a:cubicBezTo>
                    <a:pt x="724" y="12"/>
                    <a:pt x="687" y="0"/>
                    <a:pt x="6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39"/>
            <p:cNvSpPr/>
            <p:nvPr/>
          </p:nvSpPr>
          <p:spPr>
            <a:xfrm flipH="1">
              <a:off x="6893092" y="4417505"/>
              <a:ext cx="292546" cy="309862"/>
            </a:xfrm>
            <a:custGeom>
              <a:rect b="b" l="l" r="r" t="t"/>
              <a:pathLst>
                <a:path extrusionOk="0" h="680" w="642">
                  <a:moveTo>
                    <a:pt x="421" y="1"/>
                  </a:moveTo>
                  <a:cubicBezTo>
                    <a:pt x="328" y="1"/>
                    <a:pt x="204" y="53"/>
                    <a:pt x="120" y="194"/>
                  </a:cubicBezTo>
                  <a:cubicBezTo>
                    <a:pt x="0" y="384"/>
                    <a:pt x="17" y="641"/>
                    <a:pt x="54" y="669"/>
                  </a:cubicBezTo>
                  <a:cubicBezTo>
                    <a:pt x="62" y="675"/>
                    <a:pt x="74" y="679"/>
                    <a:pt x="90" y="679"/>
                  </a:cubicBezTo>
                  <a:cubicBezTo>
                    <a:pt x="144" y="679"/>
                    <a:pt x="243" y="629"/>
                    <a:pt x="405" y="409"/>
                  </a:cubicBezTo>
                  <a:cubicBezTo>
                    <a:pt x="641" y="91"/>
                    <a:pt x="509" y="20"/>
                    <a:pt x="509" y="20"/>
                  </a:cubicBezTo>
                  <a:cubicBezTo>
                    <a:pt x="486" y="8"/>
                    <a:pt x="456" y="1"/>
                    <a:pt x="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39"/>
            <p:cNvSpPr/>
            <p:nvPr/>
          </p:nvSpPr>
          <p:spPr>
            <a:xfrm flipH="1">
              <a:off x="6870769" y="3492471"/>
              <a:ext cx="1550676" cy="1271801"/>
            </a:xfrm>
            <a:custGeom>
              <a:rect b="b" l="l" r="r" t="t"/>
              <a:pathLst>
                <a:path extrusionOk="0" h="2791" w="3403">
                  <a:moveTo>
                    <a:pt x="850" y="0"/>
                  </a:moveTo>
                  <a:cubicBezTo>
                    <a:pt x="693" y="0"/>
                    <a:pt x="529" y="48"/>
                    <a:pt x="385" y="186"/>
                  </a:cubicBezTo>
                  <a:cubicBezTo>
                    <a:pt x="0" y="554"/>
                    <a:pt x="831" y="1277"/>
                    <a:pt x="1257" y="1612"/>
                  </a:cubicBezTo>
                  <a:cubicBezTo>
                    <a:pt x="1679" y="1943"/>
                    <a:pt x="3014" y="2790"/>
                    <a:pt x="3014" y="2790"/>
                  </a:cubicBezTo>
                  <a:lnTo>
                    <a:pt x="3403" y="2356"/>
                  </a:lnTo>
                  <a:cubicBezTo>
                    <a:pt x="3403" y="2356"/>
                    <a:pt x="2559" y="1191"/>
                    <a:pt x="1443" y="211"/>
                  </a:cubicBezTo>
                  <a:cubicBezTo>
                    <a:pt x="1367" y="143"/>
                    <a:pt x="1120" y="0"/>
                    <a:pt x="850"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39"/>
            <p:cNvSpPr/>
            <p:nvPr/>
          </p:nvSpPr>
          <p:spPr>
            <a:xfrm flipH="1">
              <a:off x="6953699" y="4238422"/>
              <a:ext cx="467527" cy="484387"/>
            </a:xfrm>
            <a:custGeom>
              <a:rect b="b" l="l" r="r" t="t"/>
              <a:pathLst>
                <a:path extrusionOk="0" h="1063" w="1026">
                  <a:moveTo>
                    <a:pt x="658" y="0"/>
                  </a:moveTo>
                  <a:lnTo>
                    <a:pt x="0" y="682"/>
                  </a:lnTo>
                  <a:lnTo>
                    <a:pt x="571" y="1062"/>
                  </a:lnTo>
                  <a:cubicBezTo>
                    <a:pt x="571" y="1062"/>
                    <a:pt x="513" y="889"/>
                    <a:pt x="683" y="657"/>
                  </a:cubicBezTo>
                  <a:cubicBezTo>
                    <a:pt x="847" y="439"/>
                    <a:pt x="955" y="410"/>
                    <a:pt x="1001" y="410"/>
                  </a:cubicBezTo>
                  <a:cubicBezTo>
                    <a:pt x="1017" y="410"/>
                    <a:pt x="1026" y="413"/>
                    <a:pt x="1026" y="413"/>
                  </a:cubicBezTo>
                  <a:lnTo>
                    <a:pt x="65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39"/>
            <p:cNvSpPr/>
            <p:nvPr/>
          </p:nvSpPr>
          <p:spPr>
            <a:xfrm flipH="1">
              <a:off x="7010205" y="3469687"/>
              <a:ext cx="1418988" cy="1209830"/>
            </a:xfrm>
            <a:custGeom>
              <a:rect b="b" l="l" r="r" t="t"/>
              <a:pathLst>
                <a:path extrusionOk="0" h="2655" w="3114">
                  <a:moveTo>
                    <a:pt x="845" y="1"/>
                  </a:moveTo>
                  <a:cubicBezTo>
                    <a:pt x="688" y="1"/>
                    <a:pt x="524" y="48"/>
                    <a:pt x="385" y="182"/>
                  </a:cubicBezTo>
                  <a:cubicBezTo>
                    <a:pt x="1" y="550"/>
                    <a:pt x="765" y="1393"/>
                    <a:pt x="1191" y="1728"/>
                  </a:cubicBezTo>
                  <a:cubicBezTo>
                    <a:pt x="1613" y="2059"/>
                    <a:pt x="2535" y="2654"/>
                    <a:pt x="2535" y="2654"/>
                  </a:cubicBezTo>
                  <a:cubicBezTo>
                    <a:pt x="2535" y="2654"/>
                    <a:pt x="2427" y="2390"/>
                    <a:pt x="2675" y="2080"/>
                  </a:cubicBezTo>
                  <a:cubicBezTo>
                    <a:pt x="2895" y="1807"/>
                    <a:pt x="3114" y="1807"/>
                    <a:pt x="3114" y="1807"/>
                  </a:cubicBezTo>
                  <a:cubicBezTo>
                    <a:pt x="3114" y="1807"/>
                    <a:pt x="2593" y="1191"/>
                    <a:pt x="1468" y="215"/>
                  </a:cubicBezTo>
                  <a:cubicBezTo>
                    <a:pt x="1394" y="152"/>
                    <a:pt x="1129" y="1"/>
                    <a:pt x="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39"/>
            <p:cNvSpPr/>
            <p:nvPr/>
          </p:nvSpPr>
          <p:spPr>
            <a:xfrm flipH="1">
              <a:off x="5649995" y="2104921"/>
              <a:ext cx="463881" cy="283888"/>
            </a:xfrm>
            <a:custGeom>
              <a:rect b="b" l="l" r="r" t="t"/>
              <a:pathLst>
                <a:path extrusionOk="0" h="623" w="1018">
                  <a:moveTo>
                    <a:pt x="782" y="0"/>
                  </a:moveTo>
                  <a:cubicBezTo>
                    <a:pt x="662" y="0"/>
                    <a:pt x="513" y="36"/>
                    <a:pt x="393" y="89"/>
                  </a:cubicBezTo>
                  <a:cubicBezTo>
                    <a:pt x="187" y="176"/>
                    <a:pt x="1" y="424"/>
                    <a:pt x="46" y="498"/>
                  </a:cubicBezTo>
                  <a:cubicBezTo>
                    <a:pt x="74" y="546"/>
                    <a:pt x="190" y="623"/>
                    <a:pt x="357" y="623"/>
                  </a:cubicBezTo>
                  <a:cubicBezTo>
                    <a:pt x="439" y="623"/>
                    <a:pt x="532" y="605"/>
                    <a:pt x="633" y="556"/>
                  </a:cubicBezTo>
                  <a:cubicBezTo>
                    <a:pt x="943" y="403"/>
                    <a:pt x="1018" y="126"/>
                    <a:pt x="972" y="64"/>
                  </a:cubicBezTo>
                  <a:cubicBezTo>
                    <a:pt x="939" y="19"/>
                    <a:pt x="868"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39"/>
            <p:cNvSpPr/>
            <p:nvPr/>
          </p:nvSpPr>
          <p:spPr>
            <a:xfrm flipH="1">
              <a:off x="5772573" y="2034290"/>
              <a:ext cx="341304" cy="207334"/>
            </a:xfrm>
            <a:custGeom>
              <a:rect b="b" l="l" r="r" t="t"/>
              <a:pathLst>
                <a:path extrusionOk="0" h="455" w="749">
                  <a:moveTo>
                    <a:pt x="620" y="0"/>
                  </a:moveTo>
                  <a:cubicBezTo>
                    <a:pt x="562" y="0"/>
                    <a:pt x="473" y="22"/>
                    <a:pt x="335" y="95"/>
                  </a:cubicBezTo>
                  <a:cubicBezTo>
                    <a:pt x="21" y="256"/>
                    <a:pt x="1" y="360"/>
                    <a:pt x="17" y="401"/>
                  </a:cubicBezTo>
                  <a:cubicBezTo>
                    <a:pt x="27" y="426"/>
                    <a:pt x="119" y="454"/>
                    <a:pt x="235" y="454"/>
                  </a:cubicBezTo>
                  <a:cubicBezTo>
                    <a:pt x="311" y="454"/>
                    <a:pt x="398" y="442"/>
                    <a:pt x="480" y="409"/>
                  </a:cubicBezTo>
                  <a:cubicBezTo>
                    <a:pt x="683" y="322"/>
                    <a:pt x="749" y="136"/>
                    <a:pt x="724" y="54"/>
                  </a:cubicBezTo>
                  <a:cubicBezTo>
                    <a:pt x="724" y="54"/>
                    <a:pt x="710" y="0"/>
                    <a:pt x="6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39"/>
            <p:cNvSpPr/>
            <p:nvPr/>
          </p:nvSpPr>
          <p:spPr>
            <a:xfrm flipH="1">
              <a:off x="5058523" y="1956824"/>
              <a:ext cx="1021633" cy="1519690"/>
            </a:xfrm>
            <a:custGeom>
              <a:rect b="b" l="l" r="r" t="t"/>
              <a:pathLst>
                <a:path extrusionOk="0" h="3335" w="2242">
                  <a:moveTo>
                    <a:pt x="406" y="1"/>
                  </a:moveTo>
                  <a:lnTo>
                    <a:pt x="1" y="178"/>
                  </a:lnTo>
                  <a:cubicBezTo>
                    <a:pt x="1" y="178"/>
                    <a:pt x="423" y="1737"/>
                    <a:pt x="646" y="2204"/>
                  </a:cubicBezTo>
                  <a:cubicBezTo>
                    <a:pt x="838" y="2602"/>
                    <a:pt x="1234" y="3335"/>
                    <a:pt x="1617" y="3335"/>
                  </a:cubicBezTo>
                  <a:cubicBezTo>
                    <a:pt x="1680" y="3335"/>
                    <a:pt x="1742" y="3315"/>
                    <a:pt x="1803" y="3271"/>
                  </a:cubicBezTo>
                  <a:cubicBezTo>
                    <a:pt x="2242" y="2948"/>
                    <a:pt x="2080" y="2365"/>
                    <a:pt x="2014" y="2245"/>
                  </a:cubicBezTo>
                  <a:cubicBezTo>
                    <a:pt x="1328" y="1005"/>
                    <a:pt x="406" y="1"/>
                    <a:pt x="406"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39"/>
            <p:cNvSpPr/>
            <p:nvPr/>
          </p:nvSpPr>
          <p:spPr>
            <a:xfrm flipH="1">
              <a:off x="5642249" y="2058441"/>
              <a:ext cx="466160" cy="435629"/>
            </a:xfrm>
            <a:custGeom>
              <a:rect b="b" l="l" r="r" t="t"/>
              <a:pathLst>
                <a:path extrusionOk="0" h="956" w="1023">
                  <a:moveTo>
                    <a:pt x="712" y="1"/>
                  </a:moveTo>
                  <a:cubicBezTo>
                    <a:pt x="712" y="1"/>
                    <a:pt x="737" y="125"/>
                    <a:pt x="406" y="294"/>
                  </a:cubicBezTo>
                  <a:cubicBezTo>
                    <a:pt x="298" y="353"/>
                    <a:pt x="208" y="369"/>
                    <a:pt x="141" y="369"/>
                  </a:cubicBezTo>
                  <a:cubicBezTo>
                    <a:pt x="51" y="369"/>
                    <a:pt x="1" y="340"/>
                    <a:pt x="1" y="340"/>
                  </a:cubicBezTo>
                  <a:lnTo>
                    <a:pt x="1" y="340"/>
                  </a:lnTo>
                  <a:lnTo>
                    <a:pt x="232" y="956"/>
                  </a:lnTo>
                  <a:lnTo>
                    <a:pt x="1022" y="418"/>
                  </a:lnTo>
                  <a:lnTo>
                    <a:pt x="7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39"/>
            <p:cNvSpPr/>
            <p:nvPr/>
          </p:nvSpPr>
          <p:spPr>
            <a:xfrm flipH="1">
              <a:off x="5039385" y="2134085"/>
              <a:ext cx="1053530" cy="1355646"/>
            </a:xfrm>
            <a:custGeom>
              <a:rect b="b" l="l" r="r" t="t"/>
              <a:pathLst>
                <a:path extrusionOk="0" h="2975" w="2312">
                  <a:moveTo>
                    <a:pt x="926" y="0"/>
                  </a:moveTo>
                  <a:cubicBezTo>
                    <a:pt x="926" y="0"/>
                    <a:pt x="885" y="207"/>
                    <a:pt x="575" y="380"/>
                  </a:cubicBezTo>
                  <a:cubicBezTo>
                    <a:pt x="432" y="461"/>
                    <a:pt x="310" y="485"/>
                    <a:pt x="216" y="485"/>
                  </a:cubicBezTo>
                  <a:cubicBezTo>
                    <a:pt x="79" y="485"/>
                    <a:pt x="0" y="434"/>
                    <a:pt x="0" y="434"/>
                  </a:cubicBezTo>
                  <a:lnTo>
                    <a:pt x="0" y="434"/>
                  </a:lnTo>
                  <a:cubicBezTo>
                    <a:pt x="0" y="434"/>
                    <a:pt x="364" y="1418"/>
                    <a:pt x="587" y="1885"/>
                  </a:cubicBezTo>
                  <a:cubicBezTo>
                    <a:pt x="774" y="2280"/>
                    <a:pt x="1261" y="2974"/>
                    <a:pt x="1669" y="2974"/>
                  </a:cubicBezTo>
                  <a:cubicBezTo>
                    <a:pt x="1740" y="2974"/>
                    <a:pt x="1809" y="2954"/>
                    <a:pt x="1873" y="2906"/>
                  </a:cubicBezTo>
                  <a:cubicBezTo>
                    <a:pt x="2311" y="2588"/>
                    <a:pt x="2146" y="1972"/>
                    <a:pt x="2075" y="1844"/>
                  </a:cubicBezTo>
                  <a:cubicBezTo>
                    <a:pt x="1389" y="604"/>
                    <a:pt x="926" y="0"/>
                    <a:pt x="9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39"/>
            <p:cNvSpPr/>
            <p:nvPr/>
          </p:nvSpPr>
          <p:spPr>
            <a:xfrm flipH="1">
              <a:off x="6927267" y="3951798"/>
              <a:ext cx="34176" cy="249257"/>
            </a:xfrm>
            <a:custGeom>
              <a:rect b="b" l="l" r="r" t="t"/>
              <a:pathLst>
                <a:path extrusionOk="0" h="547" w="75">
                  <a:moveTo>
                    <a:pt x="37" y="1"/>
                  </a:moveTo>
                  <a:cubicBezTo>
                    <a:pt x="17" y="1"/>
                    <a:pt x="0" y="17"/>
                    <a:pt x="0" y="38"/>
                  </a:cubicBezTo>
                  <a:lnTo>
                    <a:pt x="0" y="513"/>
                  </a:lnTo>
                  <a:cubicBezTo>
                    <a:pt x="0" y="534"/>
                    <a:pt x="17" y="546"/>
                    <a:pt x="37" y="546"/>
                  </a:cubicBezTo>
                  <a:cubicBezTo>
                    <a:pt x="58" y="546"/>
                    <a:pt x="75" y="530"/>
                    <a:pt x="75" y="513"/>
                  </a:cubicBezTo>
                  <a:lnTo>
                    <a:pt x="75" y="38"/>
                  </a:lnTo>
                  <a:cubicBezTo>
                    <a:pt x="75" y="17"/>
                    <a:pt x="58" y="1"/>
                    <a:pt x="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39"/>
            <p:cNvSpPr/>
            <p:nvPr/>
          </p:nvSpPr>
          <p:spPr>
            <a:xfrm flipH="1">
              <a:off x="6288405" y="4396543"/>
              <a:ext cx="695822" cy="753693"/>
            </a:xfrm>
            <a:custGeom>
              <a:rect b="b" l="l" r="r" t="t"/>
              <a:pathLst>
                <a:path extrusionOk="0" h="1654" w="1527">
                  <a:moveTo>
                    <a:pt x="633" y="0"/>
                  </a:moveTo>
                  <a:lnTo>
                    <a:pt x="563" y="145"/>
                  </a:lnTo>
                  <a:cubicBezTo>
                    <a:pt x="563" y="145"/>
                    <a:pt x="687" y="376"/>
                    <a:pt x="666" y="472"/>
                  </a:cubicBezTo>
                  <a:cubicBezTo>
                    <a:pt x="650" y="563"/>
                    <a:pt x="63" y="1406"/>
                    <a:pt x="63" y="1406"/>
                  </a:cubicBezTo>
                  <a:lnTo>
                    <a:pt x="1" y="1596"/>
                  </a:lnTo>
                  <a:lnTo>
                    <a:pt x="1208" y="1654"/>
                  </a:lnTo>
                  <a:lnTo>
                    <a:pt x="1448" y="1075"/>
                  </a:lnTo>
                  <a:lnTo>
                    <a:pt x="1526" y="46"/>
                  </a:lnTo>
                  <a:lnTo>
                    <a:pt x="6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39"/>
            <p:cNvSpPr/>
            <p:nvPr/>
          </p:nvSpPr>
          <p:spPr>
            <a:xfrm flipH="1">
              <a:off x="5885582" y="1504788"/>
              <a:ext cx="457958" cy="596028"/>
            </a:xfrm>
            <a:custGeom>
              <a:rect b="b" l="l" r="r" t="t"/>
              <a:pathLst>
                <a:path extrusionOk="0" h="1308" w="1005">
                  <a:moveTo>
                    <a:pt x="319" y="0"/>
                  </a:moveTo>
                  <a:cubicBezTo>
                    <a:pt x="319" y="0"/>
                    <a:pt x="157" y="25"/>
                    <a:pt x="112" y="29"/>
                  </a:cubicBezTo>
                  <a:cubicBezTo>
                    <a:pt x="66" y="38"/>
                    <a:pt x="13" y="29"/>
                    <a:pt x="25" y="46"/>
                  </a:cubicBezTo>
                  <a:cubicBezTo>
                    <a:pt x="29" y="62"/>
                    <a:pt x="0" y="104"/>
                    <a:pt x="124" y="145"/>
                  </a:cubicBezTo>
                  <a:cubicBezTo>
                    <a:pt x="240" y="190"/>
                    <a:pt x="294" y="178"/>
                    <a:pt x="314" y="190"/>
                  </a:cubicBezTo>
                  <a:cubicBezTo>
                    <a:pt x="335" y="207"/>
                    <a:pt x="381" y="228"/>
                    <a:pt x="381" y="228"/>
                  </a:cubicBezTo>
                  <a:cubicBezTo>
                    <a:pt x="381" y="228"/>
                    <a:pt x="211" y="269"/>
                    <a:pt x="178" y="302"/>
                  </a:cubicBezTo>
                  <a:cubicBezTo>
                    <a:pt x="149" y="327"/>
                    <a:pt x="29" y="616"/>
                    <a:pt x="54" y="633"/>
                  </a:cubicBezTo>
                  <a:cubicBezTo>
                    <a:pt x="59" y="635"/>
                    <a:pt x="65" y="637"/>
                    <a:pt x="72" y="637"/>
                  </a:cubicBezTo>
                  <a:cubicBezTo>
                    <a:pt x="99" y="637"/>
                    <a:pt x="138" y="619"/>
                    <a:pt x="157" y="596"/>
                  </a:cubicBezTo>
                  <a:cubicBezTo>
                    <a:pt x="182" y="563"/>
                    <a:pt x="211" y="538"/>
                    <a:pt x="211" y="538"/>
                  </a:cubicBezTo>
                  <a:lnTo>
                    <a:pt x="211" y="538"/>
                  </a:lnTo>
                  <a:lnTo>
                    <a:pt x="182" y="637"/>
                  </a:lnTo>
                  <a:cubicBezTo>
                    <a:pt x="182" y="637"/>
                    <a:pt x="207" y="806"/>
                    <a:pt x="223" y="806"/>
                  </a:cubicBezTo>
                  <a:cubicBezTo>
                    <a:pt x="281" y="806"/>
                    <a:pt x="298" y="736"/>
                    <a:pt x="298" y="736"/>
                  </a:cubicBezTo>
                  <a:lnTo>
                    <a:pt x="298" y="736"/>
                  </a:lnTo>
                  <a:cubicBezTo>
                    <a:pt x="319" y="740"/>
                    <a:pt x="281" y="885"/>
                    <a:pt x="302" y="902"/>
                  </a:cubicBezTo>
                  <a:cubicBezTo>
                    <a:pt x="309" y="906"/>
                    <a:pt x="320" y="908"/>
                    <a:pt x="331" y="908"/>
                  </a:cubicBezTo>
                  <a:cubicBezTo>
                    <a:pt x="352" y="908"/>
                    <a:pt x="374" y="901"/>
                    <a:pt x="385" y="885"/>
                  </a:cubicBezTo>
                  <a:cubicBezTo>
                    <a:pt x="399" y="863"/>
                    <a:pt x="417" y="816"/>
                    <a:pt x="427" y="816"/>
                  </a:cubicBezTo>
                  <a:cubicBezTo>
                    <a:pt x="428" y="816"/>
                    <a:pt x="429" y="817"/>
                    <a:pt x="430" y="819"/>
                  </a:cubicBezTo>
                  <a:cubicBezTo>
                    <a:pt x="443" y="831"/>
                    <a:pt x="401" y="980"/>
                    <a:pt x="418" y="1050"/>
                  </a:cubicBezTo>
                  <a:cubicBezTo>
                    <a:pt x="422" y="1079"/>
                    <a:pt x="443" y="1265"/>
                    <a:pt x="624" y="1303"/>
                  </a:cubicBezTo>
                  <a:cubicBezTo>
                    <a:pt x="639" y="1306"/>
                    <a:pt x="653" y="1307"/>
                    <a:pt x="667" y="1307"/>
                  </a:cubicBezTo>
                  <a:cubicBezTo>
                    <a:pt x="839" y="1307"/>
                    <a:pt x="1005" y="1092"/>
                    <a:pt x="1005" y="1092"/>
                  </a:cubicBezTo>
                  <a:cubicBezTo>
                    <a:pt x="1005" y="1092"/>
                    <a:pt x="815" y="343"/>
                    <a:pt x="769" y="302"/>
                  </a:cubicBezTo>
                  <a:cubicBezTo>
                    <a:pt x="728" y="257"/>
                    <a:pt x="319" y="0"/>
                    <a:pt x="319"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9" name="Shape 6029"/>
        <p:cNvGrpSpPr/>
        <p:nvPr/>
      </p:nvGrpSpPr>
      <p:grpSpPr>
        <a:xfrm>
          <a:off x="0" y="0"/>
          <a:ext cx="0" cy="0"/>
          <a:chOff x="0" y="0"/>
          <a:chExt cx="0" cy="0"/>
        </a:xfrm>
      </p:grpSpPr>
      <p:grpSp>
        <p:nvGrpSpPr>
          <p:cNvPr id="6030" name="Google Shape;6030;p40"/>
          <p:cNvGrpSpPr/>
          <p:nvPr/>
        </p:nvGrpSpPr>
        <p:grpSpPr>
          <a:xfrm>
            <a:off x="-1296498" y="68698"/>
            <a:ext cx="6143151" cy="5599376"/>
            <a:chOff x="-1296498" y="68698"/>
            <a:chExt cx="6143151" cy="5599376"/>
          </a:xfrm>
        </p:grpSpPr>
        <p:grpSp>
          <p:nvGrpSpPr>
            <p:cNvPr id="6031" name="Google Shape;6031;p40"/>
            <p:cNvGrpSpPr/>
            <p:nvPr/>
          </p:nvGrpSpPr>
          <p:grpSpPr>
            <a:xfrm flipH="1">
              <a:off x="1132552" y="3522965"/>
              <a:ext cx="3714101" cy="2145109"/>
              <a:chOff x="3488500" y="2199825"/>
              <a:chExt cx="231450" cy="133675"/>
            </a:xfrm>
          </p:grpSpPr>
          <p:sp>
            <p:nvSpPr>
              <p:cNvPr id="6032" name="Google Shape;6032;p40"/>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0"/>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0"/>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0"/>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0"/>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0"/>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0"/>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0"/>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0"/>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0"/>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0"/>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0"/>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0"/>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0"/>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0"/>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0"/>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0"/>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0"/>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0"/>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0"/>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0"/>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0"/>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0"/>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0"/>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0"/>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0"/>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0"/>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0"/>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0"/>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0"/>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0"/>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0"/>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0"/>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0"/>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0"/>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0"/>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0"/>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0"/>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0"/>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0"/>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0"/>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0"/>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0"/>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0"/>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0"/>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0"/>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0"/>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0"/>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0"/>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0"/>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0"/>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0"/>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0"/>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0"/>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0"/>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0"/>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0"/>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0"/>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0"/>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0"/>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0"/>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0"/>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0"/>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0"/>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0"/>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0"/>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0"/>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0"/>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0"/>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0"/>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0"/>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0"/>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0"/>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0"/>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0"/>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0"/>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0"/>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0"/>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0"/>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0"/>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0"/>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0"/>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0"/>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0"/>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0"/>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0"/>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0"/>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0"/>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40"/>
            <p:cNvGrpSpPr/>
            <p:nvPr/>
          </p:nvGrpSpPr>
          <p:grpSpPr>
            <a:xfrm flipH="1" rot="10800000">
              <a:off x="-1296498" y="3372928"/>
              <a:ext cx="3714101" cy="2145109"/>
              <a:chOff x="3488500" y="2199825"/>
              <a:chExt cx="231450" cy="133675"/>
            </a:xfrm>
          </p:grpSpPr>
          <p:sp>
            <p:nvSpPr>
              <p:cNvPr id="6121" name="Google Shape;6121;p40"/>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0"/>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0"/>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0"/>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0"/>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0"/>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0"/>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0"/>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0"/>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0"/>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0"/>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0"/>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0"/>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0"/>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0"/>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0"/>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0"/>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0"/>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0"/>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0"/>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0"/>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0"/>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0"/>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0"/>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0"/>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0"/>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0"/>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0"/>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0"/>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0"/>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0"/>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0"/>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0"/>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0"/>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0"/>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0"/>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0"/>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0"/>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0"/>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0"/>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0"/>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0"/>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0"/>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0"/>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0"/>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0"/>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0"/>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0"/>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0"/>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0"/>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0"/>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0"/>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0"/>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0"/>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0"/>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0"/>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0"/>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0"/>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0"/>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0"/>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0"/>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0"/>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0"/>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0"/>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0"/>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0"/>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0"/>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0"/>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0"/>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0"/>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0"/>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0"/>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0"/>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0"/>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0"/>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0"/>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0"/>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0"/>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0"/>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0"/>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0"/>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0"/>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0"/>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0"/>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0"/>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0"/>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0"/>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0"/>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9" name="Google Shape;6209;p40"/>
            <p:cNvGrpSpPr/>
            <p:nvPr/>
          </p:nvGrpSpPr>
          <p:grpSpPr>
            <a:xfrm flipH="1">
              <a:off x="1808841" y="1587513"/>
              <a:ext cx="2887825" cy="2345413"/>
              <a:chOff x="3741625" y="2839400"/>
              <a:chExt cx="2887825" cy="2345413"/>
            </a:xfrm>
          </p:grpSpPr>
          <p:sp>
            <p:nvSpPr>
              <p:cNvPr id="6210" name="Google Shape;6210;p40"/>
              <p:cNvSpPr/>
              <p:nvPr/>
            </p:nvSpPr>
            <p:spPr>
              <a:xfrm>
                <a:off x="5686735" y="3261985"/>
                <a:ext cx="107714" cy="146836"/>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0"/>
              <p:cNvSpPr/>
              <p:nvPr/>
            </p:nvSpPr>
            <p:spPr>
              <a:xfrm>
                <a:off x="5882689" y="3460006"/>
                <a:ext cx="113401" cy="135289"/>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0"/>
              <p:cNvSpPr/>
              <p:nvPr/>
            </p:nvSpPr>
            <p:spPr>
              <a:xfrm>
                <a:off x="5799275" y="3881385"/>
                <a:ext cx="111333" cy="110816"/>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0"/>
              <p:cNvSpPr/>
              <p:nvPr/>
            </p:nvSpPr>
            <p:spPr>
              <a:xfrm>
                <a:off x="5275697" y="3199596"/>
                <a:ext cx="117710" cy="154591"/>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0"/>
              <p:cNvSpPr/>
              <p:nvPr/>
            </p:nvSpPr>
            <p:spPr>
              <a:xfrm>
                <a:off x="5575574" y="3495164"/>
                <a:ext cx="124087" cy="132359"/>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0"/>
              <p:cNvSpPr/>
              <p:nvPr/>
            </p:nvSpPr>
            <p:spPr>
              <a:xfrm>
                <a:off x="4254690" y="4460629"/>
                <a:ext cx="152006" cy="140114"/>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0"/>
              <p:cNvSpPr/>
              <p:nvPr/>
            </p:nvSpPr>
            <p:spPr>
              <a:xfrm>
                <a:off x="4169897" y="4021844"/>
                <a:ext cx="92720" cy="132704"/>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0"/>
              <p:cNvSpPr/>
              <p:nvPr/>
            </p:nvSpPr>
            <p:spPr>
              <a:xfrm>
                <a:off x="4556806" y="3681812"/>
                <a:ext cx="146146" cy="10633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0"/>
              <p:cNvSpPr/>
              <p:nvPr/>
            </p:nvSpPr>
            <p:spPr>
              <a:xfrm>
                <a:off x="4656593" y="3078957"/>
                <a:ext cx="111333" cy="124087"/>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0"/>
              <p:cNvSpPr/>
              <p:nvPr/>
            </p:nvSpPr>
            <p:spPr>
              <a:xfrm>
                <a:off x="5385997" y="2980549"/>
                <a:ext cx="146319" cy="10892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0"/>
              <p:cNvSpPr/>
              <p:nvPr/>
            </p:nvSpPr>
            <p:spPr>
              <a:xfrm>
                <a:off x="5985233" y="3212867"/>
                <a:ext cx="157004" cy="106163"/>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0"/>
              <p:cNvSpPr/>
              <p:nvPr/>
            </p:nvSpPr>
            <p:spPr>
              <a:xfrm>
                <a:off x="6152750" y="3979792"/>
                <a:ext cx="165449" cy="125465"/>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0"/>
              <p:cNvSpPr/>
              <p:nvPr/>
            </p:nvSpPr>
            <p:spPr>
              <a:xfrm>
                <a:off x="4389289" y="3552899"/>
                <a:ext cx="105646" cy="108748"/>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0"/>
              <p:cNvSpPr/>
              <p:nvPr/>
            </p:nvSpPr>
            <p:spPr>
              <a:xfrm>
                <a:off x="3944817" y="4043042"/>
                <a:ext cx="105474" cy="110299"/>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0"/>
              <p:cNvSpPr/>
              <p:nvPr/>
            </p:nvSpPr>
            <p:spPr>
              <a:xfrm>
                <a:off x="3772991" y="4494753"/>
                <a:ext cx="110644" cy="113574"/>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0"/>
              <p:cNvSpPr/>
              <p:nvPr/>
            </p:nvSpPr>
            <p:spPr>
              <a:xfrm>
                <a:off x="4004620" y="4761884"/>
                <a:ext cx="114091" cy="152178"/>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0"/>
              <p:cNvSpPr/>
              <p:nvPr/>
            </p:nvSpPr>
            <p:spPr>
              <a:xfrm>
                <a:off x="3966188" y="5021432"/>
                <a:ext cx="139080" cy="117882"/>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0"/>
              <p:cNvSpPr/>
              <p:nvPr/>
            </p:nvSpPr>
            <p:spPr>
              <a:xfrm>
                <a:off x="4495452" y="5001958"/>
                <a:ext cx="109265" cy="103923"/>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0"/>
              <p:cNvSpPr/>
              <p:nvPr/>
            </p:nvSpPr>
            <p:spPr>
              <a:xfrm>
                <a:off x="3741625" y="4848228"/>
                <a:ext cx="46532" cy="4343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0"/>
              <p:cNvSpPr/>
              <p:nvPr/>
            </p:nvSpPr>
            <p:spPr>
              <a:xfrm>
                <a:off x="4068042" y="4662787"/>
                <a:ext cx="47222" cy="43086"/>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0"/>
              <p:cNvSpPr/>
              <p:nvPr/>
            </p:nvSpPr>
            <p:spPr>
              <a:xfrm>
                <a:off x="4403594" y="4443739"/>
                <a:ext cx="47911" cy="43947"/>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0"/>
              <p:cNvSpPr/>
              <p:nvPr/>
            </p:nvSpPr>
            <p:spPr>
              <a:xfrm>
                <a:off x="4040295" y="4044076"/>
                <a:ext cx="52737" cy="47222"/>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0"/>
              <p:cNvSpPr/>
              <p:nvPr/>
            </p:nvSpPr>
            <p:spPr>
              <a:xfrm>
                <a:off x="4263996" y="3744200"/>
                <a:ext cx="50669" cy="48773"/>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0"/>
              <p:cNvSpPr/>
              <p:nvPr/>
            </p:nvSpPr>
            <p:spPr>
              <a:xfrm>
                <a:off x="4409970" y="4013744"/>
                <a:ext cx="69282" cy="50324"/>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0"/>
              <p:cNvSpPr/>
              <p:nvPr/>
            </p:nvSpPr>
            <p:spPr>
              <a:xfrm>
                <a:off x="4075798" y="4308622"/>
                <a:ext cx="49462" cy="44464"/>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0"/>
              <p:cNvSpPr/>
              <p:nvPr/>
            </p:nvSpPr>
            <p:spPr>
              <a:xfrm>
                <a:off x="4251760" y="4718109"/>
                <a:ext cx="46532" cy="44464"/>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0"/>
              <p:cNvSpPr/>
              <p:nvPr/>
            </p:nvSpPr>
            <p:spPr>
              <a:xfrm>
                <a:off x="4899424" y="4952495"/>
                <a:ext cx="46532" cy="44637"/>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0"/>
              <p:cNvSpPr/>
              <p:nvPr/>
            </p:nvSpPr>
            <p:spPr>
              <a:xfrm>
                <a:off x="4704332" y="4473210"/>
                <a:ext cx="101337" cy="13167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0"/>
              <p:cNvSpPr/>
              <p:nvPr/>
            </p:nvSpPr>
            <p:spPr>
              <a:xfrm>
                <a:off x="5583329" y="4565413"/>
                <a:ext cx="46532" cy="4412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0"/>
              <p:cNvSpPr/>
              <p:nvPr/>
            </p:nvSpPr>
            <p:spPr>
              <a:xfrm>
                <a:off x="5526456" y="4593505"/>
                <a:ext cx="119089" cy="14201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0"/>
              <p:cNvSpPr/>
              <p:nvPr/>
            </p:nvSpPr>
            <p:spPr>
              <a:xfrm>
                <a:off x="6009533" y="4332578"/>
                <a:ext cx="40673" cy="45326"/>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0"/>
              <p:cNvSpPr/>
              <p:nvPr/>
            </p:nvSpPr>
            <p:spPr>
              <a:xfrm>
                <a:off x="5521458" y="4249681"/>
                <a:ext cx="45671" cy="45843"/>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0"/>
              <p:cNvSpPr/>
              <p:nvPr/>
            </p:nvSpPr>
            <p:spPr>
              <a:xfrm>
                <a:off x="5807892" y="4085094"/>
                <a:ext cx="47911" cy="4343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0"/>
              <p:cNvSpPr/>
              <p:nvPr/>
            </p:nvSpPr>
            <p:spPr>
              <a:xfrm>
                <a:off x="5742229" y="3131521"/>
                <a:ext cx="43775" cy="42569"/>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0"/>
              <p:cNvSpPr/>
              <p:nvPr/>
            </p:nvSpPr>
            <p:spPr>
              <a:xfrm>
                <a:off x="6131379" y="3102912"/>
                <a:ext cx="46360" cy="44292"/>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0"/>
              <p:cNvSpPr/>
              <p:nvPr/>
            </p:nvSpPr>
            <p:spPr>
              <a:xfrm>
                <a:off x="6045897" y="3431398"/>
                <a:ext cx="62043" cy="51530"/>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0"/>
              <p:cNvSpPr/>
              <p:nvPr/>
            </p:nvSpPr>
            <p:spPr>
              <a:xfrm>
                <a:off x="6273734" y="3569789"/>
                <a:ext cx="45843" cy="4343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0"/>
              <p:cNvSpPr/>
              <p:nvPr/>
            </p:nvSpPr>
            <p:spPr>
              <a:xfrm>
                <a:off x="5155230" y="3753334"/>
                <a:ext cx="49290" cy="42224"/>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0"/>
              <p:cNvSpPr/>
              <p:nvPr/>
            </p:nvSpPr>
            <p:spPr>
              <a:xfrm>
                <a:off x="4803946" y="3753506"/>
                <a:ext cx="92893" cy="91514"/>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0"/>
              <p:cNvSpPr/>
              <p:nvPr/>
            </p:nvSpPr>
            <p:spPr>
              <a:xfrm>
                <a:off x="5134549" y="3916026"/>
                <a:ext cx="43603" cy="45326"/>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0"/>
              <p:cNvSpPr/>
              <p:nvPr/>
            </p:nvSpPr>
            <p:spPr>
              <a:xfrm>
                <a:off x="5519218" y="4038734"/>
                <a:ext cx="113574" cy="74969"/>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0"/>
              <p:cNvSpPr/>
              <p:nvPr/>
            </p:nvSpPr>
            <p:spPr>
              <a:xfrm>
                <a:off x="4533196" y="4146793"/>
                <a:ext cx="282469" cy="270578"/>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0"/>
              <p:cNvSpPr/>
              <p:nvPr/>
            </p:nvSpPr>
            <p:spPr>
              <a:xfrm>
                <a:off x="5540588" y="3643379"/>
                <a:ext cx="56528" cy="50152"/>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0"/>
              <p:cNvSpPr/>
              <p:nvPr/>
            </p:nvSpPr>
            <p:spPr>
              <a:xfrm>
                <a:off x="5011323" y="3593744"/>
                <a:ext cx="806735" cy="644733"/>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0"/>
              <p:cNvSpPr/>
              <p:nvPr/>
            </p:nvSpPr>
            <p:spPr>
              <a:xfrm>
                <a:off x="4918726" y="3792628"/>
                <a:ext cx="52220" cy="51703"/>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0"/>
              <p:cNvSpPr/>
              <p:nvPr/>
            </p:nvSpPr>
            <p:spPr>
              <a:xfrm>
                <a:off x="5329813" y="3334886"/>
                <a:ext cx="49979" cy="51013"/>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0"/>
              <p:cNvSpPr/>
              <p:nvPr/>
            </p:nvSpPr>
            <p:spPr>
              <a:xfrm>
                <a:off x="5469411" y="3560999"/>
                <a:ext cx="56528" cy="4601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0"/>
              <p:cNvSpPr/>
              <p:nvPr/>
            </p:nvSpPr>
            <p:spPr>
              <a:xfrm>
                <a:off x="5967481" y="3562895"/>
                <a:ext cx="74969" cy="71522"/>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0"/>
              <p:cNvSpPr/>
              <p:nvPr/>
            </p:nvSpPr>
            <p:spPr>
              <a:xfrm>
                <a:off x="6533800" y="3424331"/>
                <a:ext cx="42913" cy="46188"/>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0"/>
              <p:cNvSpPr/>
              <p:nvPr/>
            </p:nvSpPr>
            <p:spPr>
              <a:xfrm>
                <a:off x="5429427" y="3747647"/>
                <a:ext cx="40156" cy="38777"/>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0"/>
              <p:cNvSpPr/>
              <p:nvPr/>
            </p:nvSpPr>
            <p:spPr>
              <a:xfrm>
                <a:off x="5511462" y="3696805"/>
                <a:ext cx="38605" cy="4153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0"/>
              <p:cNvSpPr/>
              <p:nvPr/>
            </p:nvSpPr>
            <p:spPr>
              <a:xfrm>
                <a:off x="4616609" y="4081475"/>
                <a:ext cx="37915" cy="39122"/>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0"/>
              <p:cNvSpPr/>
              <p:nvPr/>
            </p:nvSpPr>
            <p:spPr>
              <a:xfrm>
                <a:off x="4855994" y="4177297"/>
                <a:ext cx="39466" cy="39294"/>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0"/>
              <p:cNvSpPr/>
              <p:nvPr/>
            </p:nvSpPr>
            <p:spPr>
              <a:xfrm>
                <a:off x="4528198" y="4452184"/>
                <a:ext cx="45843" cy="40673"/>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0"/>
              <p:cNvSpPr/>
              <p:nvPr/>
            </p:nvSpPr>
            <p:spPr>
              <a:xfrm>
                <a:off x="4438579" y="4288803"/>
                <a:ext cx="53599" cy="52909"/>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0"/>
              <p:cNvSpPr/>
              <p:nvPr/>
            </p:nvSpPr>
            <p:spPr>
              <a:xfrm>
                <a:off x="5825643" y="3554278"/>
                <a:ext cx="42913" cy="42052"/>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0"/>
              <p:cNvSpPr/>
              <p:nvPr/>
            </p:nvSpPr>
            <p:spPr>
              <a:xfrm>
                <a:off x="4885981" y="3891380"/>
                <a:ext cx="81346" cy="82207"/>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0"/>
              <p:cNvSpPr/>
              <p:nvPr/>
            </p:nvSpPr>
            <p:spPr>
              <a:xfrm>
                <a:off x="5458036" y="3456215"/>
                <a:ext cx="45671" cy="44637"/>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0"/>
              <p:cNvSpPr/>
              <p:nvPr/>
            </p:nvSpPr>
            <p:spPr>
              <a:xfrm>
                <a:off x="5025456" y="4346365"/>
                <a:ext cx="207500" cy="138046"/>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0"/>
              <p:cNvSpPr/>
              <p:nvPr/>
            </p:nvSpPr>
            <p:spPr>
              <a:xfrm>
                <a:off x="4508378" y="4642623"/>
                <a:ext cx="177513" cy="137874"/>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0"/>
              <p:cNvSpPr/>
              <p:nvPr/>
            </p:nvSpPr>
            <p:spPr>
              <a:xfrm>
                <a:off x="4471324" y="4778946"/>
                <a:ext cx="47911" cy="51530"/>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0"/>
              <p:cNvSpPr/>
              <p:nvPr/>
            </p:nvSpPr>
            <p:spPr>
              <a:xfrm>
                <a:off x="4299499" y="4852019"/>
                <a:ext cx="45154" cy="41362"/>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0"/>
              <p:cNvSpPr/>
              <p:nvPr/>
            </p:nvSpPr>
            <p:spPr>
              <a:xfrm>
                <a:off x="5653300" y="4034597"/>
                <a:ext cx="136151" cy="145629"/>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0"/>
              <p:cNvSpPr/>
              <p:nvPr/>
            </p:nvSpPr>
            <p:spPr>
              <a:xfrm>
                <a:off x="4712777" y="4721900"/>
                <a:ext cx="290225" cy="259548"/>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0"/>
              <p:cNvSpPr/>
              <p:nvPr/>
            </p:nvSpPr>
            <p:spPr>
              <a:xfrm>
                <a:off x="5522147" y="3556346"/>
                <a:ext cx="41535" cy="38949"/>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0"/>
              <p:cNvSpPr/>
              <p:nvPr/>
            </p:nvSpPr>
            <p:spPr>
              <a:xfrm>
                <a:off x="5151610" y="3315583"/>
                <a:ext cx="41535" cy="43258"/>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0"/>
              <p:cNvSpPr/>
              <p:nvPr/>
            </p:nvSpPr>
            <p:spPr>
              <a:xfrm>
                <a:off x="5247778" y="3030528"/>
                <a:ext cx="37915" cy="38949"/>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0"/>
              <p:cNvSpPr/>
              <p:nvPr/>
            </p:nvSpPr>
            <p:spPr>
              <a:xfrm>
                <a:off x="4803946" y="3175296"/>
                <a:ext cx="37915" cy="41190"/>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0"/>
              <p:cNvSpPr/>
              <p:nvPr/>
            </p:nvSpPr>
            <p:spPr>
              <a:xfrm>
                <a:off x="4639359" y="3346777"/>
                <a:ext cx="49462" cy="45671"/>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0"/>
              <p:cNvSpPr/>
              <p:nvPr/>
            </p:nvSpPr>
            <p:spPr>
              <a:xfrm>
                <a:off x="5707416" y="4229345"/>
                <a:ext cx="124776" cy="123914"/>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0"/>
              <p:cNvSpPr/>
              <p:nvPr/>
            </p:nvSpPr>
            <p:spPr>
              <a:xfrm>
                <a:off x="5881999" y="4251749"/>
                <a:ext cx="42224" cy="43258"/>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0"/>
              <p:cNvSpPr/>
              <p:nvPr/>
            </p:nvSpPr>
            <p:spPr>
              <a:xfrm>
                <a:off x="6235302" y="3739546"/>
                <a:ext cx="42913" cy="43947"/>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0"/>
              <p:cNvSpPr/>
              <p:nvPr/>
            </p:nvSpPr>
            <p:spPr>
              <a:xfrm>
                <a:off x="6445560" y="3144619"/>
                <a:ext cx="42913" cy="38777"/>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0"/>
              <p:cNvSpPr/>
              <p:nvPr/>
            </p:nvSpPr>
            <p:spPr>
              <a:xfrm>
                <a:off x="6338708" y="3353671"/>
                <a:ext cx="40673" cy="4084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0"/>
              <p:cNvSpPr/>
              <p:nvPr/>
            </p:nvSpPr>
            <p:spPr>
              <a:xfrm>
                <a:off x="6210485" y="3356256"/>
                <a:ext cx="107025" cy="120812"/>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0"/>
              <p:cNvSpPr/>
              <p:nvPr/>
            </p:nvSpPr>
            <p:spPr>
              <a:xfrm>
                <a:off x="6120694" y="3690773"/>
                <a:ext cx="41362" cy="37915"/>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0"/>
              <p:cNvSpPr/>
              <p:nvPr/>
            </p:nvSpPr>
            <p:spPr>
              <a:xfrm>
                <a:off x="5953866" y="3744544"/>
                <a:ext cx="104957" cy="15890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0"/>
              <p:cNvSpPr/>
              <p:nvPr/>
            </p:nvSpPr>
            <p:spPr>
              <a:xfrm>
                <a:off x="4647286" y="3927055"/>
                <a:ext cx="151834" cy="115814"/>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0"/>
              <p:cNvSpPr/>
              <p:nvPr/>
            </p:nvSpPr>
            <p:spPr>
              <a:xfrm>
                <a:off x="6110009" y="3838644"/>
                <a:ext cx="42224" cy="42741"/>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0"/>
              <p:cNvSpPr/>
              <p:nvPr/>
            </p:nvSpPr>
            <p:spPr>
              <a:xfrm>
                <a:off x="4834623" y="4563690"/>
                <a:ext cx="40845" cy="40673"/>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0"/>
              <p:cNvSpPr/>
              <p:nvPr/>
            </p:nvSpPr>
            <p:spPr>
              <a:xfrm>
                <a:off x="5225718" y="4241064"/>
                <a:ext cx="310044" cy="251275"/>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0"/>
              <p:cNvSpPr/>
              <p:nvPr/>
            </p:nvSpPr>
            <p:spPr>
              <a:xfrm>
                <a:off x="4723462" y="3440359"/>
                <a:ext cx="192507" cy="208534"/>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0"/>
              <p:cNvSpPr/>
              <p:nvPr/>
            </p:nvSpPr>
            <p:spPr>
              <a:xfrm>
                <a:off x="4932341" y="3287319"/>
                <a:ext cx="41362" cy="41362"/>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0"/>
              <p:cNvSpPr/>
              <p:nvPr/>
            </p:nvSpPr>
            <p:spPr>
              <a:xfrm>
                <a:off x="6497608" y="3078957"/>
                <a:ext cx="131842" cy="121329"/>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0"/>
              <p:cNvSpPr/>
              <p:nvPr/>
            </p:nvSpPr>
            <p:spPr>
              <a:xfrm>
                <a:off x="6234613" y="3093950"/>
                <a:ext cx="45843" cy="39466"/>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0"/>
              <p:cNvSpPr/>
              <p:nvPr/>
            </p:nvSpPr>
            <p:spPr>
              <a:xfrm>
                <a:off x="4905973" y="4604190"/>
                <a:ext cx="39983" cy="39122"/>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0"/>
              <p:cNvSpPr/>
              <p:nvPr/>
            </p:nvSpPr>
            <p:spPr>
              <a:xfrm>
                <a:off x="4771890" y="3872423"/>
                <a:ext cx="45154" cy="38777"/>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0"/>
              <p:cNvSpPr/>
              <p:nvPr/>
            </p:nvSpPr>
            <p:spPr>
              <a:xfrm>
                <a:off x="5180909" y="3565997"/>
                <a:ext cx="56356" cy="59458"/>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0"/>
              <p:cNvSpPr/>
              <p:nvPr/>
            </p:nvSpPr>
            <p:spPr>
              <a:xfrm>
                <a:off x="4531127" y="3871044"/>
                <a:ext cx="44292" cy="36192"/>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0"/>
              <p:cNvSpPr/>
              <p:nvPr/>
            </p:nvSpPr>
            <p:spPr>
              <a:xfrm>
                <a:off x="4437028" y="4145586"/>
                <a:ext cx="37915" cy="43258"/>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0"/>
              <p:cNvSpPr/>
              <p:nvPr/>
            </p:nvSpPr>
            <p:spPr>
              <a:xfrm>
                <a:off x="5502156" y="4167991"/>
                <a:ext cx="36537" cy="39983"/>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0"/>
              <p:cNvSpPr/>
              <p:nvPr/>
            </p:nvSpPr>
            <p:spPr>
              <a:xfrm>
                <a:off x="5529903" y="4372045"/>
                <a:ext cx="28781" cy="26885"/>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0"/>
              <p:cNvSpPr/>
              <p:nvPr/>
            </p:nvSpPr>
            <p:spPr>
              <a:xfrm>
                <a:off x="4774131" y="4084232"/>
                <a:ext cx="26541" cy="2464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0"/>
              <p:cNvSpPr/>
              <p:nvPr/>
            </p:nvSpPr>
            <p:spPr>
              <a:xfrm>
                <a:off x="4785505" y="4364289"/>
                <a:ext cx="27230" cy="26196"/>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0"/>
              <p:cNvSpPr/>
              <p:nvPr/>
            </p:nvSpPr>
            <p:spPr>
              <a:xfrm>
                <a:off x="4168518" y="4593677"/>
                <a:ext cx="24990" cy="21887"/>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0"/>
              <p:cNvSpPr/>
              <p:nvPr/>
            </p:nvSpPr>
            <p:spPr>
              <a:xfrm>
                <a:off x="4476322" y="4582820"/>
                <a:ext cx="82035" cy="76175"/>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0"/>
              <p:cNvSpPr/>
              <p:nvPr/>
            </p:nvSpPr>
            <p:spPr>
              <a:xfrm>
                <a:off x="4268994" y="5095367"/>
                <a:ext cx="29298" cy="28954"/>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0"/>
              <p:cNvSpPr/>
              <p:nvPr/>
            </p:nvSpPr>
            <p:spPr>
              <a:xfrm>
                <a:off x="5988162" y="4067687"/>
                <a:ext cx="28609" cy="21715"/>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0"/>
              <p:cNvSpPr/>
              <p:nvPr/>
            </p:nvSpPr>
            <p:spPr>
              <a:xfrm>
                <a:off x="5733095" y="4483378"/>
                <a:ext cx="30677" cy="28092"/>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0"/>
              <p:cNvSpPr/>
              <p:nvPr/>
            </p:nvSpPr>
            <p:spPr>
              <a:xfrm>
                <a:off x="5594876" y="4448220"/>
                <a:ext cx="28609" cy="24817"/>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0"/>
              <p:cNvSpPr/>
              <p:nvPr/>
            </p:nvSpPr>
            <p:spPr>
              <a:xfrm>
                <a:off x="5507277" y="4707768"/>
                <a:ext cx="29298" cy="26196"/>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0"/>
              <p:cNvSpPr/>
              <p:nvPr/>
            </p:nvSpPr>
            <p:spPr>
              <a:xfrm>
                <a:off x="5156732" y="4784461"/>
                <a:ext cx="113401" cy="168206"/>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0"/>
              <p:cNvSpPr/>
              <p:nvPr/>
            </p:nvSpPr>
            <p:spPr>
              <a:xfrm>
                <a:off x="5017134" y="4848055"/>
                <a:ext cx="29298" cy="23266"/>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0"/>
              <p:cNvSpPr/>
              <p:nvPr/>
            </p:nvSpPr>
            <p:spPr>
              <a:xfrm>
                <a:off x="4553877" y="4207113"/>
                <a:ext cx="29471" cy="25162"/>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0"/>
              <p:cNvSpPr/>
              <p:nvPr/>
            </p:nvSpPr>
            <p:spPr>
              <a:xfrm>
                <a:off x="5373243" y="3520843"/>
                <a:ext cx="22922" cy="29643"/>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0"/>
              <p:cNvSpPr/>
              <p:nvPr/>
            </p:nvSpPr>
            <p:spPr>
              <a:xfrm>
                <a:off x="5454417" y="4109911"/>
                <a:ext cx="27919" cy="32745"/>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0"/>
              <p:cNvSpPr/>
              <p:nvPr/>
            </p:nvSpPr>
            <p:spPr>
              <a:xfrm>
                <a:off x="5856320" y="3742993"/>
                <a:ext cx="26541" cy="24128"/>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0"/>
              <p:cNvSpPr/>
              <p:nvPr/>
            </p:nvSpPr>
            <p:spPr>
              <a:xfrm>
                <a:off x="5747917" y="3891208"/>
                <a:ext cx="28092" cy="25851"/>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0"/>
              <p:cNvSpPr/>
              <p:nvPr/>
            </p:nvSpPr>
            <p:spPr>
              <a:xfrm>
                <a:off x="6431945" y="3604602"/>
                <a:ext cx="27919" cy="21715"/>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0"/>
              <p:cNvSpPr/>
              <p:nvPr/>
            </p:nvSpPr>
            <p:spPr>
              <a:xfrm>
                <a:off x="6602220" y="3200803"/>
                <a:ext cx="25162" cy="21026"/>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0"/>
              <p:cNvSpPr/>
              <p:nvPr/>
            </p:nvSpPr>
            <p:spPr>
              <a:xfrm>
                <a:off x="5931117" y="2839400"/>
                <a:ext cx="25162" cy="26196"/>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0"/>
              <p:cNvSpPr/>
              <p:nvPr/>
            </p:nvSpPr>
            <p:spPr>
              <a:xfrm>
                <a:off x="5537141" y="3232859"/>
                <a:ext cx="27919" cy="28264"/>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0"/>
              <p:cNvSpPr/>
              <p:nvPr/>
            </p:nvSpPr>
            <p:spPr>
              <a:xfrm>
                <a:off x="4236077" y="4336197"/>
                <a:ext cx="29471" cy="27058"/>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0"/>
              <p:cNvSpPr/>
              <p:nvPr/>
            </p:nvSpPr>
            <p:spPr>
              <a:xfrm>
                <a:off x="4311735" y="3976690"/>
                <a:ext cx="30677" cy="23439"/>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0"/>
              <p:cNvSpPr/>
              <p:nvPr/>
            </p:nvSpPr>
            <p:spPr>
              <a:xfrm>
                <a:off x="5238595" y="4702598"/>
                <a:ext cx="27919" cy="24817"/>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0"/>
              <p:cNvSpPr/>
              <p:nvPr/>
            </p:nvSpPr>
            <p:spPr>
              <a:xfrm>
                <a:off x="5103182" y="4491306"/>
                <a:ext cx="372777" cy="260582"/>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0"/>
              <p:cNvSpPr/>
              <p:nvPr/>
            </p:nvSpPr>
            <p:spPr>
              <a:xfrm>
                <a:off x="5322698" y="4764641"/>
                <a:ext cx="29471" cy="27919"/>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0"/>
              <p:cNvSpPr/>
              <p:nvPr/>
            </p:nvSpPr>
            <p:spPr>
              <a:xfrm>
                <a:off x="5139670" y="5009885"/>
                <a:ext cx="28609" cy="2206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0"/>
              <p:cNvSpPr/>
              <p:nvPr/>
            </p:nvSpPr>
            <p:spPr>
              <a:xfrm>
                <a:off x="5003519" y="5153792"/>
                <a:ext cx="27919" cy="31022"/>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0"/>
              <p:cNvSpPr/>
              <p:nvPr/>
            </p:nvSpPr>
            <p:spPr>
              <a:xfrm>
                <a:off x="4634361" y="5075376"/>
                <a:ext cx="30160" cy="28781"/>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0"/>
              <p:cNvSpPr/>
              <p:nvPr/>
            </p:nvSpPr>
            <p:spPr>
              <a:xfrm>
                <a:off x="5998848" y="4139554"/>
                <a:ext cx="42224" cy="35330"/>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0"/>
              <p:cNvSpPr/>
              <p:nvPr/>
            </p:nvSpPr>
            <p:spPr>
              <a:xfrm>
                <a:off x="5663124" y="4501646"/>
                <a:ext cx="33090" cy="31539"/>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40"/>
            <p:cNvGrpSpPr/>
            <p:nvPr/>
          </p:nvGrpSpPr>
          <p:grpSpPr>
            <a:xfrm>
              <a:off x="339845" y="68698"/>
              <a:ext cx="3714088" cy="3184574"/>
              <a:chOff x="5378950" y="2687000"/>
              <a:chExt cx="396800" cy="340225"/>
            </a:xfrm>
          </p:grpSpPr>
          <p:sp>
            <p:nvSpPr>
              <p:cNvPr id="6333" name="Google Shape;6333;p40"/>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0"/>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0"/>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0"/>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0"/>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0"/>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0"/>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0"/>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0"/>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0"/>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0"/>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0"/>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0"/>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0"/>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0"/>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0"/>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0"/>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0"/>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0"/>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0"/>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0"/>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0"/>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0"/>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0"/>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0"/>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0"/>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0"/>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0"/>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0"/>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0"/>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0"/>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0"/>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0"/>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0"/>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0"/>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0"/>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0"/>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0"/>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0"/>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0"/>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0"/>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0"/>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0"/>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0"/>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0"/>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0"/>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0"/>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0"/>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0"/>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0"/>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0"/>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0"/>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0"/>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0"/>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0"/>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0"/>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0"/>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0"/>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0"/>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0"/>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0"/>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0"/>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0"/>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0"/>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0"/>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0"/>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0"/>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0"/>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0"/>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0"/>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0"/>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0"/>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0"/>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0"/>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0"/>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0"/>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0"/>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0"/>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0"/>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0"/>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0"/>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0"/>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0"/>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0"/>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0"/>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0"/>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0"/>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0"/>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0"/>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0"/>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0"/>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0"/>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0"/>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0"/>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0"/>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0"/>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0"/>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0"/>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0"/>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0"/>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0"/>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0"/>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0"/>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0"/>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0"/>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0"/>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0"/>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0"/>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0"/>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0"/>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0"/>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0"/>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0"/>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0"/>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0"/>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0"/>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0"/>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0"/>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0"/>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0"/>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0"/>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0"/>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55" name="Google Shape;6455;p40"/>
          <p:cNvGrpSpPr/>
          <p:nvPr/>
        </p:nvGrpSpPr>
        <p:grpSpPr>
          <a:xfrm flipH="1" rot="1229621">
            <a:off x="-782257" y="-665917"/>
            <a:ext cx="5607656" cy="6234752"/>
            <a:chOff x="4925744" y="-723039"/>
            <a:chExt cx="5607720" cy="6234824"/>
          </a:xfrm>
        </p:grpSpPr>
        <p:sp>
          <p:nvSpPr>
            <p:cNvPr id="6456" name="Google Shape;6456;p40"/>
            <p:cNvSpPr/>
            <p:nvPr/>
          </p:nvSpPr>
          <p:spPr>
            <a:xfrm rot="5400000">
              <a:off x="3841765" y="2359407"/>
              <a:ext cx="4236357" cy="2068399"/>
            </a:xfrm>
            <a:custGeom>
              <a:rect b="b" l="l" r="r" t="t"/>
              <a:pathLst>
                <a:path extrusionOk="0" h="14065" w="28807">
                  <a:moveTo>
                    <a:pt x="27075" y="0"/>
                  </a:moveTo>
                  <a:cubicBezTo>
                    <a:pt x="27017" y="1703"/>
                    <a:pt x="26657" y="3398"/>
                    <a:pt x="25992" y="4982"/>
                  </a:cubicBezTo>
                  <a:cubicBezTo>
                    <a:pt x="25330" y="6557"/>
                    <a:pt x="24346" y="8016"/>
                    <a:pt x="23122" y="9240"/>
                  </a:cubicBezTo>
                  <a:cubicBezTo>
                    <a:pt x="21899" y="10468"/>
                    <a:pt x="20423" y="11460"/>
                    <a:pt x="18827" y="12200"/>
                  </a:cubicBezTo>
                  <a:cubicBezTo>
                    <a:pt x="18029" y="12576"/>
                    <a:pt x="17194" y="12857"/>
                    <a:pt x="16342" y="13068"/>
                  </a:cubicBezTo>
                  <a:cubicBezTo>
                    <a:pt x="15912" y="13167"/>
                    <a:pt x="15478" y="13250"/>
                    <a:pt x="15044" y="13312"/>
                  </a:cubicBezTo>
                  <a:cubicBezTo>
                    <a:pt x="14610" y="13374"/>
                    <a:pt x="14172" y="13411"/>
                    <a:pt x="13734" y="13424"/>
                  </a:cubicBezTo>
                  <a:cubicBezTo>
                    <a:pt x="13588" y="13429"/>
                    <a:pt x="13443" y="13431"/>
                    <a:pt x="13297" y="13431"/>
                  </a:cubicBezTo>
                  <a:cubicBezTo>
                    <a:pt x="11684" y="13431"/>
                    <a:pt x="10063" y="13117"/>
                    <a:pt x="8554" y="12514"/>
                  </a:cubicBezTo>
                  <a:cubicBezTo>
                    <a:pt x="6912" y="11861"/>
                    <a:pt x="5391" y="10877"/>
                    <a:pt x="4109" y="9637"/>
                  </a:cubicBezTo>
                  <a:cubicBezTo>
                    <a:pt x="2824" y="8401"/>
                    <a:pt x="1778" y="6908"/>
                    <a:pt x="1071" y="5267"/>
                  </a:cubicBezTo>
                  <a:cubicBezTo>
                    <a:pt x="719" y="4440"/>
                    <a:pt x="455" y="3580"/>
                    <a:pt x="289" y="2696"/>
                  </a:cubicBezTo>
                  <a:cubicBezTo>
                    <a:pt x="132" y="1815"/>
                    <a:pt x="74" y="914"/>
                    <a:pt x="124" y="17"/>
                  </a:cubicBezTo>
                  <a:lnTo>
                    <a:pt x="124" y="17"/>
                  </a:lnTo>
                  <a:lnTo>
                    <a:pt x="79" y="25"/>
                  </a:lnTo>
                  <a:cubicBezTo>
                    <a:pt x="0" y="926"/>
                    <a:pt x="33" y="1840"/>
                    <a:pt x="174" y="2733"/>
                  </a:cubicBezTo>
                  <a:cubicBezTo>
                    <a:pt x="310" y="3626"/>
                    <a:pt x="554" y="4510"/>
                    <a:pt x="889" y="5354"/>
                  </a:cubicBezTo>
                  <a:cubicBezTo>
                    <a:pt x="1563" y="7045"/>
                    <a:pt x="2584" y="8587"/>
                    <a:pt x="3865" y="9889"/>
                  </a:cubicBezTo>
                  <a:cubicBezTo>
                    <a:pt x="5143" y="11191"/>
                    <a:pt x="6685" y="12245"/>
                    <a:pt x="8368" y="12977"/>
                  </a:cubicBezTo>
                  <a:cubicBezTo>
                    <a:pt x="10019" y="13686"/>
                    <a:pt x="11817" y="14065"/>
                    <a:pt x="13626" y="14065"/>
                  </a:cubicBezTo>
                  <a:cubicBezTo>
                    <a:pt x="13665" y="14065"/>
                    <a:pt x="13703" y="14065"/>
                    <a:pt x="13742" y="14064"/>
                  </a:cubicBezTo>
                  <a:cubicBezTo>
                    <a:pt x="14209" y="14060"/>
                    <a:pt x="14668" y="14036"/>
                    <a:pt x="15127" y="13982"/>
                  </a:cubicBezTo>
                  <a:cubicBezTo>
                    <a:pt x="15586" y="13928"/>
                    <a:pt x="16041" y="13858"/>
                    <a:pt x="16495" y="13763"/>
                  </a:cubicBezTo>
                  <a:cubicBezTo>
                    <a:pt x="16611" y="13734"/>
                    <a:pt x="16719" y="13709"/>
                    <a:pt x="16834" y="13684"/>
                  </a:cubicBezTo>
                  <a:lnTo>
                    <a:pt x="17004" y="13643"/>
                  </a:lnTo>
                  <a:lnTo>
                    <a:pt x="17169" y="13597"/>
                  </a:lnTo>
                  <a:cubicBezTo>
                    <a:pt x="17281" y="13564"/>
                    <a:pt x="17397" y="13535"/>
                    <a:pt x="17504" y="13502"/>
                  </a:cubicBezTo>
                  <a:lnTo>
                    <a:pt x="17835" y="13399"/>
                  </a:lnTo>
                  <a:cubicBezTo>
                    <a:pt x="18281" y="13258"/>
                    <a:pt x="18715" y="13109"/>
                    <a:pt x="19141" y="12940"/>
                  </a:cubicBezTo>
                  <a:cubicBezTo>
                    <a:pt x="20857" y="12262"/>
                    <a:pt x="22482" y="11303"/>
                    <a:pt x="23883" y="10050"/>
                  </a:cubicBezTo>
                  <a:cubicBezTo>
                    <a:pt x="25280" y="8806"/>
                    <a:pt x="26450" y="7276"/>
                    <a:pt x="27281" y="5577"/>
                  </a:cubicBezTo>
                  <a:cubicBezTo>
                    <a:pt x="28121" y="3874"/>
                    <a:pt x="28629" y="2009"/>
                    <a:pt x="28807" y="120"/>
                  </a:cubicBezTo>
                  <a:lnTo>
                    <a:pt x="270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0"/>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0"/>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0"/>
            <p:cNvSpPr/>
            <p:nvPr/>
          </p:nvSpPr>
          <p:spPr>
            <a:xfrm rot="5400000">
              <a:off x="5422100" y="-248182"/>
              <a:ext cx="4229740" cy="3280026"/>
            </a:xfrm>
            <a:custGeom>
              <a:rect b="b" l="l" r="r" t="t"/>
              <a:pathLst>
                <a:path extrusionOk="0" h="22304" w="28762">
                  <a:moveTo>
                    <a:pt x="15100" y="0"/>
                  </a:moveTo>
                  <a:cubicBezTo>
                    <a:pt x="14774" y="0"/>
                    <a:pt x="14448" y="12"/>
                    <a:pt x="14123" y="37"/>
                  </a:cubicBezTo>
                  <a:cubicBezTo>
                    <a:pt x="13027" y="115"/>
                    <a:pt x="11944" y="330"/>
                    <a:pt x="10894" y="661"/>
                  </a:cubicBezTo>
                  <a:cubicBezTo>
                    <a:pt x="10365" y="830"/>
                    <a:pt x="9856" y="1017"/>
                    <a:pt x="9348" y="1236"/>
                  </a:cubicBezTo>
                  <a:cubicBezTo>
                    <a:pt x="8844" y="1451"/>
                    <a:pt x="8347" y="1690"/>
                    <a:pt x="7864" y="1955"/>
                  </a:cubicBezTo>
                  <a:cubicBezTo>
                    <a:pt x="6900" y="2480"/>
                    <a:pt x="5983" y="3113"/>
                    <a:pt x="5148" y="3840"/>
                  </a:cubicBezTo>
                  <a:cubicBezTo>
                    <a:pt x="4308" y="4568"/>
                    <a:pt x="3552" y="5390"/>
                    <a:pt x="2899" y="6296"/>
                  </a:cubicBezTo>
                  <a:cubicBezTo>
                    <a:pt x="2241" y="7197"/>
                    <a:pt x="1696" y="8181"/>
                    <a:pt x="1261" y="9210"/>
                  </a:cubicBezTo>
                  <a:cubicBezTo>
                    <a:pt x="389" y="11269"/>
                    <a:pt x="1" y="13522"/>
                    <a:pt x="46" y="15763"/>
                  </a:cubicBezTo>
                  <a:cubicBezTo>
                    <a:pt x="96" y="18000"/>
                    <a:pt x="575" y="20220"/>
                    <a:pt x="1381" y="22303"/>
                  </a:cubicBezTo>
                  <a:lnTo>
                    <a:pt x="2990" y="21646"/>
                  </a:lnTo>
                  <a:cubicBezTo>
                    <a:pt x="2175" y="19765"/>
                    <a:pt x="1658" y="17752"/>
                    <a:pt x="1534" y="15705"/>
                  </a:cubicBezTo>
                  <a:cubicBezTo>
                    <a:pt x="1410" y="13663"/>
                    <a:pt x="1683" y="11592"/>
                    <a:pt x="2415" y="9669"/>
                  </a:cubicBezTo>
                  <a:cubicBezTo>
                    <a:pt x="2775" y="8706"/>
                    <a:pt x="3246" y="7788"/>
                    <a:pt x="3816" y="6928"/>
                  </a:cubicBezTo>
                  <a:cubicBezTo>
                    <a:pt x="4387" y="6073"/>
                    <a:pt x="5061" y="5283"/>
                    <a:pt x="5813" y="4572"/>
                  </a:cubicBezTo>
                  <a:cubicBezTo>
                    <a:pt x="7322" y="3154"/>
                    <a:pt x="9158" y="2067"/>
                    <a:pt x="11130" y="1368"/>
                  </a:cubicBezTo>
                  <a:cubicBezTo>
                    <a:pt x="12118" y="1029"/>
                    <a:pt x="13147" y="802"/>
                    <a:pt x="14185" y="694"/>
                  </a:cubicBezTo>
                  <a:cubicBezTo>
                    <a:pt x="14609" y="649"/>
                    <a:pt x="15034" y="626"/>
                    <a:pt x="15459" y="626"/>
                  </a:cubicBezTo>
                  <a:cubicBezTo>
                    <a:pt x="16080" y="626"/>
                    <a:pt x="16701" y="674"/>
                    <a:pt x="17319" y="764"/>
                  </a:cubicBezTo>
                  <a:cubicBezTo>
                    <a:pt x="19390" y="1074"/>
                    <a:pt x="21391" y="1901"/>
                    <a:pt x="23106" y="3137"/>
                  </a:cubicBezTo>
                  <a:cubicBezTo>
                    <a:pt x="24822" y="4365"/>
                    <a:pt x="26261" y="5998"/>
                    <a:pt x="27249" y="7879"/>
                  </a:cubicBezTo>
                  <a:cubicBezTo>
                    <a:pt x="27745" y="8822"/>
                    <a:pt x="28121" y="9822"/>
                    <a:pt x="28361" y="10864"/>
                  </a:cubicBezTo>
                  <a:cubicBezTo>
                    <a:pt x="28597" y="11902"/>
                    <a:pt x="28696" y="12968"/>
                    <a:pt x="28630" y="14039"/>
                  </a:cubicBezTo>
                  <a:lnTo>
                    <a:pt x="28671" y="14047"/>
                  </a:lnTo>
                  <a:cubicBezTo>
                    <a:pt x="28762" y="12973"/>
                    <a:pt x="28696" y="11885"/>
                    <a:pt x="28485" y="10831"/>
                  </a:cubicBezTo>
                  <a:cubicBezTo>
                    <a:pt x="28274" y="9777"/>
                    <a:pt x="27914" y="8747"/>
                    <a:pt x="27439" y="7776"/>
                  </a:cubicBezTo>
                  <a:cubicBezTo>
                    <a:pt x="26488" y="5841"/>
                    <a:pt x="25062" y="4130"/>
                    <a:pt x="23334" y="2815"/>
                  </a:cubicBezTo>
                  <a:cubicBezTo>
                    <a:pt x="22466" y="2162"/>
                    <a:pt x="21523" y="1595"/>
                    <a:pt x="20527" y="1157"/>
                  </a:cubicBezTo>
                  <a:cubicBezTo>
                    <a:pt x="19530" y="715"/>
                    <a:pt x="18480" y="392"/>
                    <a:pt x="17401" y="202"/>
                  </a:cubicBezTo>
                  <a:cubicBezTo>
                    <a:pt x="16645" y="68"/>
                    <a:pt x="15873" y="0"/>
                    <a:pt x="151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0" name="Google Shape;6460;p40"/>
          <p:cNvSpPr txBox="1"/>
          <p:nvPr>
            <p:ph type="ctrTitle"/>
          </p:nvPr>
        </p:nvSpPr>
        <p:spPr>
          <a:xfrm flipH="1">
            <a:off x="4949145" y="669825"/>
            <a:ext cx="3475800" cy="99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6461" name="Google Shape;6461;p40"/>
          <p:cNvSpPr txBox="1"/>
          <p:nvPr>
            <p:ph idx="1" type="subTitle"/>
          </p:nvPr>
        </p:nvSpPr>
        <p:spPr>
          <a:xfrm flipH="1">
            <a:off x="4953100" y="1538725"/>
            <a:ext cx="3475800" cy="164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sz="2500">
                <a:solidFill>
                  <a:schemeClr val="dk1"/>
                </a:solidFill>
                <a:latin typeface="Alata"/>
                <a:ea typeface="Alata"/>
                <a:cs typeface="Alata"/>
                <a:sym typeface="Alata"/>
              </a:rPr>
              <a:t>DO YOU HAVE ANY QUESTIONS?</a:t>
            </a:r>
            <a:endParaRPr i="1" sz="2500">
              <a:solidFill>
                <a:schemeClr val="dk1"/>
              </a:solidFill>
              <a:latin typeface="Alata"/>
              <a:ea typeface="Alata"/>
              <a:cs typeface="Alata"/>
              <a:sym typeface="Alata"/>
            </a:endParaRPr>
          </a:p>
          <a:p>
            <a:pPr indent="0" lvl="0" marL="0" rtl="0" algn="ctr">
              <a:spcBef>
                <a:spcPts val="0"/>
              </a:spcBef>
              <a:spcAft>
                <a:spcPts val="0"/>
              </a:spcAft>
              <a:buNone/>
            </a:pPr>
            <a:r>
              <a:rPr lang="en" sz="1600"/>
              <a:t>youremail@freepik.com</a:t>
            </a:r>
            <a:endParaRPr sz="1600"/>
          </a:p>
          <a:p>
            <a:pPr indent="0" lvl="0" marL="0" rtl="0" algn="ctr">
              <a:spcBef>
                <a:spcPts val="0"/>
              </a:spcBef>
              <a:spcAft>
                <a:spcPts val="0"/>
              </a:spcAft>
              <a:buNone/>
            </a:pPr>
            <a:r>
              <a:rPr lang="en" sz="1600"/>
              <a:t>+34 654 321 432</a:t>
            </a:r>
            <a:endParaRPr sz="1600"/>
          </a:p>
          <a:p>
            <a:pPr indent="0" lvl="0" marL="0" rtl="0" algn="ctr">
              <a:spcBef>
                <a:spcPts val="0"/>
              </a:spcBef>
              <a:spcAft>
                <a:spcPts val="0"/>
              </a:spcAft>
              <a:buNone/>
            </a:pPr>
            <a:r>
              <a:rPr lang="en" sz="1600"/>
              <a:t>yourwebsite.com</a:t>
            </a:r>
            <a:endParaRPr sz="1600"/>
          </a:p>
        </p:txBody>
      </p:sp>
      <p:sp>
        <p:nvSpPr>
          <p:cNvPr id="6462" name="Google Shape;6462;p40"/>
          <p:cNvSpPr txBox="1"/>
          <p:nvPr/>
        </p:nvSpPr>
        <p:spPr>
          <a:xfrm flipH="1">
            <a:off x="5003000" y="4387000"/>
            <a:ext cx="3368100" cy="22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Please keep this slide for attribution</a:t>
            </a:r>
            <a:endParaRPr sz="1200">
              <a:solidFill>
                <a:schemeClr val="dk1"/>
              </a:solidFill>
              <a:latin typeface="Barlow"/>
              <a:ea typeface="Barlow"/>
              <a:cs typeface="Barlow"/>
              <a:sym typeface="Barlow"/>
            </a:endParaRPr>
          </a:p>
        </p:txBody>
      </p:sp>
      <p:grpSp>
        <p:nvGrpSpPr>
          <p:cNvPr id="6463" name="Google Shape;6463;p40"/>
          <p:cNvGrpSpPr/>
          <p:nvPr/>
        </p:nvGrpSpPr>
        <p:grpSpPr>
          <a:xfrm>
            <a:off x="715088" y="592543"/>
            <a:ext cx="3329952" cy="8705788"/>
            <a:chOff x="715088" y="592543"/>
            <a:chExt cx="3329952" cy="8705788"/>
          </a:xfrm>
        </p:grpSpPr>
        <p:sp>
          <p:nvSpPr>
            <p:cNvPr id="6464" name="Google Shape;6464;p40"/>
            <p:cNvSpPr/>
            <p:nvPr/>
          </p:nvSpPr>
          <p:spPr>
            <a:xfrm flipH="1">
              <a:off x="1515096" y="2107656"/>
              <a:ext cx="1860640" cy="2831324"/>
            </a:xfrm>
            <a:custGeom>
              <a:rect b="b" l="l" r="r" t="t"/>
              <a:pathLst>
                <a:path extrusionOk="0" h="7250" w="4826">
                  <a:moveTo>
                    <a:pt x="2508" y="1"/>
                  </a:moveTo>
                  <a:cubicBezTo>
                    <a:pt x="1772" y="1"/>
                    <a:pt x="992" y="96"/>
                    <a:pt x="336" y="325"/>
                  </a:cubicBezTo>
                  <a:cubicBezTo>
                    <a:pt x="1" y="920"/>
                    <a:pt x="377" y="4269"/>
                    <a:pt x="377" y="4269"/>
                  </a:cubicBezTo>
                  <a:lnTo>
                    <a:pt x="145" y="7113"/>
                  </a:lnTo>
                  <a:lnTo>
                    <a:pt x="1220" y="7188"/>
                  </a:lnTo>
                  <a:lnTo>
                    <a:pt x="1634" y="6328"/>
                  </a:lnTo>
                  <a:lnTo>
                    <a:pt x="2279" y="7250"/>
                  </a:lnTo>
                  <a:cubicBezTo>
                    <a:pt x="2279" y="7250"/>
                    <a:pt x="2502" y="7250"/>
                    <a:pt x="4184" y="7117"/>
                  </a:cubicBezTo>
                  <a:cubicBezTo>
                    <a:pt x="4184" y="6642"/>
                    <a:pt x="4040" y="5327"/>
                    <a:pt x="3829" y="4211"/>
                  </a:cubicBezTo>
                  <a:cubicBezTo>
                    <a:pt x="3829" y="3376"/>
                    <a:pt x="4771" y="2305"/>
                    <a:pt x="4825" y="428"/>
                  </a:cubicBezTo>
                  <a:cubicBezTo>
                    <a:pt x="4410" y="174"/>
                    <a:pt x="3499" y="1"/>
                    <a:pt x="25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0"/>
            <p:cNvSpPr/>
            <p:nvPr/>
          </p:nvSpPr>
          <p:spPr>
            <a:xfrm flipH="1">
              <a:off x="2090714" y="2106875"/>
              <a:ext cx="872103" cy="1482442"/>
            </a:xfrm>
            <a:custGeom>
              <a:rect b="b" l="l" r="r" t="t"/>
              <a:pathLst>
                <a:path extrusionOk="0" h="3796" w="2262">
                  <a:moveTo>
                    <a:pt x="1412" y="0"/>
                  </a:moveTo>
                  <a:cubicBezTo>
                    <a:pt x="1181" y="0"/>
                    <a:pt x="923" y="11"/>
                    <a:pt x="666" y="42"/>
                  </a:cubicBezTo>
                  <a:cubicBezTo>
                    <a:pt x="666" y="42"/>
                    <a:pt x="0" y="1952"/>
                    <a:pt x="567" y="3795"/>
                  </a:cubicBezTo>
                  <a:cubicBezTo>
                    <a:pt x="984" y="2291"/>
                    <a:pt x="2262" y="46"/>
                    <a:pt x="2262" y="46"/>
                  </a:cubicBezTo>
                  <a:cubicBezTo>
                    <a:pt x="2262" y="46"/>
                    <a:pt x="1895" y="0"/>
                    <a:pt x="14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0"/>
            <p:cNvSpPr/>
            <p:nvPr/>
          </p:nvSpPr>
          <p:spPr>
            <a:xfrm flipH="1">
              <a:off x="2143750" y="1841250"/>
              <a:ext cx="534386" cy="461250"/>
            </a:xfrm>
            <a:custGeom>
              <a:rect b="b" l="l" r="r" t="t"/>
              <a:pathLst>
                <a:path extrusionOk="0" h="18450" w="22176">
                  <a:moveTo>
                    <a:pt x="0" y="6103"/>
                  </a:moveTo>
                  <a:lnTo>
                    <a:pt x="1304" y="12812"/>
                  </a:lnTo>
                  <a:lnTo>
                    <a:pt x="4950" y="18450"/>
                  </a:lnTo>
                  <a:lnTo>
                    <a:pt x="7093" y="18450"/>
                  </a:lnTo>
                  <a:lnTo>
                    <a:pt x="22176" y="11275"/>
                  </a:lnTo>
                  <a:lnTo>
                    <a:pt x="22176" y="0"/>
                  </a:lnTo>
                  <a:close/>
                </a:path>
              </a:pathLst>
            </a:custGeom>
            <a:solidFill>
              <a:srgbClr val="EDBCA6"/>
            </a:solidFill>
            <a:ln>
              <a:noFill/>
            </a:ln>
          </p:spPr>
        </p:sp>
        <p:sp>
          <p:nvSpPr>
            <p:cNvPr id="6467" name="Google Shape;6467;p40"/>
            <p:cNvSpPr/>
            <p:nvPr/>
          </p:nvSpPr>
          <p:spPr>
            <a:xfrm flipH="1">
              <a:off x="2862187" y="8400396"/>
              <a:ext cx="419473" cy="434124"/>
            </a:xfrm>
            <a:custGeom>
              <a:rect b="b" l="l" r="r" t="t"/>
              <a:pathLst>
                <a:path extrusionOk="0" h="1126" w="1088">
                  <a:moveTo>
                    <a:pt x="1" y="1"/>
                  </a:moveTo>
                  <a:lnTo>
                    <a:pt x="1" y="1"/>
                  </a:lnTo>
                  <a:cubicBezTo>
                    <a:pt x="21" y="377"/>
                    <a:pt x="67" y="749"/>
                    <a:pt x="96" y="1125"/>
                  </a:cubicBezTo>
                  <a:cubicBezTo>
                    <a:pt x="418" y="1034"/>
                    <a:pt x="753" y="1039"/>
                    <a:pt x="1088" y="1022"/>
                  </a:cubicBezTo>
                  <a:cubicBezTo>
                    <a:pt x="1055" y="724"/>
                    <a:pt x="1005" y="431"/>
                    <a:pt x="972" y="133"/>
                  </a:cubicBezTo>
                  <a:cubicBezTo>
                    <a:pt x="645" y="88"/>
                    <a:pt x="323" y="30"/>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0"/>
            <p:cNvSpPr/>
            <p:nvPr/>
          </p:nvSpPr>
          <p:spPr>
            <a:xfrm flipH="1">
              <a:off x="2806283" y="9060449"/>
              <a:ext cx="980441" cy="197785"/>
            </a:xfrm>
            <a:custGeom>
              <a:rect b="b" l="l" r="r" t="t"/>
              <a:pathLst>
                <a:path extrusionOk="0" h="513" w="2543">
                  <a:moveTo>
                    <a:pt x="2534" y="0"/>
                  </a:moveTo>
                  <a:cubicBezTo>
                    <a:pt x="1746" y="58"/>
                    <a:pt x="966" y="189"/>
                    <a:pt x="175" y="189"/>
                  </a:cubicBezTo>
                  <a:cubicBezTo>
                    <a:pt x="120" y="189"/>
                    <a:pt x="64" y="188"/>
                    <a:pt x="8" y="187"/>
                  </a:cubicBezTo>
                  <a:cubicBezTo>
                    <a:pt x="8" y="257"/>
                    <a:pt x="8" y="323"/>
                    <a:pt x="0" y="397"/>
                  </a:cubicBezTo>
                  <a:cubicBezTo>
                    <a:pt x="230" y="466"/>
                    <a:pt x="465" y="513"/>
                    <a:pt x="698" y="513"/>
                  </a:cubicBezTo>
                  <a:cubicBezTo>
                    <a:pt x="830" y="513"/>
                    <a:pt x="962" y="498"/>
                    <a:pt x="1091" y="464"/>
                  </a:cubicBezTo>
                  <a:cubicBezTo>
                    <a:pt x="1356" y="397"/>
                    <a:pt x="1583" y="302"/>
                    <a:pt x="1840" y="240"/>
                  </a:cubicBezTo>
                  <a:lnTo>
                    <a:pt x="1840" y="373"/>
                  </a:lnTo>
                  <a:cubicBezTo>
                    <a:pt x="2075" y="360"/>
                    <a:pt x="2311" y="352"/>
                    <a:pt x="2543" y="339"/>
                  </a:cubicBezTo>
                  <a:cubicBezTo>
                    <a:pt x="2538" y="228"/>
                    <a:pt x="2534" y="112"/>
                    <a:pt x="2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0"/>
            <p:cNvSpPr/>
            <p:nvPr/>
          </p:nvSpPr>
          <p:spPr>
            <a:xfrm flipH="1">
              <a:off x="3361083" y="8918568"/>
              <a:ext cx="421015" cy="262171"/>
            </a:xfrm>
            <a:custGeom>
              <a:rect b="b" l="l" r="r" t="t"/>
              <a:pathLst>
                <a:path extrusionOk="0" h="680" w="1092">
                  <a:moveTo>
                    <a:pt x="439" y="1"/>
                  </a:moveTo>
                  <a:cubicBezTo>
                    <a:pt x="162" y="129"/>
                    <a:pt x="38" y="249"/>
                    <a:pt x="0" y="555"/>
                  </a:cubicBezTo>
                  <a:cubicBezTo>
                    <a:pt x="193" y="645"/>
                    <a:pt x="390" y="680"/>
                    <a:pt x="591" y="680"/>
                  </a:cubicBezTo>
                  <a:cubicBezTo>
                    <a:pt x="756" y="680"/>
                    <a:pt x="924" y="656"/>
                    <a:pt x="1092" y="621"/>
                  </a:cubicBezTo>
                  <a:cubicBezTo>
                    <a:pt x="968" y="278"/>
                    <a:pt x="815" y="50"/>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0"/>
            <p:cNvSpPr/>
            <p:nvPr/>
          </p:nvSpPr>
          <p:spPr>
            <a:xfrm flipH="1">
              <a:off x="2809368" y="8608205"/>
              <a:ext cx="803861" cy="551329"/>
            </a:xfrm>
            <a:custGeom>
              <a:rect b="b" l="l" r="r" t="t"/>
              <a:pathLst>
                <a:path extrusionOk="0" h="1430" w="2085">
                  <a:moveTo>
                    <a:pt x="1052" y="0"/>
                  </a:moveTo>
                  <a:cubicBezTo>
                    <a:pt x="978" y="0"/>
                    <a:pt x="908" y="35"/>
                    <a:pt x="869" y="119"/>
                  </a:cubicBezTo>
                  <a:cubicBezTo>
                    <a:pt x="695" y="500"/>
                    <a:pt x="666" y="595"/>
                    <a:pt x="220" y="723"/>
                  </a:cubicBezTo>
                  <a:cubicBezTo>
                    <a:pt x="158" y="744"/>
                    <a:pt x="67" y="777"/>
                    <a:pt x="1" y="806"/>
                  </a:cubicBezTo>
                  <a:cubicBezTo>
                    <a:pt x="377" y="855"/>
                    <a:pt x="530" y="1083"/>
                    <a:pt x="646" y="1430"/>
                  </a:cubicBezTo>
                  <a:cubicBezTo>
                    <a:pt x="844" y="1397"/>
                    <a:pt x="1018" y="1351"/>
                    <a:pt x="1220" y="1326"/>
                  </a:cubicBezTo>
                  <a:cubicBezTo>
                    <a:pt x="1510" y="1289"/>
                    <a:pt x="1803" y="1293"/>
                    <a:pt x="2084" y="1182"/>
                  </a:cubicBezTo>
                  <a:cubicBezTo>
                    <a:pt x="2084" y="814"/>
                    <a:pt x="1997" y="504"/>
                    <a:pt x="1915" y="152"/>
                  </a:cubicBezTo>
                  <a:cubicBezTo>
                    <a:pt x="1786" y="208"/>
                    <a:pt x="1633" y="276"/>
                    <a:pt x="1485" y="276"/>
                  </a:cubicBezTo>
                  <a:cubicBezTo>
                    <a:pt x="1424" y="276"/>
                    <a:pt x="1364" y="264"/>
                    <a:pt x="1307" y="235"/>
                  </a:cubicBezTo>
                  <a:cubicBezTo>
                    <a:pt x="1304" y="98"/>
                    <a:pt x="1174" y="0"/>
                    <a:pt x="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0"/>
            <p:cNvSpPr/>
            <p:nvPr/>
          </p:nvSpPr>
          <p:spPr>
            <a:xfrm flipH="1">
              <a:off x="3096213" y="8701892"/>
              <a:ext cx="351231" cy="296870"/>
            </a:xfrm>
            <a:custGeom>
              <a:rect b="b" l="l" r="r" t="t"/>
              <a:pathLst>
                <a:path extrusionOk="0" fill="none" h="770" w="911">
                  <a:moveTo>
                    <a:pt x="910" y="0"/>
                  </a:moveTo>
                  <a:cubicBezTo>
                    <a:pt x="815" y="414"/>
                    <a:pt x="340" y="625"/>
                    <a:pt x="1" y="769"/>
                  </a:cubicBezTo>
                </a:path>
              </a:pathLst>
            </a:custGeom>
            <a:noFill/>
            <a:ln cap="flat" cmpd="sng" w="19050">
              <a:solidFill>
                <a:schemeClr val="dk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0"/>
            <p:cNvSpPr/>
            <p:nvPr/>
          </p:nvSpPr>
          <p:spPr>
            <a:xfrm flipH="1">
              <a:off x="3348360" y="8873845"/>
              <a:ext cx="145350" cy="69013"/>
            </a:xfrm>
            <a:custGeom>
              <a:rect b="b" l="l" r="r" t="t"/>
              <a:pathLst>
                <a:path extrusionOk="0" fill="none" h="179" w="377">
                  <a:moveTo>
                    <a:pt x="1" y="1"/>
                  </a:moveTo>
                  <a:cubicBezTo>
                    <a:pt x="141" y="34"/>
                    <a:pt x="286" y="63"/>
                    <a:pt x="377" y="179"/>
                  </a:cubicBezTo>
                </a:path>
              </a:pathLst>
            </a:custGeom>
            <a:noFill/>
            <a:ln cap="flat" cmpd="sng" w="19050">
              <a:solidFill>
                <a:schemeClr val="dk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0"/>
            <p:cNvSpPr/>
            <p:nvPr/>
          </p:nvSpPr>
          <p:spPr>
            <a:xfrm flipH="1">
              <a:off x="3254287" y="8822953"/>
              <a:ext cx="127615" cy="70555"/>
            </a:xfrm>
            <a:custGeom>
              <a:rect b="b" l="l" r="r" t="t"/>
              <a:pathLst>
                <a:path extrusionOk="0" fill="none" h="183" w="331">
                  <a:moveTo>
                    <a:pt x="0" y="0"/>
                  </a:moveTo>
                  <a:cubicBezTo>
                    <a:pt x="120" y="42"/>
                    <a:pt x="252" y="79"/>
                    <a:pt x="331" y="182"/>
                  </a:cubicBezTo>
                </a:path>
              </a:pathLst>
            </a:custGeom>
            <a:noFill/>
            <a:ln cap="flat" cmpd="sng" w="19050">
              <a:solidFill>
                <a:schemeClr val="dk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0"/>
            <p:cNvSpPr/>
            <p:nvPr/>
          </p:nvSpPr>
          <p:spPr>
            <a:xfrm flipH="1">
              <a:off x="3177563" y="8757411"/>
              <a:ext cx="150363" cy="72482"/>
            </a:xfrm>
            <a:custGeom>
              <a:rect b="b" l="l" r="r" t="t"/>
              <a:pathLst>
                <a:path extrusionOk="0" fill="none" h="188" w="390">
                  <a:moveTo>
                    <a:pt x="1" y="1"/>
                  </a:moveTo>
                  <a:cubicBezTo>
                    <a:pt x="121" y="42"/>
                    <a:pt x="290" y="104"/>
                    <a:pt x="389" y="187"/>
                  </a:cubicBezTo>
                </a:path>
              </a:pathLst>
            </a:custGeom>
            <a:noFill/>
            <a:ln cap="flat" cmpd="sng" w="19050">
              <a:solidFill>
                <a:schemeClr val="dk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0"/>
            <p:cNvSpPr/>
            <p:nvPr/>
          </p:nvSpPr>
          <p:spPr>
            <a:xfrm flipH="1">
              <a:off x="3120117" y="8695338"/>
              <a:ext cx="175809" cy="70555"/>
            </a:xfrm>
            <a:custGeom>
              <a:rect b="b" l="l" r="r" t="t"/>
              <a:pathLst>
                <a:path extrusionOk="0" fill="none" h="183" w="456">
                  <a:moveTo>
                    <a:pt x="0" y="1"/>
                  </a:moveTo>
                  <a:cubicBezTo>
                    <a:pt x="153" y="30"/>
                    <a:pt x="327" y="79"/>
                    <a:pt x="455" y="183"/>
                  </a:cubicBezTo>
                </a:path>
              </a:pathLst>
            </a:custGeom>
            <a:noFill/>
            <a:ln cap="flat" cmpd="sng" w="925">
              <a:solidFill>
                <a:srgbClr val="000000"/>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0"/>
            <p:cNvSpPr/>
            <p:nvPr/>
          </p:nvSpPr>
          <p:spPr>
            <a:xfrm flipH="1">
              <a:off x="3361083" y="9151438"/>
              <a:ext cx="421015" cy="65543"/>
            </a:xfrm>
            <a:custGeom>
              <a:rect b="b" l="l" r="r" t="t"/>
              <a:pathLst>
                <a:path extrusionOk="0" fill="none" h="170" w="1092">
                  <a:moveTo>
                    <a:pt x="0" y="0"/>
                  </a:moveTo>
                  <a:cubicBezTo>
                    <a:pt x="389" y="66"/>
                    <a:pt x="703" y="170"/>
                    <a:pt x="1092" y="21"/>
                  </a:cubicBezTo>
                </a:path>
              </a:pathLst>
            </a:custGeom>
            <a:noFill/>
            <a:ln cap="flat" cmpd="sng" w="925">
              <a:solidFill>
                <a:srgbClr val="000000"/>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0"/>
            <p:cNvSpPr/>
            <p:nvPr/>
          </p:nvSpPr>
          <p:spPr>
            <a:xfrm flipH="1">
              <a:off x="1535913" y="8398854"/>
              <a:ext cx="454558" cy="407136"/>
            </a:xfrm>
            <a:custGeom>
              <a:rect b="b" l="l" r="r" t="t"/>
              <a:pathLst>
                <a:path extrusionOk="0" h="1056" w="1179">
                  <a:moveTo>
                    <a:pt x="972" y="1"/>
                  </a:moveTo>
                  <a:cubicBezTo>
                    <a:pt x="649" y="112"/>
                    <a:pt x="319" y="195"/>
                    <a:pt x="0" y="311"/>
                  </a:cubicBezTo>
                  <a:cubicBezTo>
                    <a:pt x="54" y="563"/>
                    <a:pt x="124" y="811"/>
                    <a:pt x="219" y="1047"/>
                  </a:cubicBezTo>
                  <a:cubicBezTo>
                    <a:pt x="325" y="1016"/>
                    <a:pt x="436" y="1006"/>
                    <a:pt x="549" y="1006"/>
                  </a:cubicBezTo>
                  <a:cubicBezTo>
                    <a:pt x="757" y="1006"/>
                    <a:pt x="972" y="1042"/>
                    <a:pt x="1178" y="1055"/>
                  </a:cubicBezTo>
                  <a:cubicBezTo>
                    <a:pt x="1104" y="704"/>
                    <a:pt x="1042" y="352"/>
                    <a:pt x="9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0"/>
            <p:cNvSpPr/>
            <p:nvPr/>
          </p:nvSpPr>
          <p:spPr>
            <a:xfrm flipH="1">
              <a:off x="1480009" y="9141799"/>
              <a:ext cx="826223" cy="156531"/>
            </a:xfrm>
            <a:custGeom>
              <a:rect b="b" l="l" r="r" t="t"/>
              <a:pathLst>
                <a:path extrusionOk="0" h="406" w="2143">
                  <a:moveTo>
                    <a:pt x="1997" y="1"/>
                  </a:moveTo>
                  <a:cubicBezTo>
                    <a:pt x="1815" y="1"/>
                    <a:pt x="1570" y="33"/>
                    <a:pt x="1472" y="79"/>
                  </a:cubicBezTo>
                  <a:cubicBezTo>
                    <a:pt x="1245" y="184"/>
                    <a:pt x="1021" y="230"/>
                    <a:pt x="800" y="230"/>
                  </a:cubicBezTo>
                  <a:cubicBezTo>
                    <a:pt x="534" y="230"/>
                    <a:pt x="272" y="164"/>
                    <a:pt x="13" y="58"/>
                  </a:cubicBezTo>
                  <a:cubicBezTo>
                    <a:pt x="13" y="133"/>
                    <a:pt x="1" y="211"/>
                    <a:pt x="1" y="290"/>
                  </a:cubicBezTo>
                  <a:cubicBezTo>
                    <a:pt x="145" y="348"/>
                    <a:pt x="294" y="397"/>
                    <a:pt x="451" y="401"/>
                  </a:cubicBezTo>
                  <a:cubicBezTo>
                    <a:pt x="510" y="404"/>
                    <a:pt x="569" y="405"/>
                    <a:pt x="627" y="405"/>
                  </a:cubicBezTo>
                  <a:cubicBezTo>
                    <a:pt x="869" y="405"/>
                    <a:pt x="1102" y="382"/>
                    <a:pt x="1336" y="319"/>
                  </a:cubicBezTo>
                  <a:cubicBezTo>
                    <a:pt x="1427" y="248"/>
                    <a:pt x="1510" y="170"/>
                    <a:pt x="1596" y="91"/>
                  </a:cubicBezTo>
                  <a:cubicBezTo>
                    <a:pt x="1609" y="149"/>
                    <a:pt x="1625" y="211"/>
                    <a:pt x="1658" y="253"/>
                  </a:cubicBezTo>
                  <a:cubicBezTo>
                    <a:pt x="1656" y="253"/>
                    <a:pt x="1662" y="254"/>
                    <a:pt x="1676" y="254"/>
                  </a:cubicBezTo>
                  <a:cubicBezTo>
                    <a:pt x="1732" y="254"/>
                    <a:pt x="1908" y="248"/>
                    <a:pt x="2130" y="248"/>
                  </a:cubicBezTo>
                  <a:cubicBezTo>
                    <a:pt x="2134" y="170"/>
                    <a:pt x="2142" y="87"/>
                    <a:pt x="2130" y="9"/>
                  </a:cubicBezTo>
                  <a:cubicBezTo>
                    <a:pt x="2093" y="3"/>
                    <a:pt x="2048"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0"/>
            <p:cNvSpPr/>
            <p:nvPr/>
          </p:nvSpPr>
          <p:spPr>
            <a:xfrm flipH="1">
              <a:off x="1483478" y="8642518"/>
              <a:ext cx="623426" cy="571378"/>
            </a:xfrm>
            <a:custGeom>
              <a:rect b="b" l="l" r="r" t="t"/>
              <a:pathLst>
                <a:path extrusionOk="0" h="1482" w="1617">
                  <a:moveTo>
                    <a:pt x="601" y="1"/>
                  </a:moveTo>
                  <a:cubicBezTo>
                    <a:pt x="517" y="1"/>
                    <a:pt x="436" y="47"/>
                    <a:pt x="397" y="163"/>
                  </a:cubicBezTo>
                  <a:cubicBezTo>
                    <a:pt x="315" y="402"/>
                    <a:pt x="248" y="650"/>
                    <a:pt x="0" y="816"/>
                  </a:cubicBezTo>
                  <a:cubicBezTo>
                    <a:pt x="497" y="824"/>
                    <a:pt x="703" y="965"/>
                    <a:pt x="724" y="1481"/>
                  </a:cubicBezTo>
                  <a:cubicBezTo>
                    <a:pt x="831" y="1444"/>
                    <a:pt x="831" y="1428"/>
                    <a:pt x="955" y="1378"/>
                  </a:cubicBezTo>
                  <a:cubicBezTo>
                    <a:pt x="1089" y="1318"/>
                    <a:pt x="1311" y="1301"/>
                    <a:pt x="1494" y="1301"/>
                  </a:cubicBezTo>
                  <a:cubicBezTo>
                    <a:pt x="1538" y="1301"/>
                    <a:pt x="1579" y="1302"/>
                    <a:pt x="1617" y="1304"/>
                  </a:cubicBezTo>
                  <a:cubicBezTo>
                    <a:pt x="1609" y="944"/>
                    <a:pt x="1555" y="588"/>
                    <a:pt x="1493" y="229"/>
                  </a:cubicBezTo>
                  <a:cubicBezTo>
                    <a:pt x="1387" y="295"/>
                    <a:pt x="1271" y="320"/>
                    <a:pt x="1152" y="320"/>
                  </a:cubicBezTo>
                  <a:cubicBezTo>
                    <a:pt x="1058" y="320"/>
                    <a:pt x="962" y="304"/>
                    <a:pt x="869" y="282"/>
                  </a:cubicBezTo>
                  <a:cubicBezTo>
                    <a:pt x="887" y="128"/>
                    <a:pt x="739" y="1"/>
                    <a:pt x="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0"/>
            <p:cNvSpPr/>
            <p:nvPr/>
          </p:nvSpPr>
          <p:spPr>
            <a:xfrm flipH="1">
              <a:off x="1825842" y="8956737"/>
              <a:ext cx="475377" cy="286074"/>
            </a:xfrm>
            <a:custGeom>
              <a:rect b="b" l="l" r="r" t="t"/>
              <a:pathLst>
                <a:path extrusionOk="0" h="742" w="1233">
                  <a:moveTo>
                    <a:pt x="504" y="1"/>
                  </a:moveTo>
                  <a:cubicBezTo>
                    <a:pt x="422" y="63"/>
                    <a:pt x="323" y="104"/>
                    <a:pt x="232" y="145"/>
                  </a:cubicBezTo>
                  <a:cubicBezTo>
                    <a:pt x="70" y="212"/>
                    <a:pt x="25" y="315"/>
                    <a:pt x="4" y="480"/>
                  </a:cubicBezTo>
                  <a:cubicBezTo>
                    <a:pt x="0" y="493"/>
                    <a:pt x="0" y="522"/>
                    <a:pt x="0" y="538"/>
                  </a:cubicBezTo>
                  <a:cubicBezTo>
                    <a:pt x="171" y="692"/>
                    <a:pt x="397" y="742"/>
                    <a:pt x="631" y="742"/>
                  </a:cubicBezTo>
                  <a:cubicBezTo>
                    <a:pt x="837" y="742"/>
                    <a:pt x="1048" y="703"/>
                    <a:pt x="1232" y="662"/>
                  </a:cubicBezTo>
                  <a:cubicBezTo>
                    <a:pt x="1207" y="150"/>
                    <a:pt x="1001" y="5"/>
                    <a:pt x="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0"/>
            <p:cNvSpPr/>
            <p:nvPr/>
          </p:nvSpPr>
          <p:spPr>
            <a:xfrm flipH="1">
              <a:off x="1771866" y="8751242"/>
              <a:ext cx="126073" cy="242508"/>
            </a:xfrm>
            <a:custGeom>
              <a:rect b="b" l="l" r="r" t="t"/>
              <a:pathLst>
                <a:path extrusionOk="0" fill="none" h="629" w="327">
                  <a:moveTo>
                    <a:pt x="327" y="0"/>
                  </a:moveTo>
                  <a:cubicBezTo>
                    <a:pt x="178" y="195"/>
                    <a:pt x="145" y="435"/>
                    <a:pt x="0" y="629"/>
                  </a:cubicBezTo>
                </a:path>
              </a:pathLst>
            </a:custGeom>
            <a:noFill/>
            <a:ln cap="flat" cmpd="sng" w="19050">
              <a:solidFill>
                <a:schemeClr val="dk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0"/>
            <p:cNvSpPr/>
            <p:nvPr/>
          </p:nvSpPr>
          <p:spPr>
            <a:xfrm flipH="1">
              <a:off x="1851674" y="8846857"/>
              <a:ext cx="170796" cy="40097"/>
            </a:xfrm>
            <a:custGeom>
              <a:rect b="b" l="l" r="r" t="t"/>
              <a:pathLst>
                <a:path extrusionOk="0" fill="none" h="104" w="443">
                  <a:moveTo>
                    <a:pt x="443" y="104"/>
                  </a:moveTo>
                  <a:cubicBezTo>
                    <a:pt x="323" y="1"/>
                    <a:pt x="149" y="5"/>
                    <a:pt x="1" y="9"/>
                  </a:cubicBezTo>
                </a:path>
              </a:pathLst>
            </a:custGeom>
            <a:noFill/>
            <a:ln cap="flat" cmpd="sng" w="19050">
              <a:solidFill>
                <a:schemeClr val="dk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0"/>
            <p:cNvSpPr/>
            <p:nvPr/>
          </p:nvSpPr>
          <p:spPr>
            <a:xfrm flipH="1">
              <a:off x="1867481" y="8901219"/>
              <a:ext cx="185062" cy="43181"/>
            </a:xfrm>
            <a:custGeom>
              <a:rect b="b" l="l" r="r" t="t"/>
              <a:pathLst>
                <a:path extrusionOk="0" fill="none" h="112" w="480">
                  <a:moveTo>
                    <a:pt x="480" y="112"/>
                  </a:moveTo>
                  <a:cubicBezTo>
                    <a:pt x="351" y="0"/>
                    <a:pt x="165" y="0"/>
                    <a:pt x="0" y="4"/>
                  </a:cubicBezTo>
                </a:path>
              </a:pathLst>
            </a:custGeom>
            <a:noFill/>
            <a:ln cap="flat" cmpd="sng" w="19050">
              <a:solidFill>
                <a:schemeClr val="dk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0"/>
            <p:cNvSpPr/>
            <p:nvPr/>
          </p:nvSpPr>
          <p:spPr>
            <a:xfrm flipH="1">
              <a:off x="1833939" y="8794423"/>
              <a:ext cx="139182" cy="40097"/>
            </a:xfrm>
            <a:custGeom>
              <a:rect b="b" l="l" r="r" t="t"/>
              <a:pathLst>
                <a:path extrusionOk="0" fill="none" h="104" w="361">
                  <a:moveTo>
                    <a:pt x="360" y="103"/>
                  </a:moveTo>
                  <a:cubicBezTo>
                    <a:pt x="249" y="17"/>
                    <a:pt x="145" y="0"/>
                    <a:pt x="1" y="21"/>
                  </a:cubicBezTo>
                </a:path>
              </a:pathLst>
            </a:custGeom>
            <a:noFill/>
            <a:ln cap="flat" cmpd="sng" w="19050">
              <a:solidFill>
                <a:schemeClr val="dk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0"/>
            <p:cNvSpPr/>
            <p:nvPr/>
          </p:nvSpPr>
          <p:spPr>
            <a:xfrm flipH="1">
              <a:off x="1791143" y="8733507"/>
              <a:ext cx="172339" cy="42024"/>
            </a:xfrm>
            <a:custGeom>
              <a:rect b="b" l="l" r="r" t="t"/>
              <a:pathLst>
                <a:path extrusionOk="0" fill="none" h="109" w="447">
                  <a:moveTo>
                    <a:pt x="447" y="108"/>
                  </a:moveTo>
                  <a:cubicBezTo>
                    <a:pt x="302" y="9"/>
                    <a:pt x="166" y="1"/>
                    <a:pt x="1" y="9"/>
                  </a:cubicBezTo>
                </a:path>
              </a:pathLst>
            </a:custGeom>
            <a:noFill/>
            <a:ln cap="flat" cmpd="sng" w="19050">
              <a:solidFill>
                <a:schemeClr val="dk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0"/>
            <p:cNvSpPr/>
            <p:nvPr/>
          </p:nvSpPr>
          <p:spPr>
            <a:xfrm flipH="1">
              <a:off x="1813119" y="9160691"/>
              <a:ext cx="488100" cy="91374"/>
            </a:xfrm>
            <a:custGeom>
              <a:rect b="b" l="l" r="r" t="t"/>
              <a:pathLst>
                <a:path extrusionOk="0" fill="none" h="237" w="1266">
                  <a:moveTo>
                    <a:pt x="1265" y="117"/>
                  </a:moveTo>
                  <a:cubicBezTo>
                    <a:pt x="831" y="224"/>
                    <a:pt x="393" y="237"/>
                    <a:pt x="0" y="1"/>
                  </a:cubicBezTo>
                </a:path>
              </a:pathLst>
            </a:custGeom>
            <a:noFill/>
            <a:ln cap="flat" cmpd="sng" w="925">
              <a:solidFill>
                <a:srgbClr val="000000"/>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0"/>
            <p:cNvSpPr/>
            <p:nvPr/>
          </p:nvSpPr>
          <p:spPr>
            <a:xfrm flipH="1">
              <a:off x="1468828" y="4450873"/>
              <a:ext cx="1259576" cy="4299598"/>
            </a:xfrm>
            <a:custGeom>
              <a:rect b="b" l="l" r="r" t="t"/>
              <a:pathLst>
                <a:path extrusionOk="0" h="11152" w="3267">
                  <a:moveTo>
                    <a:pt x="0" y="0"/>
                  </a:moveTo>
                  <a:cubicBezTo>
                    <a:pt x="0" y="1"/>
                    <a:pt x="571" y="4916"/>
                    <a:pt x="542" y="5768"/>
                  </a:cubicBezTo>
                  <a:cubicBezTo>
                    <a:pt x="533" y="6198"/>
                    <a:pt x="781" y="7835"/>
                    <a:pt x="1030" y="8823"/>
                  </a:cubicBezTo>
                  <a:cubicBezTo>
                    <a:pt x="1220" y="9571"/>
                    <a:pt x="1385" y="10654"/>
                    <a:pt x="1530" y="11130"/>
                  </a:cubicBezTo>
                  <a:cubicBezTo>
                    <a:pt x="1682" y="11143"/>
                    <a:pt x="1855" y="11151"/>
                    <a:pt x="2044" y="11151"/>
                  </a:cubicBezTo>
                  <a:cubicBezTo>
                    <a:pt x="2207" y="11151"/>
                    <a:pt x="2383" y="11145"/>
                    <a:pt x="2567" y="11130"/>
                  </a:cubicBezTo>
                  <a:cubicBezTo>
                    <a:pt x="2894" y="11101"/>
                    <a:pt x="3030" y="11047"/>
                    <a:pt x="3266" y="10989"/>
                  </a:cubicBezTo>
                  <a:cubicBezTo>
                    <a:pt x="3266" y="10989"/>
                    <a:pt x="2274" y="5664"/>
                    <a:pt x="2377" y="5611"/>
                  </a:cubicBezTo>
                  <a:cubicBezTo>
                    <a:pt x="2481" y="5553"/>
                    <a:pt x="2377" y="939"/>
                    <a:pt x="2377" y="939"/>
                  </a:cubicBez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0"/>
            <p:cNvSpPr/>
            <p:nvPr/>
          </p:nvSpPr>
          <p:spPr>
            <a:xfrm flipH="1">
              <a:off x="2253026" y="4450873"/>
              <a:ext cx="1264588" cy="4309236"/>
            </a:xfrm>
            <a:custGeom>
              <a:rect b="b" l="l" r="r" t="t"/>
              <a:pathLst>
                <a:path extrusionOk="0" h="11177" w="3280">
                  <a:moveTo>
                    <a:pt x="737" y="0"/>
                  </a:moveTo>
                  <a:cubicBezTo>
                    <a:pt x="737" y="0"/>
                    <a:pt x="67" y="4916"/>
                    <a:pt x="42" y="5768"/>
                  </a:cubicBezTo>
                  <a:cubicBezTo>
                    <a:pt x="1" y="7376"/>
                    <a:pt x="121" y="9832"/>
                    <a:pt x="286" y="11130"/>
                  </a:cubicBezTo>
                  <a:cubicBezTo>
                    <a:pt x="501" y="11158"/>
                    <a:pt x="757" y="11177"/>
                    <a:pt x="1045" y="11177"/>
                  </a:cubicBezTo>
                  <a:cubicBezTo>
                    <a:pt x="1096" y="11177"/>
                    <a:pt x="1147" y="11176"/>
                    <a:pt x="1200" y="11175"/>
                  </a:cubicBezTo>
                  <a:cubicBezTo>
                    <a:pt x="1584" y="11163"/>
                    <a:pt x="1758" y="11113"/>
                    <a:pt x="2022" y="11055"/>
                  </a:cubicBezTo>
                  <a:cubicBezTo>
                    <a:pt x="2022" y="11055"/>
                    <a:pt x="1770" y="5673"/>
                    <a:pt x="1873" y="5611"/>
                  </a:cubicBezTo>
                  <a:cubicBezTo>
                    <a:pt x="1977" y="5549"/>
                    <a:pt x="3279" y="240"/>
                    <a:pt x="3279" y="240"/>
                  </a:cubicBezTo>
                  <a:lnTo>
                    <a:pt x="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0"/>
            <p:cNvSpPr/>
            <p:nvPr/>
          </p:nvSpPr>
          <p:spPr>
            <a:xfrm flipH="1">
              <a:off x="1947289" y="2927199"/>
              <a:ext cx="318846" cy="102169"/>
            </a:xfrm>
            <a:custGeom>
              <a:rect b="b" l="l" r="r" t="t"/>
              <a:pathLst>
                <a:path extrusionOk="0" h="265" w="827">
                  <a:moveTo>
                    <a:pt x="0" y="0"/>
                  </a:moveTo>
                  <a:lnTo>
                    <a:pt x="0" y="265"/>
                  </a:lnTo>
                  <a:lnTo>
                    <a:pt x="827" y="265"/>
                  </a:lnTo>
                  <a:lnTo>
                    <a:pt x="8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0"/>
            <p:cNvSpPr/>
            <p:nvPr/>
          </p:nvSpPr>
          <p:spPr>
            <a:xfrm flipH="1">
              <a:off x="1980446" y="2732499"/>
              <a:ext cx="190074" cy="195086"/>
            </a:xfrm>
            <a:custGeom>
              <a:rect b="b" l="l" r="r" t="t"/>
              <a:pathLst>
                <a:path extrusionOk="0" h="506" w="493">
                  <a:moveTo>
                    <a:pt x="347" y="1"/>
                  </a:moveTo>
                  <a:lnTo>
                    <a:pt x="0" y="505"/>
                  </a:lnTo>
                  <a:lnTo>
                    <a:pt x="492" y="505"/>
                  </a:lnTo>
                  <a:lnTo>
                    <a:pt x="3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0"/>
            <p:cNvSpPr/>
            <p:nvPr/>
          </p:nvSpPr>
          <p:spPr>
            <a:xfrm flipH="1">
              <a:off x="2744211" y="3669759"/>
              <a:ext cx="386" cy="913742"/>
            </a:xfrm>
            <a:custGeom>
              <a:rect b="b" l="l" r="r" t="t"/>
              <a:pathLst>
                <a:path extrusionOk="0" fill="none" h="2370" w="1">
                  <a:moveTo>
                    <a:pt x="1" y="1"/>
                  </a:moveTo>
                  <a:lnTo>
                    <a:pt x="1" y="2370"/>
                  </a:lnTo>
                </a:path>
              </a:pathLst>
            </a:custGeom>
            <a:noFill/>
            <a:ln cap="flat" cmpd="sng" w="925">
              <a:solidFill>
                <a:srgbClr val="250D26"/>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0"/>
            <p:cNvSpPr/>
            <p:nvPr/>
          </p:nvSpPr>
          <p:spPr>
            <a:xfrm flipH="1">
              <a:off x="1815047" y="4583115"/>
              <a:ext cx="1466613" cy="354316"/>
            </a:xfrm>
            <a:custGeom>
              <a:rect b="b" l="l" r="r" t="t"/>
              <a:pathLst>
                <a:path extrusionOk="0" fill="none" h="919" w="3804">
                  <a:moveTo>
                    <a:pt x="1" y="774"/>
                  </a:moveTo>
                  <a:lnTo>
                    <a:pt x="980" y="865"/>
                  </a:lnTo>
                  <a:lnTo>
                    <a:pt x="1394" y="1"/>
                  </a:lnTo>
                  <a:lnTo>
                    <a:pt x="2039" y="918"/>
                  </a:lnTo>
                  <a:lnTo>
                    <a:pt x="3804" y="794"/>
                  </a:lnTo>
                </a:path>
              </a:pathLst>
            </a:custGeom>
            <a:solidFill>
              <a:schemeClr val="accent1"/>
            </a:solidFill>
            <a:ln cap="flat" cmpd="sng" w="19050">
              <a:solidFill>
                <a:schemeClr val="accent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0"/>
            <p:cNvSpPr/>
            <p:nvPr/>
          </p:nvSpPr>
          <p:spPr>
            <a:xfrm flipH="1">
              <a:off x="2578426" y="5142541"/>
              <a:ext cx="73639" cy="722511"/>
            </a:xfrm>
            <a:custGeom>
              <a:rect b="b" l="l" r="r" t="t"/>
              <a:pathLst>
                <a:path extrusionOk="0" fill="none" h="1874" w="191">
                  <a:moveTo>
                    <a:pt x="191" y="1873"/>
                  </a:moveTo>
                  <a:lnTo>
                    <a:pt x="1" y="1"/>
                  </a:lnTo>
                </a:path>
              </a:pathLst>
            </a:custGeom>
            <a:noFill/>
            <a:ln cap="flat" cmpd="sng" w="925">
              <a:solidFill>
                <a:srgbClr val="250D26"/>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0"/>
            <p:cNvSpPr/>
            <p:nvPr/>
          </p:nvSpPr>
          <p:spPr>
            <a:xfrm flipH="1">
              <a:off x="1873650" y="4371065"/>
              <a:ext cx="432581" cy="386"/>
            </a:xfrm>
            <a:custGeom>
              <a:rect b="b" l="l" r="r" t="t"/>
              <a:pathLst>
                <a:path extrusionOk="0" fill="none" h="1" w="1122">
                  <a:moveTo>
                    <a:pt x="1" y="1"/>
                  </a:moveTo>
                  <a:lnTo>
                    <a:pt x="1121" y="1"/>
                  </a:lnTo>
                </a:path>
              </a:pathLst>
            </a:custGeom>
            <a:noFill/>
            <a:ln cap="flat" cmpd="sng" w="925">
              <a:solidFill>
                <a:srgbClr val="250D26"/>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0"/>
            <p:cNvSpPr/>
            <p:nvPr/>
          </p:nvSpPr>
          <p:spPr>
            <a:xfrm flipH="1">
              <a:off x="1597985" y="5187264"/>
              <a:ext cx="84820" cy="153447"/>
            </a:xfrm>
            <a:custGeom>
              <a:rect b="b" l="l" r="r" t="t"/>
              <a:pathLst>
                <a:path extrusionOk="0" h="398" w="220">
                  <a:moveTo>
                    <a:pt x="0" y="0"/>
                  </a:moveTo>
                  <a:lnTo>
                    <a:pt x="75" y="397"/>
                  </a:lnTo>
                  <a:lnTo>
                    <a:pt x="207" y="397"/>
                  </a:lnTo>
                  <a:lnTo>
                    <a:pt x="219" y="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0"/>
            <p:cNvSpPr/>
            <p:nvPr/>
          </p:nvSpPr>
          <p:spPr>
            <a:xfrm flipH="1">
              <a:off x="1612251" y="5861582"/>
              <a:ext cx="59374" cy="108724"/>
            </a:xfrm>
            <a:custGeom>
              <a:rect b="b" l="l" r="r" t="t"/>
              <a:pathLst>
                <a:path extrusionOk="0" h="282" w="154">
                  <a:moveTo>
                    <a:pt x="0" y="0"/>
                  </a:moveTo>
                  <a:lnTo>
                    <a:pt x="50" y="281"/>
                  </a:lnTo>
                  <a:lnTo>
                    <a:pt x="149" y="281"/>
                  </a:lnTo>
                  <a:lnTo>
                    <a:pt x="153" y="8"/>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0"/>
            <p:cNvSpPr/>
            <p:nvPr/>
          </p:nvSpPr>
          <p:spPr>
            <a:xfrm flipH="1">
              <a:off x="1225163" y="5250879"/>
              <a:ext cx="222074" cy="414846"/>
            </a:xfrm>
            <a:custGeom>
              <a:rect b="b" l="l" r="r" t="t"/>
              <a:pathLst>
                <a:path extrusionOk="0" h="1076" w="576">
                  <a:moveTo>
                    <a:pt x="108" y="96"/>
                  </a:moveTo>
                  <a:lnTo>
                    <a:pt x="481" y="104"/>
                  </a:lnTo>
                  <a:lnTo>
                    <a:pt x="472" y="712"/>
                  </a:lnTo>
                  <a:cubicBezTo>
                    <a:pt x="464" y="858"/>
                    <a:pt x="344" y="981"/>
                    <a:pt x="198" y="981"/>
                  </a:cubicBezTo>
                  <a:cubicBezTo>
                    <a:pt x="196" y="981"/>
                    <a:pt x="194" y="981"/>
                    <a:pt x="191" y="981"/>
                  </a:cubicBezTo>
                  <a:lnTo>
                    <a:pt x="92" y="981"/>
                  </a:lnTo>
                  <a:lnTo>
                    <a:pt x="108" y="96"/>
                  </a:lnTo>
                  <a:close/>
                  <a:moveTo>
                    <a:pt x="22" y="1"/>
                  </a:moveTo>
                  <a:lnTo>
                    <a:pt x="1" y="1067"/>
                  </a:lnTo>
                  <a:lnTo>
                    <a:pt x="187" y="1076"/>
                  </a:lnTo>
                  <a:cubicBezTo>
                    <a:pt x="190" y="1076"/>
                    <a:pt x="192" y="1076"/>
                    <a:pt x="195" y="1076"/>
                  </a:cubicBezTo>
                  <a:cubicBezTo>
                    <a:pt x="394" y="1076"/>
                    <a:pt x="555" y="916"/>
                    <a:pt x="559" y="716"/>
                  </a:cubicBezTo>
                  <a:lnTo>
                    <a:pt x="576" y="13"/>
                  </a:lnTo>
                  <a:lnTo>
                    <a:pt x="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0"/>
            <p:cNvSpPr/>
            <p:nvPr/>
          </p:nvSpPr>
          <p:spPr>
            <a:xfrm flipH="1">
              <a:off x="1507382" y="5864666"/>
              <a:ext cx="96001" cy="577546"/>
            </a:xfrm>
            <a:custGeom>
              <a:rect b="b" l="l" r="r" t="t"/>
              <a:pathLst>
                <a:path extrusionOk="0" h="1498" w="249">
                  <a:moveTo>
                    <a:pt x="34" y="0"/>
                  </a:moveTo>
                  <a:lnTo>
                    <a:pt x="1" y="1493"/>
                  </a:lnTo>
                  <a:lnTo>
                    <a:pt x="220" y="1497"/>
                  </a:lnTo>
                  <a:lnTo>
                    <a:pt x="249" y="5"/>
                  </a:lnTo>
                  <a:lnTo>
                    <a:pt x="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0"/>
            <p:cNvSpPr/>
            <p:nvPr/>
          </p:nvSpPr>
          <p:spPr>
            <a:xfrm flipH="1">
              <a:off x="1468828" y="6065535"/>
              <a:ext cx="180821" cy="597980"/>
            </a:xfrm>
            <a:custGeom>
              <a:rect b="b" l="l" r="r" t="t"/>
              <a:pathLst>
                <a:path extrusionOk="0" h="1551" w="469">
                  <a:moveTo>
                    <a:pt x="34" y="0"/>
                  </a:moveTo>
                  <a:lnTo>
                    <a:pt x="1" y="1538"/>
                  </a:lnTo>
                  <a:lnTo>
                    <a:pt x="435" y="1551"/>
                  </a:lnTo>
                  <a:lnTo>
                    <a:pt x="468" y="9"/>
                  </a:lnTo>
                  <a:lnTo>
                    <a:pt x="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0"/>
            <p:cNvSpPr/>
            <p:nvPr/>
          </p:nvSpPr>
          <p:spPr>
            <a:xfrm flipH="1">
              <a:off x="868149" y="5078926"/>
              <a:ext cx="766849" cy="926465"/>
            </a:xfrm>
            <a:custGeom>
              <a:rect b="b" l="l" r="r" t="t"/>
              <a:pathLst>
                <a:path extrusionOk="0" h="2403" w="1989">
                  <a:moveTo>
                    <a:pt x="311" y="0"/>
                  </a:moveTo>
                  <a:cubicBezTo>
                    <a:pt x="161" y="0"/>
                    <a:pt x="41" y="115"/>
                    <a:pt x="41" y="265"/>
                  </a:cubicBezTo>
                  <a:lnTo>
                    <a:pt x="0" y="2394"/>
                  </a:lnTo>
                  <a:lnTo>
                    <a:pt x="604" y="2402"/>
                  </a:lnTo>
                  <a:lnTo>
                    <a:pt x="637" y="873"/>
                  </a:lnTo>
                  <a:lnTo>
                    <a:pt x="1976" y="682"/>
                  </a:lnTo>
                  <a:lnTo>
                    <a:pt x="1989" y="9"/>
                  </a:lnTo>
                  <a:lnTo>
                    <a:pt x="1989" y="9"/>
                  </a:lnTo>
                  <a:lnTo>
                    <a:pt x="848" y="182"/>
                  </a:lnTo>
                  <a:cubicBezTo>
                    <a:pt x="843" y="183"/>
                    <a:pt x="838" y="183"/>
                    <a:pt x="833" y="183"/>
                  </a:cubicBezTo>
                  <a:cubicBezTo>
                    <a:pt x="736" y="183"/>
                    <a:pt x="657" y="107"/>
                    <a:pt x="657" y="4"/>
                  </a:cubicBezTo>
                  <a:lnTo>
                    <a:pt x="318" y="0"/>
                  </a:lnTo>
                  <a:cubicBezTo>
                    <a:pt x="316" y="0"/>
                    <a:pt x="313" y="0"/>
                    <a:pt x="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0"/>
            <p:cNvSpPr/>
            <p:nvPr/>
          </p:nvSpPr>
          <p:spPr>
            <a:xfrm flipH="1">
              <a:off x="1381309" y="5078926"/>
              <a:ext cx="104097" cy="924922"/>
            </a:xfrm>
            <a:custGeom>
              <a:rect b="b" l="l" r="r" t="t"/>
              <a:pathLst>
                <a:path extrusionOk="0" h="2399" w="270">
                  <a:moveTo>
                    <a:pt x="50" y="0"/>
                  </a:moveTo>
                  <a:lnTo>
                    <a:pt x="1" y="2394"/>
                  </a:lnTo>
                  <a:lnTo>
                    <a:pt x="220" y="2398"/>
                  </a:lnTo>
                  <a:lnTo>
                    <a:pt x="269" y="4"/>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0"/>
            <p:cNvSpPr/>
            <p:nvPr/>
          </p:nvSpPr>
          <p:spPr>
            <a:xfrm flipH="1">
              <a:off x="1555190" y="5445579"/>
              <a:ext cx="75181" cy="335039"/>
            </a:xfrm>
            <a:custGeom>
              <a:rect b="b" l="l" r="r" t="t"/>
              <a:pathLst>
                <a:path extrusionOk="0" h="869" w="195">
                  <a:moveTo>
                    <a:pt x="17" y="0"/>
                  </a:moveTo>
                  <a:lnTo>
                    <a:pt x="1" y="868"/>
                  </a:lnTo>
                  <a:cubicBezTo>
                    <a:pt x="100" y="868"/>
                    <a:pt x="187" y="790"/>
                    <a:pt x="187" y="686"/>
                  </a:cubicBezTo>
                  <a:lnTo>
                    <a:pt x="195" y="186"/>
                  </a:lnTo>
                  <a:cubicBezTo>
                    <a:pt x="195" y="87"/>
                    <a:pt x="120"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0"/>
            <p:cNvSpPr/>
            <p:nvPr/>
          </p:nvSpPr>
          <p:spPr>
            <a:xfrm flipH="1">
              <a:off x="869691" y="5083552"/>
              <a:ext cx="52820" cy="296870"/>
            </a:xfrm>
            <a:custGeom>
              <a:rect b="b" l="l" r="r" t="t"/>
              <a:pathLst>
                <a:path extrusionOk="0" h="770" w="137">
                  <a:moveTo>
                    <a:pt x="137" y="1"/>
                  </a:moveTo>
                  <a:lnTo>
                    <a:pt x="13" y="13"/>
                  </a:lnTo>
                  <a:lnTo>
                    <a:pt x="0" y="708"/>
                  </a:lnTo>
                  <a:cubicBezTo>
                    <a:pt x="0" y="737"/>
                    <a:pt x="25" y="770"/>
                    <a:pt x="62" y="770"/>
                  </a:cubicBezTo>
                  <a:cubicBezTo>
                    <a:pt x="91" y="770"/>
                    <a:pt x="124" y="741"/>
                    <a:pt x="124" y="708"/>
                  </a:cubicBezTo>
                  <a:lnTo>
                    <a:pt x="1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0"/>
            <p:cNvSpPr/>
            <p:nvPr/>
          </p:nvSpPr>
          <p:spPr>
            <a:xfrm flipH="1">
              <a:off x="941402" y="5132517"/>
              <a:ext cx="411762" cy="233640"/>
            </a:xfrm>
            <a:custGeom>
              <a:rect b="b" l="l" r="r" t="t"/>
              <a:pathLst>
                <a:path extrusionOk="0" h="606" w="1068">
                  <a:moveTo>
                    <a:pt x="1013" y="1"/>
                  </a:moveTo>
                  <a:cubicBezTo>
                    <a:pt x="1009" y="1"/>
                    <a:pt x="1005" y="1"/>
                    <a:pt x="1001" y="2"/>
                  </a:cubicBezTo>
                  <a:lnTo>
                    <a:pt x="63" y="147"/>
                  </a:lnTo>
                  <a:cubicBezTo>
                    <a:pt x="30" y="151"/>
                    <a:pt x="5" y="176"/>
                    <a:pt x="5" y="209"/>
                  </a:cubicBezTo>
                  <a:lnTo>
                    <a:pt x="1" y="543"/>
                  </a:lnTo>
                  <a:cubicBezTo>
                    <a:pt x="1" y="578"/>
                    <a:pt x="26" y="606"/>
                    <a:pt x="60" y="606"/>
                  </a:cubicBezTo>
                  <a:cubicBezTo>
                    <a:pt x="62" y="606"/>
                    <a:pt x="65" y="606"/>
                    <a:pt x="67" y="605"/>
                  </a:cubicBezTo>
                  <a:lnTo>
                    <a:pt x="1006" y="461"/>
                  </a:lnTo>
                  <a:cubicBezTo>
                    <a:pt x="1039" y="457"/>
                    <a:pt x="1063" y="428"/>
                    <a:pt x="1063" y="399"/>
                  </a:cubicBezTo>
                  <a:lnTo>
                    <a:pt x="1068" y="64"/>
                  </a:lnTo>
                  <a:cubicBezTo>
                    <a:pt x="1068" y="31"/>
                    <a:pt x="1044" y="1"/>
                    <a:pt x="1013" y="1"/>
                  </a:cubicBezTo>
                  <a:close/>
                </a:path>
              </a:pathLst>
            </a:custGeom>
            <a:solidFill>
              <a:srgbClr val="483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0"/>
            <p:cNvSpPr/>
            <p:nvPr/>
          </p:nvSpPr>
          <p:spPr>
            <a:xfrm flipH="1">
              <a:off x="1499286" y="5343024"/>
              <a:ext cx="92916" cy="49735"/>
            </a:xfrm>
            <a:custGeom>
              <a:rect b="b" l="l" r="r" t="t"/>
              <a:pathLst>
                <a:path extrusionOk="0" h="129" w="241">
                  <a:moveTo>
                    <a:pt x="197" y="1"/>
                  </a:moveTo>
                  <a:cubicBezTo>
                    <a:pt x="195" y="1"/>
                    <a:pt x="193" y="1"/>
                    <a:pt x="191" y="2"/>
                  </a:cubicBezTo>
                  <a:lnTo>
                    <a:pt x="30" y="55"/>
                  </a:lnTo>
                  <a:cubicBezTo>
                    <a:pt x="9" y="59"/>
                    <a:pt x="1" y="80"/>
                    <a:pt x="5" y="101"/>
                  </a:cubicBezTo>
                  <a:cubicBezTo>
                    <a:pt x="8" y="117"/>
                    <a:pt x="22" y="128"/>
                    <a:pt x="37" y="128"/>
                  </a:cubicBezTo>
                  <a:cubicBezTo>
                    <a:pt x="42" y="128"/>
                    <a:pt x="46" y="127"/>
                    <a:pt x="50" y="126"/>
                  </a:cubicBezTo>
                  <a:lnTo>
                    <a:pt x="212" y="76"/>
                  </a:lnTo>
                  <a:cubicBezTo>
                    <a:pt x="232" y="72"/>
                    <a:pt x="241" y="51"/>
                    <a:pt x="236" y="31"/>
                  </a:cubicBezTo>
                  <a:cubicBezTo>
                    <a:pt x="233" y="16"/>
                    <a:pt x="216"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0"/>
            <p:cNvSpPr/>
            <p:nvPr/>
          </p:nvSpPr>
          <p:spPr>
            <a:xfrm flipH="1">
              <a:off x="1496201" y="5301771"/>
              <a:ext cx="94459" cy="48964"/>
            </a:xfrm>
            <a:custGeom>
              <a:rect b="b" l="l" r="r" t="t"/>
              <a:pathLst>
                <a:path extrusionOk="0" h="127" w="245">
                  <a:moveTo>
                    <a:pt x="197" y="0"/>
                  </a:moveTo>
                  <a:cubicBezTo>
                    <a:pt x="195" y="0"/>
                    <a:pt x="193" y="1"/>
                    <a:pt x="191" y="1"/>
                  </a:cubicBezTo>
                  <a:lnTo>
                    <a:pt x="30" y="55"/>
                  </a:lnTo>
                  <a:cubicBezTo>
                    <a:pt x="9" y="59"/>
                    <a:pt x="1" y="80"/>
                    <a:pt x="5" y="100"/>
                  </a:cubicBezTo>
                  <a:cubicBezTo>
                    <a:pt x="8" y="118"/>
                    <a:pt x="23" y="126"/>
                    <a:pt x="40" y="126"/>
                  </a:cubicBezTo>
                  <a:cubicBezTo>
                    <a:pt x="44" y="126"/>
                    <a:pt x="47" y="126"/>
                    <a:pt x="51" y="125"/>
                  </a:cubicBezTo>
                  <a:lnTo>
                    <a:pt x="212" y="76"/>
                  </a:lnTo>
                  <a:cubicBezTo>
                    <a:pt x="232" y="67"/>
                    <a:pt x="245" y="47"/>
                    <a:pt x="237" y="26"/>
                  </a:cubicBezTo>
                  <a:cubicBezTo>
                    <a:pt x="229" y="15"/>
                    <a:pt x="212" y="0"/>
                    <a:pt x="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0"/>
            <p:cNvSpPr/>
            <p:nvPr/>
          </p:nvSpPr>
          <p:spPr>
            <a:xfrm flipH="1">
              <a:off x="1496201" y="5259746"/>
              <a:ext cx="94459" cy="49350"/>
            </a:xfrm>
            <a:custGeom>
              <a:rect b="b" l="l" r="r" t="t"/>
              <a:pathLst>
                <a:path extrusionOk="0" h="128" w="245">
                  <a:moveTo>
                    <a:pt x="202" y="0"/>
                  </a:moveTo>
                  <a:cubicBezTo>
                    <a:pt x="199" y="0"/>
                    <a:pt x="195" y="1"/>
                    <a:pt x="191" y="3"/>
                  </a:cubicBezTo>
                  <a:lnTo>
                    <a:pt x="30" y="52"/>
                  </a:lnTo>
                  <a:cubicBezTo>
                    <a:pt x="9" y="61"/>
                    <a:pt x="1" y="81"/>
                    <a:pt x="5" y="102"/>
                  </a:cubicBezTo>
                  <a:cubicBezTo>
                    <a:pt x="8" y="119"/>
                    <a:pt x="23" y="128"/>
                    <a:pt x="40" y="128"/>
                  </a:cubicBezTo>
                  <a:cubicBezTo>
                    <a:pt x="44" y="128"/>
                    <a:pt x="47" y="127"/>
                    <a:pt x="51" y="127"/>
                  </a:cubicBezTo>
                  <a:lnTo>
                    <a:pt x="212" y="73"/>
                  </a:lnTo>
                  <a:cubicBezTo>
                    <a:pt x="232" y="69"/>
                    <a:pt x="245" y="48"/>
                    <a:pt x="237" y="27"/>
                  </a:cubicBezTo>
                  <a:cubicBezTo>
                    <a:pt x="233" y="14"/>
                    <a:pt x="219"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0"/>
            <p:cNvSpPr/>
            <p:nvPr/>
          </p:nvSpPr>
          <p:spPr>
            <a:xfrm flipH="1">
              <a:off x="1494659" y="5217336"/>
              <a:ext cx="94073" cy="50121"/>
            </a:xfrm>
            <a:custGeom>
              <a:rect b="b" l="l" r="r" t="t"/>
              <a:pathLst>
                <a:path extrusionOk="0" h="130" w="244">
                  <a:moveTo>
                    <a:pt x="197" y="0"/>
                  </a:moveTo>
                  <a:cubicBezTo>
                    <a:pt x="195" y="0"/>
                    <a:pt x="192" y="0"/>
                    <a:pt x="190" y="1"/>
                  </a:cubicBezTo>
                  <a:lnTo>
                    <a:pt x="33" y="55"/>
                  </a:lnTo>
                  <a:cubicBezTo>
                    <a:pt x="12" y="59"/>
                    <a:pt x="0" y="80"/>
                    <a:pt x="4" y="100"/>
                  </a:cubicBezTo>
                  <a:cubicBezTo>
                    <a:pt x="11" y="118"/>
                    <a:pt x="28" y="130"/>
                    <a:pt x="46" y="130"/>
                  </a:cubicBezTo>
                  <a:cubicBezTo>
                    <a:pt x="48" y="130"/>
                    <a:pt x="51" y="130"/>
                    <a:pt x="54" y="129"/>
                  </a:cubicBezTo>
                  <a:lnTo>
                    <a:pt x="211" y="75"/>
                  </a:lnTo>
                  <a:cubicBezTo>
                    <a:pt x="232" y="71"/>
                    <a:pt x="244" y="51"/>
                    <a:pt x="240" y="30"/>
                  </a:cubicBezTo>
                  <a:cubicBezTo>
                    <a:pt x="229" y="12"/>
                    <a:pt x="212" y="0"/>
                    <a:pt x="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0"/>
            <p:cNvSpPr/>
            <p:nvPr/>
          </p:nvSpPr>
          <p:spPr>
            <a:xfrm flipH="1">
              <a:off x="1494659" y="5175698"/>
              <a:ext cx="94073" cy="49735"/>
            </a:xfrm>
            <a:custGeom>
              <a:rect b="b" l="l" r="r" t="t"/>
              <a:pathLst>
                <a:path extrusionOk="0" h="129" w="244">
                  <a:moveTo>
                    <a:pt x="200" y="0"/>
                  </a:moveTo>
                  <a:cubicBezTo>
                    <a:pt x="197" y="0"/>
                    <a:pt x="194" y="1"/>
                    <a:pt x="190" y="2"/>
                  </a:cubicBezTo>
                  <a:lnTo>
                    <a:pt x="33" y="55"/>
                  </a:lnTo>
                  <a:cubicBezTo>
                    <a:pt x="12" y="59"/>
                    <a:pt x="0" y="80"/>
                    <a:pt x="4" y="101"/>
                  </a:cubicBezTo>
                  <a:cubicBezTo>
                    <a:pt x="11" y="117"/>
                    <a:pt x="25" y="128"/>
                    <a:pt x="41" y="128"/>
                  </a:cubicBezTo>
                  <a:cubicBezTo>
                    <a:pt x="45" y="128"/>
                    <a:pt x="49" y="127"/>
                    <a:pt x="54" y="126"/>
                  </a:cubicBezTo>
                  <a:lnTo>
                    <a:pt x="211" y="76"/>
                  </a:lnTo>
                  <a:cubicBezTo>
                    <a:pt x="232" y="72"/>
                    <a:pt x="244" y="51"/>
                    <a:pt x="240" y="30"/>
                  </a:cubicBezTo>
                  <a:cubicBezTo>
                    <a:pt x="233" y="10"/>
                    <a:pt x="217"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0"/>
            <p:cNvSpPr/>
            <p:nvPr/>
          </p:nvSpPr>
          <p:spPr>
            <a:xfrm flipH="1">
              <a:off x="1478466" y="6592961"/>
              <a:ext cx="171182" cy="3855"/>
            </a:xfrm>
            <a:custGeom>
              <a:rect b="b" l="l" r="r" t="t"/>
              <a:pathLst>
                <a:path extrusionOk="0" fill="none" h="10" w="444">
                  <a:moveTo>
                    <a:pt x="1" y="1"/>
                  </a:moveTo>
                  <a:lnTo>
                    <a:pt x="443" y="9"/>
                  </a:lnTo>
                </a:path>
              </a:pathLst>
            </a:custGeom>
            <a:noFill/>
            <a:ln cap="flat" cmpd="sng" w="925">
              <a:solidFill>
                <a:srgbClr val="483048"/>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0"/>
            <p:cNvSpPr/>
            <p:nvPr/>
          </p:nvSpPr>
          <p:spPr>
            <a:xfrm flipH="1">
              <a:off x="1470756" y="6151512"/>
              <a:ext cx="167712" cy="3470"/>
            </a:xfrm>
            <a:custGeom>
              <a:rect b="b" l="l" r="r" t="t"/>
              <a:pathLst>
                <a:path extrusionOk="0" fill="none" h="9" w="435">
                  <a:moveTo>
                    <a:pt x="1" y="1"/>
                  </a:moveTo>
                  <a:lnTo>
                    <a:pt x="435" y="9"/>
                  </a:lnTo>
                </a:path>
              </a:pathLst>
            </a:custGeom>
            <a:noFill/>
            <a:ln cap="flat" cmpd="sng" w="925">
              <a:solidFill>
                <a:srgbClr val="483048"/>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0"/>
            <p:cNvSpPr/>
            <p:nvPr/>
          </p:nvSpPr>
          <p:spPr>
            <a:xfrm flipH="1">
              <a:off x="969933" y="4626296"/>
              <a:ext cx="343135" cy="457642"/>
            </a:xfrm>
            <a:custGeom>
              <a:rect b="b" l="l" r="r" t="t"/>
              <a:pathLst>
                <a:path extrusionOk="0" h="1187" w="890">
                  <a:moveTo>
                    <a:pt x="794" y="0"/>
                  </a:moveTo>
                  <a:lnTo>
                    <a:pt x="9" y="21"/>
                  </a:lnTo>
                  <a:lnTo>
                    <a:pt x="0" y="1025"/>
                  </a:lnTo>
                  <a:lnTo>
                    <a:pt x="889" y="1187"/>
                  </a:lnTo>
                  <a:lnTo>
                    <a:pt x="794" y="0"/>
                  </a:lnTo>
                  <a:close/>
                </a:path>
              </a:pathLst>
            </a:custGeom>
            <a:solidFill>
              <a:srgbClr val="EEB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0"/>
            <p:cNvSpPr/>
            <p:nvPr/>
          </p:nvSpPr>
          <p:spPr>
            <a:xfrm flipH="1">
              <a:off x="915185" y="4966732"/>
              <a:ext cx="485787" cy="539377"/>
            </a:xfrm>
            <a:custGeom>
              <a:rect b="b" l="l" r="r" t="t"/>
              <a:pathLst>
                <a:path extrusionOk="0" h="1399" w="1260">
                  <a:moveTo>
                    <a:pt x="571" y="0"/>
                  </a:moveTo>
                  <a:cubicBezTo>
                    <a:pt x="234" y="0"/>
                    <a:pt x="73" y="270"/>
                    <a:pt x="67" y="357"/>
                  </a:cubicBezTo>
                  <a:cubicBezTo>
                    <a:pt x="50" y="581"/>
                    <a:pt x="1" y="1337"/>
                    <a:pt x="170" y="1391"/>
                  </a:cubicBezTo>
                  <a:cubicBezTo>
                    <a:pt x="187" y="1396"/>
                    <a:pt x="202" y="1398"/>
                    <a:pt x="217" y="1398"/>
                  </a:cubicBezTo>
                  <a:cubicBezTo>
                    <a:pt x="322" y="1398"/>
                    <a:pt x="384" y="1277"/>
                    <a:pt x="373" y="1139"/>
                  </a:cubicBezTo>
                  <a:lnTo>
                    <a:pt x="373" y="1139"/>
                  </a:lnTo>
                  <a:cubicBezTo>
                    <a:pt x="373" y="1139"/>
                    <a:pt x="486" y="1290"/>
                    <a:pt x="592" y="1290"/>
                  </a:cubicBezTo>
                  <a:cubicBezTo>
                    <a:pt x="634" y="1290"/>
                    <a:pt x="675" y="1266"/>
                    <a:pt x="708" y="1201"/>
                  </a:cubicBezTo>
                  <a:cubicBezTo>
                    <a:pt x="708" y="1201"/>
                    <a:pt x="769" y="1236"/>
                    <a:pt x="835" y="1236"/>
                  </a:cubicBezTo>
                  <a:cubicBezTo>
                    <a:pt x="893" y="1236"/>
                    <a:pt x="955" y="1207"/>
                    <a:pt x="977" y="1097"/>
                  </a:cubicBezTo>
                  <a:cubicBezTo>
                    <a:pt x="977" y="1097"/>
                    <a:pt x="978" y="1098"/>
                    <a:pt x="980" y="1098"/>
                  </a:cubicBezTo>
                  <a:cubicBezTo>
                    <a:pt x="1013" y="1098"/>
                    <a:pt x="1259" y="1083"/>
                    <a:pt x="1220" y="643"/>
                  </a:cubicBezTo>
                  <a:cubicBezTo>
                    <a:pt x="1212" y="539"/>
                    <a:pt x="1084" y="171"/>
                    <a:pt x="1084" y="171"/>
                  </a:cubicBezTo>
                  <a:cubicBezTo>
                    <a:pt x="882" y="47"/>
                    <a:pt x="711" y="0"/>
                    <a:pt x="571" y="0"/>
                  </a:cubicBezTo>
                  <a:close/>
                </a:path>
              </a:pathLst>
            </a:custGeom>
            <a:solidFill>
              <a:srgbClr val="EEB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0"/>
            <p:cNvSpPr/>
            <p:nvPr/>
          </p:nvSpPr>
          <p:spPr>
            <a:xfrm flipH="1">
              <a:off x="1247525" y="5361145"/>
              <a:ext cx="8096" cy="68627"/>
            </a:xfrm>
            <a:custGeom>
              <a:rect b="b" l="l" r="r" t="t"/>
              <a:pathLst>
                <a:path extrusionOk="0" fill="none" h="178" w="21">
                  <a:moveTo>
                    <a:pt x="21" y="178"/>
                  </a:moveTo>
                  <a:lnTo>
                    <a:pt x="0" y="0"/>
                  </a:lnTo>
                </a:path>
              </a:pathLst>
            </a:custGeom>
            <a:noFill/>
            <a:ln cap="flat" cmpd="sng" w="925">
              <a:solidFill>
                <a:srgbClr val="B56059"/>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0"/>
            <p:cNvSpPr/>
            <p:nvPr/>
          </p:nvSpPr>
          <p:spPr>
            <a:xfrm flipH="1">
              <a:off x="1119910" y="5341867"/>
              <a:ext cx="13109" cy="87904"/>
            </a:xfrm>
            <a:custGeom>
              <a:rect b="b" l="l" r="r" t="t"/>
              <a:pathLst>
                <a:path extrusionOk="0" fill="none" h="228" w="34">
                  <a:moveTo>
                    <a:pt x="33" y="228"/>
                  </a:moveTo>
                  <a:lnTo>
                    <a:pt x="0" y="0"/>
                  </a:lnTo>
                </a:path>
              </a:pathLst>
            </a:custGeom>
            <a:noFill/>
            <a:ln cap="flat" cmpd="sng" w="925">
              <a:solidFill>
                <a:srgbClr val="B56059"/>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0"/>
            <p:cNvSpPr/>
            <p:nvPr/>
          </p:nvSpPr>
          <p:spPr>
            <a:xfrm flipH="1">
              <a:off x="1024294" y="5326060"/>
              <a:ext cx="16193" cy="64000"/>
            </a:xfrm>
            <a:custGeom>
              <a:rect b="b" l="l" r="r" t="t"/>
              <a:pathLst>
                <a:path extrusionOk="0" fill="none" h="166" w="42">
                  <a:moveTo>
                    <a:pt x="42" y="165"/>
                  </a:moveTo>
                  <a:lnTo>
                    <a:pt x="0" y="0"/>
                  </a:lnTo>
                </a:path>
              </a:pathLst>
            </a:custGeom>
            <a:noFill/>
            <a:ln cap="flat" cmpd="sng" w="925">
              <a:solidFill>
                <a:srgbClr val="B56059"/>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0"/>
            <p:cNvSpPr/>
            <p:nvPr/>
          </p:nvSpPr>
          <p:spPr>
            <a:xfrm flipH="1">
              <a:off x="954125" y="4721911"/>
              <a:ext cx="378220" cy="234411"/>
            </a:xfrm>
            <a:custGeom>
              <a:rect b="b" l="l" r="r" t="t"/>
              <a:pathLst>
                <a:path extrusionOk="0" h="608" w="981">
                  <a:moveTo>
                    <a:pt x="1" y="0"/>
                  </a:moveTo>
                  <a:lnTo>
                    <a:pt x="1" y="563"/>
                  </a:lnTo>
                  <a:lnTo>
                    <a:pt x="964" y="608"/>
                  </a:lnTo>
                  <a:lnTo>
                    <a:pt x="980" y="1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0"/>
            <p:cNvSpPr/>
            <p:nvPr/>
          </p:nvSpPr>
          <p:spPr>
            <a:xfrm flipH="1">
              <a:off x="715088" y="2235749"/>
              <a:ext cx="1350564" cy="2632155"/>
            </a:xfrm>
            <a:custGeom>
              <a:rect b="b" l="l" r="r" t="t"/>
              <a:pathLst>
                <a:path extrusionOk="0" h="6740" w="3503">
                  <a:moveTo>
                    <a:pt x="994" y="1"/>
                  </a:moveTo>
                  <a:cubicBezTo>
                    <a:pt x="719" y="1"/>
                    <a:pt x="460" y="101"/>
                    <a:pt x="303" y="261"/>
                  </a:cubicBezTo>
                  <a:cubicBezTo>
                    <a:pt x="84" y="497"/>
                    <a:pt x="1" y="894"/>
                    <a:pt x="158" y="1237"/>
                  </a:cubicBezTo>
                  <a:cubicBezTo>
                    <a:pt x="489" y="1985"/>
                    <a:pt x="1952" y="3585"/>
                    <a:pt x="1952" y="3585"/>
                  </a:cubicBezTo>
                  <a:lnTo>
                    <a:pt x="1791" y="6686"/>
                  </a:lnTo>
                  <a:lnTo>
                    <a:pt x="3006" y="6740"/>
                  </a:lnTo>
                  <a:cubicBezTo>
                    <a:pt x="3006" y="6740"/>
                    <a:pt x="3453" y="4408"/>
                    <a:pt x="3474" y="3560"/>
                  </a:cubicBezTo>
                  <a:cubicBezTo>
                    <a:pt x="3503" y="2713"/>
                    <a:pt x="2428" y="1233"/>
                    <a:pt x="1857" y="443"/>
                  </a:cubicBezTo>
                  <a:cubicBezTo>
                    <a:pt x="1635" y="129"/>
                    <a:pt x="1305" y="1"/>
                    <a:pt x="9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0"/>
            <p:cNvSpPr/>
            <p:nvPr/>
          </p:nvSpPr>
          <p:spPr>
            <a:xfrm flipH="1">
              <a:off x="2903441" y="4399981"/>
              <a:ext cx="293785" cy="386"/>
            </a:xfrm>
            <a:custGeom>
              <a:rect b="b" l="l" r="r" t="t"/>
              <a:pathLst>
                <a:path extrusionOk="0" fill="none" h="1" w="762">
                  <a:moveTo>
                    <a:pt x="1" y="0"/>
                  </a:moveTo>
                  <a:lnTo>
                    <a:pt x="761" y="0"/>
                  </a:lnTo>
                </a:path>
              </a:pathLst>
            </a:custGeom>
            <a:noFill/>
            <a:ln cap="flat" cmpd="sng" w="925">
              <a:solidFill>
                <a:srgbClr val="250D26"/>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0"/>
            <p:cNvSpPr/>
            <p:nvPr/>
          </p:nvSpPr>
          <p:spPr>
            <a:xfrm flipH="1">
              <a:off x="2630860" y="3693663"/>
              <a:ext cx="59374" cy="116820"/>
            </a:xfrm>
            <a:custGeom>
              <a:rect b="b" l="l" r="r" t="t"/>
              <a:pathLst>
                <a:path extrusionOk="0" h="303" w="154">
                  <a:moveTo>
                    <a:pt x="75" y="1"/>
                  </a:moveTo>
                  <a:cubicBezTo>
                    <a:pt x="33" y="1"/>
                    <a:pt x="0" y="67"/>
                    <a:pt x="0" y="154"/>
                  </a:cubicBezTo>
                  <a:cubicBezTo>
                    <a:pt x="0" y="236"/>
                    <a:pt x="33" y="303"/>
                    <a:pt x="75" y="303"/>
                  </a:cubicBezTo>
                  <a:cubicBezTo>
                    <a:pt x="120" y="303"/>
                    <a:pt x="153" y="236"/>
                    <a:pt x="153" y="154"/>
                  </a:cubicBezTo>
                  <a:cubicBezTo>
                    <a:pt x="153" y="67"/>
                    <a:pt x="120" y="1"/>
                    <a:pt x="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0"/>
            <p:cNvSpPr/>
            <p:nvPr/>
          </p:nvSpPr>
          <p:spPr>
            <a:xfrm flipH="1">
              <a:off x="2630860" y="4002870"/>
              <a:ext cx="59374" cy="116820"/>
            </a:xfrm>
            <a:custGeom>
              <a:rect b="b" l="l" r="r" t="t"/>
              <a:pathLst>
                <a:path extrusionOk="0" h="303" w="154">
                  <a:moveTo>
                    <a:pt x="75" y="1"/>
                  </a:moveTo>
                  <a:cubicBezTo>
                    <a:pt x="33" y="1"/>
                    <a:pt x="0" y="67"/>
                    <a:pt x="0" y="150"/>
                  </a:cubicBezTo>
                  <a:cubicBezTo>
                    <a:pt x="0" y="232"/>
                    <a:pt x="33" y="303"/>
                    <a:pt x="75" y="303"/>
                  </a:cubicBezTo>
                  <a:cubicBezTo>
                    <a:pt x="120" y="303"/>
                    <a:pt x="153" y="232"/>
                    <a:pt x="153" y="150"/>
                  </a:cubicBezTo>
                  <a:cubicBezTo>
                    <a:pt x="153" y="67"/>
                    <a:pt x="120" y="1"/>
                    <a:pt x="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0"/>
            <p:cNvSpPr/>
            <p:nvPr/>
          </p:nvSpPr>
          <p:spPr>
            <a:xfrm flipH="1">
              <a:off x="2630860" y="4312077"/>
              <a:ext cx="59374" cy="115278"/>
            </a:xfrm>
            <a:custGeom>
              <a:rect b="b" l="l" r="r" t="t"/>
              <a:pathLst>
                <a:path extrusionOk="0" h="299" w="154">
                  <a:moveTo>
                    <a:pt x="75" y="1"/>
                  </a:moveTo>
                  <a:cubicBezTo>
                    <a:pt x="33" y="1"/>
                    <a:pt x="0" y="67"/>
                    <a:pt x="0" y="150"/>
                  </a:cubicBezTo>
                  <a:cubicBezTo>
                    <a:pt x="0" y="232"/>
                    <a:pt x="33" y="298"/>
                    <a:pt x="75" y="298"/>
                  </a:cubicBezTo>
                  <a:cubicBezTo>
                    <a:pt x="120" y="298"/>
                    <a:pt x="153" y="232"/>
                    <a:pt x="153" y="150"/>
                  </a:cubicBezTo>
                  <a:cubicBezTo>
                    <a:pt x="153" y="67"/>
                    <a:pt x="120" y="1"/>
                    <a:pt x="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0"/>
            <p:cNvSpPr/>
            <p:nvPr/>
          </p:nvSpPr>
          <p:spPr>
            <a:xfrm flipH="1">
              <a:off x="1945747" y="2184254"/>
              <a:ext cx="1174756" cy="1484348"/>
            </a:xfrm>
            <a:custGeom>
              <a:rect b="b" l="l" r="r" t="t"/>
              <a:pathLst>
                <a:path extrusionOk="0" fill="none" h="3850" w="3047">
                  <a:moveTo>
                    <a:pt x="3047" y="1"/>
                  </a:moveTo>
                  <a:lnTo>
                    <a:pt x="2977" y="443"/>
                  </a:lnTo>
                  <a:lnTo>
                    <a:pt x="2468" y="650"/>
                  </a:lnTo>
                  <a:lnTo>
                    <a:pt x="3047" y="650"/>
                  </a:lnTo>
                  <a:lnTo>
                    <a:pt x="976" y="3850"/>
                  </a:lnTo>
                  <a:cubicBezTo>
                    <a:pt x="976" y="3850"/>
                    <a:pt x="0" y="2159"/>
                    <a:pt x="356" y="679"/>
                  </a:cubicBezTo>
                  <a:lnTo>
                    <a:pt x="657" y="737"/>
                  </a:lnTo>
                  <a:lnTo>
                    <a:pt x="463" y="426"/>
                  </a:lnTo>
                  <a:lnTo>
                    <a:pt x="753" y="1"/>
                  </a:lnTo>
                </a:path>
              </a:pathLst>
            </a:custGeom>
            <a:solidFill>
              <a:schemeClr val="accent1"/>
            </a:solidFill>
            <a:ln cap="flat" cmpd="sng" w="19050">
              <a:solidFill>
                <a:schemeClr val="accent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0"/>
            <p:cNvSpPr/>
            <p:nvPr/>
          </p:nvSpPr>
          <p:spPr>
            <a:xfrm flipH="1">
              <a:off x="3112406" y="1851143"/>
              <a:ext cx="400196" cy="371665"/>
            </a:xfrm>
            <a:custGeom>
              <a:rect b="b" l="l" r="r" t="t"/>
              <a:pathLst>
                <a:path extrusionOk="0" h="964" w="1038">
                  <a:moveTo>
                    <a:pt x="203" y="1"/>
                  </a:moveTo>
                  <a:lnTo>
                    <a:pt x="0" y="732"/>
                  </a:lnTo>
                  <a:lnTo>
                    <a:pt x="835" y="964"/>
                  </a:lnTo>
                  <a:lnTo>
                    <a:pt x="1038" y="232"/>
                  </a:lnTo>
                  <a:lnTo>
                    <a:pt x="203" y="1"/>
                  </a:lnTo>
                  <a:close/>
                </a:path>
              </a:pathLst>
            </a:custGeom>
            <a:solidFill>
              <a:srgbClr val="EEB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0"/>
            <p:cNvSpPr/>
            <p:nvPr/>
          </p:nvSpPr>
          <p:spPr>
            <a:xfrm flipH="1">
              <a:off x="3136310" y="2067819"/>
              <a:ext cx="485016" cy="340051"/>
            </a:xfrm>
            <a:custGeom>
              <a:rect b="b" l="l" r="r" t="t"/>
              <a:pathLst>
                <a:path extrusionOk="0" h="882" w="1258">
                  <a:moveTo>
                    <a:pt x="162" y="1"/>
                  </a:moveTo>
                  <a:lnTo>
                    <a:pt x="1" y="580"/>
                  </a:lnTo>
                  <a:lnTo>
                    <a:pt x="1097" y="881"/>
                  </a:lnTo>
                  <a:lnTo>
                    <a:pt x="1258" y="303"/>
                  </a:lnTo>
                  <a:lnTo>
                    <a:pt x="1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0"/>
            <p:cNvSpPr/>
            <p:nvPr/>
          </p:nvSpPr>
          <p:spPr>
            <a:xfrm flipH="1">
              <a:off x="3129756" y="2727872"/>
              <a:ext cx="316147" cy="891380"/>
            </a:xfrm>
            <a:custGeom>
              <a:rect b="b" l="l" r="r" t="t"/>
              <a:pathLst>
                <a:path extrusionOk="0" h="2312" w="820">
                  <a:moveTo>
                    <a:pt x="360" y="0"/>
                  </a:moveTo>
                  <a:cubicBezTo>
                    <a:pt x="355" y="0"/>
                    <a:pt x="1" y="1449"/>
                    <a:pt x="13" y="2311"/>
                  </a:cubicBezTo>
                  <a:lnTo>
                    <a:pt x="819" y="745"/>
                  </a:lnTo>
                  <a:lnTo>
                    <a:pt x="360" y="0"/>
                  </a:lnTo>
                  <a:cubicBezTo>
                    <a:pt x="360" y="0"/>
                    <a:pt x="360" y="0"/>
                    <a:pt x="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0"/>
            <p:cNvSpPr/>
            <p:nvPr/>
          </p:nvSpPr>
          <p:spPr>
            <a:xfrm flipH="1">
              <a:off x="3070767" y="2146085"/>
              <a:ext cx="974272" cy="1642036"/>
            </a:xfrm>
            <a:custGeom>
              <a:rect b="b" l="l" r="r" t="t"/>
              <a:pathLst>
                <a:path extrusionOk="0" h="4259" w="2527">
                  <a:moveTo>
                    <a:pt x="988" y="0"/>
                  </a:moveTo>
                  <a:lnTo>
                    <a:pt x="112" y="3184"/>
                  </a:lnTo>
                  <a:cubicBezTo>
                    <a:pt x="0" y="3605"/>
                    <a:pt x="149" y="4110"/>
                    <a:pt x="579" y="4213"/>
                  </a:cubicBezTo>
                  <a:cubicBezTo>
                    <a:pt x="670" y="4235"/>
                    <a:pt x="779" y="4258"/>
                    <a:pt x="893" y="4258"/>
                  </a:cubicBezTo>
                  <a:cubicBezTo>
                    <a:pt x="1152" y="4258"/>
                    <a:pt x="1445" y="4138"/>
                    <a:pt x="1654" y="3605"/>
                  </a:cubicBezTo>
                  <a:lnTo>
                    <a:pt x="2526" y="422"/>
                  </a:lnTo>
                  <a:lnTo>
                    <a:pt x="9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0"/>
            <p:cNvSpPr/>
            <p:nvPr/>
          </p:nvSpPr>
          <p:spPr>
            <a:xfrm flipH="1">
              <a:off x="3504505" y="2195435"/>
              <a:ext cx="119904" cy="413304"/>
            </a:xfrm>
            <a:custGeom>
              <a:rect b="b" l="l" r="r" t="t"/>
              <a:pathLst>
                <a:path extrusionOk="0" fill="none" h="1072" w="311">
                  <a:moveTo>
                    <a:pt x="311" y="1"/>
                  </a:moveTo>
                  <a:lnTo>
                    <a:pt x="1" y="1071"/>
                  </a:lnTo>
                </a:path>
              </a:pathLst>
            </a:custGeom>
            <a:noFill/>
            <a:ln cap="flat" cmpd="sng" w="925">
              <a:solidFill>
                <a:srgbClr val="250D26"/>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0"/>
            <p:cNvSpPr/>
            <p:nvPr/>
          </p:nvSpPr>
          <p:spPr>
            <a:xfrm flipH="1">
              <a:off x="3497951" y="2513509"/>
              <a:ext cx="60916" cy="84434"/>
            </a:xfrm>
            <a:custGeom>
              <a:rect b="b" l="l" r="r" t="t"/>
              <a:pathLst>
                <a:path extrusionOk="0" h="219" w="158">
                  <a:moveTo>
                    <a:pt x="103" y="0"/>
                  </a:moveTo>
                  <a:cubicBezTo>
                    <a:pt x="73" y="0"/>
                    <a:pt x="39" y="35"/>
                    <a:pt x="21" y="89"/>
                  </a:cubicBezTo>
                  <a:cubicBezTo>
                    <a:pt x="0" y="147"/>
                    <a:pt x="13" y="205"/>
                    <a:pt x="46" y="217"/>
                  </a:cubicBezTo>
                  <a:cubicBezTo>
                    <a:pt x="48" y="218"/>
                    <a:pt x="51" y="219"/>
                    <a:pt x="54" y="219"/>
                  </a:cubicBezTo>
                  <a:cubicBezTo>
                    <a:pt x="83" y="219"/>
                    <a:pt x="122" y="183"/>
                    <a:pt x="137" y="126"/>
                  </a:cubicBezTo>
                  <a:cubicBezTo>
                    <a:pt x="157" y="69"/>
                    <a:pt x="149" y="11"/>
                    <a:pt x="116" y="2"/>
                  </a:cubicBezTo>
                  <a:cubicBezTo>
                    <a:pt x="112" y="1"/>
                    <a:pt x="107" y="0"/>
                    <a:pt x="1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0"/>
            <p:cNvSpPr/>
            <p:nvPr/>
          </p:nvSpPr>
          <p:spPr>
            <a:xfrm flipH="1">
              <a:off x="3455156" y="2380111"/>
              <a:ext cx="60916" cy="85591"/>
            </a:xfrm>
            <a:custGeom>
              <a:rect b="b" l="l" r="r" t="t"/>
              <a:pathLst>
                <a:path extrusionOk="0" h="222" w="158">
                  <a:moveTo>
                    <a:pt x="107" y="0"/>
                  </a:moveTo>
                  <a:cubicBezTo>
                    <a:pt x="76" y="0"/>
                    <a:pt x="40" y="36"/>
                    <a:pt x="22" y="92"/>
                  </a:cubicBezTo>
                  <a:cubicBezTo>
                    <a:pt x="1" y="150"/>
                    <a:pt x="13" y="208"/>
                    <a:pt x="42" y="220"/>
                  </a:cubicBezTo>
                  <a:cubicBezTo>
                    <a:pt x="45" y="221"/>
                    <a:pt x="48" y="221"/>
                    <a:pt x="52" y="221"/>
                  </a:cubicBezTo>
                  <a:cubicBezTo>
                    <a:pt x="83" y="221"/>
                    <a:pt x="122" y="186"/>
                    <a:pt x="137" y="129"/>
                  </a:cubicBezTo>
                  <a:cubicBezTo>
                    <a:pt x="158" y="71"/>
                    <a:pt x="150" y="14"/>
                    <a:pt x="117" y="1"/>
                  </a:cubicBezTo>
                  <a:cubicBezTo>
                    <a:pt x="114" y="0"/>
                    <a:pt x="110"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0"/>
            <p:cNvSpPr/>
            <p:nvPr/>
          </p:nvSpPr>
          <p:spPr>
            <a:xfrm flipH="1">
              <a:off x="3317902" y="1054222"/>
              <a:ext cx="87904" cy="87904"/>
            </a:xfrm>
            <a:custGeom>
              <a:rect b="b" l="l" r="r" t="t"/>
              <a:pathLst>
                <a:path extrusionOk="0" h="228" w="228">
                  <a:moveTo>
                    <a:pt x="211" y="1"/>
                  </a:moveTo>
                  <a:lnTo>
                    <a:pt x="0" y="17"/>
                  </a:lnTo>
                  <a:lnTo>
                    <a:pt x="17" y="228"/>
                  </a:lnTo>
                  <a:lnTo>
                    <a:pt x="227" y="211"/>
                  </a:lnTo>
                  <a:lnTo>
                    <a:pt x="2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0"/>
            <p:cNvSpPr/>
            <p:nvPr/>
          </p:nvSpPr>
          <p:spPr>
            <a:xfrm flipH="1">
              <a:off x="3176021" y="1041499"/>
              <a:ext cx="89832" cy="89446"/>
            </a:xfrm>
            <a:custGeom>
              <a:rect b="b" l="l" r="r" t="t"/>
              <a:pathLst>
                <a:path extrusionOk="0" h="232" w="233">
                  <a:moveTo>
                    <a:pt x="212" y="0"/>
                  </a:moveTo>
                  <a:lnTo>
                    <a:pt x="1" y="21"/>
                  </a:lnTo>
                  <a:lnTo>
                    <a:pt x="22" y="232"/>
                  </a:lnTo>
                  <a:lnTo>
                    <a:pt x="232" y="211"/>
                  </a:lnTo>
                  <a:lnTo>
                    <a:pt x="2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0"/>
            <p:cNvSpPr/>
            <p:nvPr/>
          </p:nvSpPr>
          <p:spPr>
            <a:xfrm flipH="1">
              <a:off x="3018333" y="936245"/>
              <a:ext cx="126073" cy="245978"/>
            </a:xfrm>
            <a:custGeom>
              <a:rect b="b" l="l" r="r" t="t"/>
              <a:pathLst>
                <a:path extrusionOk="0" h="638" w="327">
                  <a:moveTo>
                    <a:pt x="273" y="1"/>
                  </a:moveTo>
                  <a:lnTo>
                    <a:pt x="0" y="25"/>
                  </a:lnTo>
                  <a:lnTo>
                    <a:pt x="54" y="637"/>
                  </a:lnTo>
                  <a:lnTo>
                    <a:pt x="327" y="612"/>
                  </a:lnTo>
                  <a:lnTo>
                    <a:pt x="2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0"/>
            <p:cNvSpPr/>
            <p:nvPr/>
          </p:nvSpPr>
          <p:spPr>
            <a:xfrm flipH="1">
              <a:off x="3056502" y="669833"/>
              <a:ext cx="89832" cy="281062"/>
            </a:xfrm>
            <a:custGeom>
              <a:rect b="b" l="l" r="r" t="t"/>
              <a:pathLst>
                <a:path extrusionOk="0" h="729" w="233">
                  <a:moveTo>
                    <a:pt x="96" y="0"/>
                  </a:moveTo>
                  <a:cubicBezTo>
                    <a:pt x="92" y="0"/>
                    <a:pt x="88" y="0"/>
                    <a:pt x="84" y="1"/>
                  </a:cubicBezTo>
                  <a:cubicBezTo>
                    <a:pt x="34" y="5"/>
                    <a:pt x="1" y="47"/>
                    <a:pt x="5" y="92"/>
                  </a:cubicBezTo>
                  <a:lnTo>
                    <a:pt x="63" y="729"/>
                  </a:lnTo>
                  <a:lnTo>
                    <a:pt x="232" y="712"/>
                  </a:lnTo>
                  <a:lnTo>
                    <a:pt x="175" y="76"/>
                  </a:lnTo>
                  <a:cubicBezTo>
                    <a:pt x="171" y="34"/>
                    <a:pt x="137" y="0"/>
                    <a:pt x="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0"/>
            <p:cNvSpPr/>
            <p:nvPr/>
          </p:nvSpPr>
          <p:spPr>
            <a:xfrm flipH="1">
              <a:off x="3010237" y="1433598"/>
              <a:ext cx="386316" cy="570992"/>
            </a:xfrm>
            <a:custGeom>
              <a:rect b="b" l="l" r="r" t="t"/>
              <a:pathLst>
                <a:path extrusionOk="0" h="1481" w="1002">
                  <a:moveTo>
                    <a:pt x="873" y="0"/>
                  </a:moveTo>
                  <a:lnTo>
                    <a:pt x="1" y="79"/>
                  </a:lnTo>
                  <a:lnTo>
                    <a:pt x="125" y="1481"/>
                  </a:lnTo>
                  <a:lnTo>
                    <a:pt x="1001" y="1402"/>
                  </a:lnTo>
                  <a:lnTo>
                    <a:pt x="8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0"/>
            <p:cNvSpPr/>
            <p:nvPr/>
          </p:nvSpPr>
          <p:spPr>
            <a:xfrm flipH="1">
              <a:off x="2992887" y="1085836"/>
              <a:ext cx="483088" cy="473064"/>
            </a:xfrm>
            <a:custGeom>
              <a:rect b="b" l="l" r="r" t="t"/>
              <a:pathLst>
                <a:path extrusionOk="0" h="1227" w="1253">
                  <a:moveTo>
                    <a:pt x="980" y="1"/>
                  </a:moveTo>
                  <a:cubicBezTo>
                    <a:pt x="974" y="1"/>
                    <a:pt x="969" y="1"/>
                    <a:pt x="963" y="1"/>
                  </a:cubicBezTo>
                  <a:lnTo>
                    <a:pt x="186" y="67"/>
                  </a:lnTo>
                  <a:cubicBezTo>
                    <a:pt x="79" y="80"/>
                    <a:pt x="0" y="171"/>
                    <a:pt x="13" y="278"/>
                  </a:cubicBezTo>
                  <a:lnTo>
                    <a:pt x="79" y="1051"/>
                  </a:lnTo>
                  <a:cubicBezTo>
                    <a:pt x="90" y="1151"/>
                    <a:pt x="170" y="1226"/>
                    <a:pt x="267" y="1226"/>
                  </a:cubicBezTo>
                  <a:cubicBezTo>
                    <a:pt x="275" y="1226"/>
                    <a:pt x="282" y="1226"/>
                    <a:pt x="290" y="1225"/>
                  </a:cubicBezTo>
                  <a:lnTo>
                    <a:pt x="1067" y="1159"/>
                  </a:lnTo>
                  <a:cubicBezTo>
                    <a:pt x="1174" y="1151"/>
                    <a:pt x="1253" y="1055"/>
                    <a:pt x="1240" y="948"/>
                  </a:cubicBezTo>
                  <a:lnTo>
                    <a:pt x="1174" y="175"/>
                  </a:lnTo>
                  <a:cubicBezTo>
                    <a:pt x="1166" y="73"/>
                    <a:pt x="1080" y="1"/>
                    <a:pt x="9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0"/>
            <p:cNvSpPr/>
            <p:nvPr/>
          </p:nvSpPr>
          <p:spPr>
            <a:xfrm flipH="1">
              <a:off x="2882621" y="1076198"/>
              <a:ext cx="483473" cy="472678"/>
            </a:xfrm>
            <a:custGeom>
              <a:rect b="b" l="l" r="r" t="t"/>
              <a:pathLst>
                <a:path extrusionOk="0" h="1226" w="1254">
                  <a:moveTo>
                    <a:pt x="986" y="0"/>
                  </a:moveTo>
                  <a:cubicBezTo>
                    <a:pt x="979" y="0"/>
                    <a:pt x="971" y="1"/>
                    <a:pt x="964" y="1"/>
                  </a:cubicBezTo>
                  <a:lnTo>
                    <a:pt x="186" y="68"/>
                  </a:lnTo>
                  <a:cubicBezTo>
                    <a:pt x="79" y="76"/>
                    <a:pt x="0" y="171"/>
                    <a:pt x="13" y="278"/>
                  </a:cubicBezTo>
                  <a:lnTo>
                    <a:pt x="79" y="1052"/>
                  </a:lnTo>
                  <a:cubicBezTo>
                    <a:pt x="87" y="1154"/>
                    <a:pt x="173" y="1226"/>
                    <a:pt x="274" y="1226"/>
                  </a:cubicBezTo>
                  <a:cubicBezTo>
                    <a:pt x="279" y="1226"/>
                    <a:pt x="284" y="1226"/>
                    <a:pt x="290" y="1225"/>
                  </a:cubicBezTo>
                  <a:lnTo>
                    <a:pt x="1067" y="1159"/>
                  </a:lnTo>
                  <a:cubicBezTo>
                    <a:pt x="1175" y="1147"/>
                    <a:pt x="1253" y="1056"/>
                    <a:pt x="1241" y="948"/>
                  </a:cubicBezTo>
                  <a:lnTo>
                    <a:pt x="1175" y="175"/>
                  </a:lnTo>
                  <a:cubicBezTo>
                    <a:pt x="1163" y="75"/>
                    <a:pt x="1084" y="0"/>
                    <a:pt x="9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0"/>
            <p:cNvSpPr/>
            <p:nvPr/>
          </p:nvSpPr>
          <p:spPr>
            <a:xfrm flipH="1">
              <a:off x="2897272" y="1423959"/>
              <a:ext cx="385931" cy="570992"/>
            </a:xfrm>
            <a:custGeom>
              <a:rect b="b" l="l" r="r" t="t"/>
              <a:pathLst>
                <a:path extrusionOk="0" h="1481" w="1001">
                  <a:moveTo>
                    <a:pt x="877" y="1"/>
                  </a:moveTo>
                  <a:lnTo>
                    <a:pt x="0" y="79"/>
                  </a:lnTo>
                  <a:lnTo>
                    <a:pt x="124" y="1481"/>
                  </a:lnTo>
                  <a:lnTo>
                    <a:pt x="1001" y="1402"/>
                  </a:lnTo>
                  <a:lnTo>
                    <a:pt x="8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0"/>
            <p:cNvSpPr/>
            <p:nvPr/>
          </p:nvSpPr>
          <p:spPr>
            <a:xfrm flipH="1">
              <a:off x="3134768" y="1758612"/>
              <a:ext cx="62458" cy="48193"/>
            </a:xfrm>
            <a:custGeom>
              <a:rect b="b" l="l" r="r" t="t"/>
              <a:pathLst>
                <a:path extrusionOk="0" h="125" w="162">
                  <a:moveTo>
                    <a:pt x="154" y="1"/>
                  </a:moveTo>
                  <a:lnTo>
                    <a:pt x="1" y="13"/>
                  </a:lnTo>
                  <a:lnTo>
                    <a:pt x="9" y="125"/>
                  </a:lnTo>
                  <a:lnTo>
                    <a:pt x="162" y="112"/>
                  </a:lnTo>
                  <a:lnTo>
                    <a:pt x="15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0"/>
            <p:cNvSpPr/>
            <p:nvPr/>
          </p:nvSpPr>
          <p:spPr>
            <a:xfrm flipH="1">
              <a:off x="3046863" y="1750901"/>
              <a:ext cx="62458" cy="48193"/>
            </a:xfrm>
            <a:custGeom>
              <a:rect b="b" l="l" r="r" t="t"/>
              <a:pathLst>
                <a:path extrusionOk="0" h="125" w="162">
                  <a:moveTo>
                    <a:pt x="153" y="0"/>
                  </a:moveTo>
                  <a:lnTo>
                    <a:pt x="0" y="13"/>
                  </a:lnTo>
                  <a:lnTo>
                    <a:pt x="8" y="124"/>
                  </a:lnTo>
                  <a:lnTo>
                    <a:pt x="161" y="112"/>
                  </a:lnTo>
                  <a:lnTo>
                    <a:pt x="1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0"/>
            <p:cNvSpPr/>
            <p:nvPr/>
          </p:nvSpPr>
          <p:spPr>
            <a:xfrm flipH="1">
              <a:off x="2959345" y="1742805"/>
              <a:ext cx="62458" cy="48193"/>
            </a:xfrm>
            <a:custGeom>
              <a:rect b="b" l="l" r="r" t="t"/>
              <a:pathLst>
                <a:path extrusionOk="0" h="125" w="162">
                  <a:moveTo>
                    <a:pt x="153" y="1"/>
                  </a:moveTo>
                  <a:lnTo>
                    <a:pt x="0" y="13"/>
                  </a:lnTo>
                  <a:lnTo>
                    <a:pt x="9" y="125"/>
                  </a:lnTo>
                  <a:lnTo>
                    <a:pt x="162" y="112"/>
                  </a:lnTo>
                  <a:lnTo>
                    <a:pt x="1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0"/>
            <p:cNvSpPr/>
            <p:nvPr/>
          </p:nvSpPr>
          <p:spPr>
            <a:xfrm flipH="1">
              <a:off x="3128213" y="1822613"/>
              <a:ext cx="64000" cy="48193"/>
            </a:xfrm>
            <a:custGeom>
              <a:rect b="b" l="l" r="r" t="t"/>
              <a:pathLst>
                <a:path extrusionOk="0" h="125" w="166">
                  <a:moveTo>
                    <a:pt x="157" y="0"/>
                  </a:moveTo>
                  <a:lnTo>
                    <a:pt x="0" y="13"/>
                  </a:lnTo>
                  <a:lnTo>
                    <a:pt x="12" y="124"/>
                  </a:lnTo>
                  <a:lnTo>
                    <a:pt x="165" y="112"/>
                  </a:lnTo>
                  <a:lnTo>
                    <a:pt x="1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0"/>
            <p:cNvSpPr/>
            <p:nvPr/>
          </p:nvSpPr>
          <p:spPr>
            <a:xfrm flipH="1">
              <a:off x="3040695" y="1814516"/>
              <a:ext cx="64000" cy="48193"/>
            </a:xfrm>
            <a:custGeom>
              <a:rect b="b" l="l" r="r" t="t"/>
              <a:pathLst>
                <a:path extrusionOk="0" h="125" w="166">
                  <a:moveTo>
                    <a:pt x="158" y="1"/>
                  </a:moveTo>
                  <a:lnTo>
                    <a:pt x="0" y="13"/>
                  </a:lnTo>
                  <a:lnTo>
                    <a:pt x="13" y="125"/>
                  </a:lnTo>
                  <a:lnTo>
                    <a:pt x="166" y="112"/>
                  </a:lnTo>
                  <a:lnTo>
                    <a:pt x="1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0"/>
            <p:cNvSpPr/>
            <p:nvPr/>
          </p:nvSpPr>
          <p:spPr>
            <a:xfrm flipH="1">
              <a:off x="2952790" y="1806420"/>
              <a:ext cx="64386" cy="48193"/>
            </a:xfrm>
            <a:custGeom>
              <a:rect b="b" l="l" r="r" t="t"/>
              <a:pathLst>
                <a:path extrusionOk="0" h="125" w="167">
                  <a:moveTo>
                    <a:pt x="158" y="1"/>
                  </a:moveTo>
                  <a:lnTo>
                    <a:pt x="1" y="13"/>
                  </a:lnTo>
                  <a:lnTo>
                    <a:pt x="13" y="125"/>
                  </a:lnTo>
                  <a:lnTo>
                    <a:pt x="166" y="112"/>
                  </a:lnTo>
                  <a:lnTo>
                    <a:pt x="1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0"/>
            <p:cNvSpPr/>
            <p:nvPr/>
          </p:nvSpPr>
          <p:spPr>
            <a:xfrm flipH="1">
              <a:off x="3122045" y="1887770"/>
              <a:ext cx="64000" cy="49735"/>
            </a:xfrm>
            <a:custGeom>
              <a:rect b="b" l="l" r="r" t="t"/>
              <a:pathLst>
                <a:path extrusionOk="0" h="129" w="166">
                  <a:moveTo>
                    <a:pt x="154" y="1"/>
                  </a:moveTo>
                  <a:lnTo>
                    <a:pt x="1" y="13"/>
                  </a:lnTo>
                  <a:lnTo>
                    <a:pt x="13" y="129"/>
                  </a:lnTo>
                  <a:lnTo>
                    <a:pt x="166" y="112"/>
                  </a:lnTo>
                  <a:lnTo>
                    <a:pt x="15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0"/>
            <p:cNvSpPr/>
            <p:nvPr/>
          </p:nvSpPr>
          <p:spPr>
            <a:xfrm flipH="1">
              <a:off x="3034140" y="1880059"/>
              <a:ext cx="64386" cy="49735"/>
            </a:xfrm>
            <a:custGeom>
              <a:rect b="b" l="l" r="r" t="t"/>
              <a:pathLst>
                <a:path extrusionOk="0" h="129" w="167">
                  <a:moveTo>
                    <a:pt x="154" y="0"/>
                  </a:moveTo>
                  <a:lnTo>
                    <a:pt x="1" y="12"/>
                  </a:lnTo>
                  <a:lnTo>
                    <a:pt x="13" y="128"/>
                  </a:lnTo>
                  <a:lnTo>
                    <a:pt x="166" y="112"/>
                  </a:lnTo>
                  <a:lnTo>
                    <a:pt x="1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0"/>
            <p:cNvSpPr/>
            <p:nvPr/>
          </p:nvSpPr>
          <p:spPr>
            <a:xfrm flipH="1">
              <a:off x="2946622" y="1871963"/>
              <a:ext cx="64000" cy="49735"/>
            </a:xfrm>
            <a:custGeom>
              <a:rect b="b" l="l" r="r" t="t"/>
              <a:pathLst>
                <a:path extrusionOk="0" h="129" w="166">
                  <a:moveTo>
                    <a:pt x="153" y="0"/>
                  </a:moveTo>
                  <a:lnTo>
                    <a:pt x="0" y="13"/>
                  </a:lnTo>
                  <a:lnTo>
                    <a:pt x="13" y="129"/>
                  </a:lnTo>
                  <a:lnTo>
                    <a:pt x="166" y="112"/>
                  </a:lnTo>
                  <a:lnTo>
                    <a:pt x="1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0"/>
            <p:cNvSpPr/>
            <p:nvPr/>
          </p:nvSpPr>
          <p:spPr>
            <a:xfrm flipH="1">
              <a:off x="2954333" y="1256633"/>
              <a:ext cx="346605" cy="30844"/>
            </a:xfrm>
            <a:custGeom>
              <a:rect b="b" l="l" r="r" t="t"/>
              <a:pathLst>
                <a:path extrusionOk="0" fill="none" h="80" w="899">
                  <a:moveTo>
                    <a:pt x="1" y="79"/>
                  </a:moveTo>
                  <a:lnTo>
                    <a:pt x="898" y="1"/>
                  </a:lnTo>
                </a:path>
              </a:pathLst>
            </a:custGeom>
            <a:noFill/>
            <a:ln cap="flat" cmpd="sng" w="19050">
              <a:solidFill>
                <a:schemeClr val="accent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0"/>
            <p:cNvSpPr/>
            <p:nvPr/>
          </p:nvSpPr>
          <p:spPr>
            <a:xfrm flipH="1">
              <a:off x="2951248" y="1318705"/>
              <a:ext cx="343135" cy="32386"/>
            </a:xfrm>
            <a:custGeom>
              <a:rect b="b" l="l" r="r" t="t"/>
              <a:pathLst>
                <a:path extrusionOk="0" fill="none" h="84" w="890">
                  <a:moveTo>
                    <a:pt x="0" y="84"/>
                  </a:moveTo>
                  <a:lnTo>
                    <a:pt x="889" y="1"/>
                  </a:lnTo>
                </a:path>
              </a:pathLst>
            </a:custGeom>
            <a:noFill/>
            <a:ln cap="flat" cmpd="sng" w="19050">
              <a:solidFill>
                <a:schemeClr val="accent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0"/>
            <p:cNvSpPr/>
            <p:nvPr/>
          </p:nvSpPr>
          <p:spPr>
            <a:xfrm flipH="1">
              <a:off x="2945080" y="1382706"/>
              <a:ext cx="342750" cy="30458"/>
            </a:xfrm>
            <a:custGeom>
              <a:rect b="b" l="l" r="r" t="t"/>
              <a:pathLst>
                <a:path extrusionOk="0" fill="none" h="79" w="889">
                  <a:moveTo>
                    <a:pt x="0" y="79"/>
                  </a:moveTo>
                  <a:lnTo>
                    <a:pt x="889" y="0"/>
                  </a:lnTo>
                </a:path>
              </a:pathLst>
            </a:custGeom>
            <a:noFill/>
            <a:ln cap="flat" cmpd="sng" w="19050">
              <a:solidFill>
                <a:schemeClr val="accent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0"/>
            <p:cNvSpPr/>
            <p:nvPr/>
          </p:nvSpPr>
          <p:spPr>
            <a:xfrm flipH="1">
              <a:off x="2940067" y="1444779"/>
              <a:ext cx="344677" cy="32386"/>
            </a:xfrm>
            <a:custGeom>
              <a:rect b="b" l="l" r="r" t="t"/>
              <a:pathLst>
                <a:path extrusionOk="0" fill="none" h="84" w="894">
                  <a:moveTo>
                    <a:pt x="0" y="83"/>
                  </a:moveTo>
                  <a:lnTo>
                    <a:pt x="893" y="0"/>
                  </a:lnTo>
                </a:path>
              </a:pathLst>
            </a:custGeom>
            <a:noFill/>
            <a:ln cap="flat" cmpd="sng" w="19050">
              <a:solidFill>
                <a:schemeClr val="accent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0"/>
            <p:cNvSpPr/>
            <p:nvPr/>
          </p:nvSpPr>
          <p:spPr>
            <a:xfrm flipH="1">
              <a:off x="2936983" y="1521117"/>
              <a:ext cx="459570" cy="42024"/>
            </a:xfrm>
            <a:custGeom>
              <a:rect b="b" l="l" r="r" t="t"/>
              <a:pathLst>
                <a:path extrusionOk="0" fill="none" h="109" w="1192">
                  <a:moveTo>
                    <a:pt x="1" y="108"/>
                  </a:moveTo>
                  <a:lnTo>
                    <a:pt x="1192" y="1"/>
                  </a:lnTo>
                </a:path>
              </a:pathLst>
            </a:custGeom>
            <a:noFill/>
            <a:ln cap="flat" cmpd="sng" w="19050">
              <a:solidFill>
                <a:schemeClr val="accent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0"/>
            <p:cNvSpPr/>
            <p:nvPr/>
          </p:nvSpPr>
          <p:spPr>
            <a:xfrm flipH="1">
              <a:off x="3015249" y="1567382"/>
              <a:ext cx="153061" cy="148820"/>
            </a:xfrm>
            <a:custGeom>
              <a:rect b="b" l="l" r="r" t="t"/>
              <a:pathLst>
                <a:path extrusionOk="0" fill="none" h="386" w="397">
                  <a:moveTo>
                    <a:pt x="318" y="112"/>
                  </a:moveTo>
                  <a:cubicBezTo>
                    <a:pt x="397" y="241"/>
                    <a:pt x="277" y="385"/>
                    <a:pt x="141" y="327"/>
                  </a:cubicBezTo>
                  <a:cubicBezTo>
                    <a:pt x="112" y="319"/>
                    <a:pt x="91" y="303"/>
                    <a:pt x="79" y="278"/>
                  </a:cubicBezTo>
                  <a:cubicBezTo>
                    <a:pt x="0" y="145"/>
                    <a:pt x="120" y="1"/>
                    <a:pt x="256" y="59"/>
                  </a:cubicBezTo>
                  <a:cubicBezTo>
                    <a:pt x="289" y="71"/>
                    <a:pt x="310" y="92"/>
                    <a:pt x="318" y="112"/>
                  </a:cubicBezTo>
                  <a:close/>
                </a:path>
              </a:pathLst>
            </a:custGeom>
            <a:noFill/>
            <a:ln cap="flat" cmpd="sng" w="19050">
              <a:solidFill>
                <a:schemeClr val="accent4"/>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0"/>
            <p:cNvSpPr/>
            <p:nvPr/>
          </p:nvSpPr>
          <p:spPr>
            <a:xfrm flipH="1">
              <a:off x="3375348" y="1261259"/>
              <a:ext cx="64000" cy="174266"/>
            </a:xfrm>
            <a:custGeom>
              <a:rect b="b" l="l" r="r" t="t"/>
              <a:pathLst>
                <a:path extrusionOk="0" fill="none" h="452" w="166">
                  <a:moveTo>
                    <a:pt x="0" y="9"/>
                  </a:moveTo>
                  <a:lnTo>
                    <a:pt x="124" y="1"/>
                  </a:lnTo>
                  <a:lnTo>
                    <a:pt x="166" y="443"/>
                  </a:lnTo>
                  <a:lnTo>
                    <a:pt x="42" y="452"/>
                  </a:lnTo>
                  <a:close/>
                </a:path>
              </a:pathLst>
            </a:custGeom>
            <a:noFill/>
            <a:ln cap="flat" cmpd="sng" w="19050">
              <a:solidFill>
                <a:schemeClr val="accent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0"/>
            <p:cNvSpPr/>
            <p:nvPr/>
          </p:nvSpPr>
          <p:spPr>
            <a:xfrm flipH="1">
              <a:off x="3016791" y="1125933"/>
              <a:ext cx="244050" cy="87904"/>
            </a:xfrm>
            <a:custGeom>
              <a:rect b="b" l="l" r="r" t="t"/>
              <a:pathLst>
                <a:path extrusionOk="0" fill="none" h="228" w="633">
                  <a:moveTo>
                    <a:pt x="0" y="58"/>
                  </a:moveTo>
                  <a:lnTo>
                    <a:pt x="620" y="1"/>
                  </a:lnTo>
                  <a:lnTo>
                    <a:pt x="633" y="170"/>
                  </a:lnTo>
                  <a:lnTo>
                    <a:pt x="17" y="228"/>
                  </a:lnTo>
                  <a:close/>
                </a:path>
              </a:pathLst>
            </a:custGeom>
            <a:noFill/>
            <a:ln cap="flat" cmpd="sng" w="19050">
              <a:solidFill>
                <a:schemeClr val="accent4"/>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0"/>
            <p:cNvSpPr/>
            <p:nvPr/>
          </p:nvSpPr>
          <p:spPr>
            <a:xfrm flipH="1">
              <a:off x="3182575" y="1396586"/>
              <a:ext cx="468052" cy="687427"/>
            </a:xfrm>
            <a:custGeom>
              <a:rect b="b" l="l" r="r" t="t"/>
              <a:pathLst>
                <a:path extrusionOk="0" h="1783" w="1214">
                  <a:moveTo>
                    <a:pt x="751" y="0"/>
                  </a:moveTo>
                  <a:cubicBezTo>
                    <a:pt x="670" y="0"/>
                    <a:pt x="538" y="74"/>
                    <a:pt x="387" y="249"/>
                  </a:cubicBezTo>
                  <a:cubicBezTo>
                    <a:pt x="1" y="686"/>
                    <a:pt x="137" y="1783"/>
                    <a:pt x="884" y="1783"/>
                  </a:cubicBezTo>
                  <a:cubicBezTo>
                    <a:pt x="928" y="1783"/>
                    <a:pt x="975" y="1779"/>
                    <a:pt x="1024" y="1771"/>
                  </a:cubicBezTo>
                  <a:cubicBezTo>
                    <a:pt x="1024" y="1771"/>
                    <a:pt x="1214" y="1469"/>
                    <a:pt x="862" y="1076"/>
                  </a:cubicBezTo>
                  <a:cubicBezTo>
                    <a:pt x="1088" y="955"/>
                    <a:pt x="1192" y="660"/>
                    <a:pt x="1010" y="660"/>
                  </a:cubicBezTo>
                  <a:cubicBezTo>
                    <a:pt x="945" y="660"/>
                    <a:pt x="843" y="698"/>
                    <a:pt x="697" y="795"/>
                  </a:cubicBezTo>
                  <a:cubicBezTo>
                    <a:pt x="1074" y="466"/>
                    <a:pt x="1075" y="298"/>
                    <a:pt x="936" y="298"/>
                  </a:cubicBezTo>
                  <a:cubicBezTo>
                    <a:pt x="854" y="298"/>
                    <a:pt x="722" y="357"/>
                    <a:pt x="591" y="477"/>
                  </a:cubicBezTo>
                  <a:lnTo>
                    <a:pt x="591" y="477"/>
                  </a:lnTo>
                  <a:cubicBezTo>
                    <a:pt x="879" y="199"/>
                    <a:pt x="884" y="0"/>
                    <a:pt x="751" y="0"/>
                  </a:cubicBezTo>
                  <a:close/>
                </a:path>
              </a:pathLst>
            </a:custGeom>
            <a:solidFill>
              <a:srgbClr val="EEB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0"/>
            <p:cNvSpPr/>
            <p:nvPr/>
          </p:nvSpPr>
          <p:spPr>
            <a:xfrm flipH="1">
              <a:off x="3327540" y="1650274"/>
              <a:ext cx="92916" cy="91374"/>
            </a:xfrm>
            <a:custGeom>
              <a:rect b="b" l="l" r="r" t="t"/>
              <a:pathLst>
                <a:path extrusionOk="0" fill="none" h="237" w="241">
                  <a:moveTo>
                    <a:pt x="241" y="1"/>
                  </a:moveTo>
                  <a:lnTo>
                    <a:pt x="1" y="236"/>
                  </a:lnTo>
                </a:path>
              </a:pathLst>
            </a:custGeom>
            <a:noFill/>
            <a:ln cap="flat" cmpd="sng" w="925">
              <a:solidFill>
                <a:srgbClr val="B56059"/>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0"/>
            <p:cNvSpPr/>
            <p:nvPr/>
          </p:nvSpPr>
          <p:spPr>
            <a:xfrm flipH="1">
              <a:off x="3383444" y="1540394"/>
              <a:ext cx="70169" cy="78651"/>
            </a:xfrm>
            <a:custGeom>
              <a:rect b="b" l="l" r="r" t="t"/>
              <a:pathLst>
                <a:path extrusionOk="0" fill="none" h="204" w="182">
                  <a:moveTo>
                    <a:pt x="182" y="0"/>
                  </a:moveTo>
                  <a:lnTo>
                    <a:pt x="0" y="203"/>
                  </a:lnTo>
                </a:path>
              </a:pathLst>
            </a:custGeom>
            <a:noFill/>
            <a:ln cap="flat" cmpd="sng" w="925">
              <a:solidFill>
                <a:srgbClr val="B56059"/>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0"/>
            <p:cNvSpPr/>
            <p:nvPr/>
          </p:nvSpPr>
          <p:spPr>
            <a:xfrm flipH="1">
              <a:off x="3351444" y="1315236"/>
              <a:ext cx="275279" cy="495040"/>
            </a:xfrm>
            <a:custGeom>
              <a:rect b="b" l="l" r="r" t="t"/>
              <a:pathLst>
                <a:path extrusionOk="0" h="1284" w="714">
                  <a:moveTo>
                    <a:pt x="494" y="0"/>
                  </a:moveTo>
                  <a:cubicBezTo>
                    <a:pt x="305" y="0"/>
                    <a:pt x="1" y="476"/>
                    <a:pt x="131" y="1283"/>
                  </a:cubicBezTo>
                  <a:cubicBezTo>
                    <a:pt x="218" y="547"/>
                    <a:pt x="714" y="126"/>
                    <a:pt x="552" y="18"/>
                  </a:cubicBezTo>
                  <a:cubicBezTo>
                    <a:pt x="535" y="6"/>
                    <a:pt x="515" y="0"/>
                    <a:pt x="494" y="0"/>
                  </a:cubicBezTo>
                  <a:close/>
                </a:path>
              </a:pathLst>
            </a:custGeom>
            <a:solidFill>
              <a:srgbClr val="EEB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0"/>
            <p:cNvSpPr/>
            <p:nvPr/>
          </p:nvSpPr>
          <p:spPr>
            <a:xfrm flipH="1">
              <a:off x="3431252" y="1417791"/>
              <a:ext cx="81350" cy="138796"/>
            </a:xfrm>
            <a:custGeom>
              <a:rect b="b" l="l" r="r" t="t"/>
              <a:pathLst>
                <a:path extrusionOk="0" fill="none" h="360" w="211">
                  <a:moveTo>
                    <a:pt x="211" y="0"/>
                  </a:moveTo>
                  <a:cubicBezTo>
                    <a:pt x="211" y="0"/>
                    <a:pt x="54" y="153"/>
                    <a:pt x="0" y="360"/>
                  </a:cubicBezTo>
                </a:path>
              </a:pathLst>
            </a:custGeom>
            <a:noFill/>
            <a:ln cap="flat" cmpd="sng" w="925">
              <a:solidFill>
                <a:srgbClr val="B56059"/>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0"/>
            <p:cNvSpPr/>
            <p:nvPr/>
          </p:nvSpPr>
          <p:spPr>
            <a:xfrm flipH="1">
              <a:off x="3070767" y="2294134"/>
              <a:ext cx="210893" cy="1000104"/>
            </a:xfrm>
            <a:custGeom>
              <a:rect b="b" l="l" r="r" t="t"/>
              <a:pathLst>
                <a:path extrusionOk="0" fill="none" h="2594" w="547">
                  <a:moveTo>
                    <a:pt x="311" y="1"/>
                  </a:moveTo>
                  <a:lnTo>
                    <a:pt x="546" y="38"/>
                  </a:lnTo>
                  <a:lnTo>
                    <a:pt x="1" y="2593"/>
                  </a:lnTo>
                </a:path>
              </a:pathLst>
            </a:custGeom>
            <a:noFill/>
            <a:ln cap="flat" cmpd="sng" w="19050">
              <a:solidFill>
                <a:schemeClr val="dk1"/>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0"/>
            <p:cNvSpPr/>
            <p:nvPr/>
          </p:nvSpPr>
          <p:spPr>
            <a:xfrm flipH="1">
              <a:off x="1523190" y="2311869"/>
              <a:ext cx="236339" cy="873645"/>
            </a:xfrm>
            <a:custGeom>
              <a:rect b="b" l="l" r="r" t="t"/>
              <a:pathLst>
                <a:path extrusionOk="0" fill="none" h="2266" w="613">
                  <a:moveTo>
                    <a:pt x="133" y="2266"/>
                  </a:moveTo>
                  <a:cubicBezTo>
                    <a:pt x="133" y="2266"/>
                    <a:pt x="1" y="434"/>
                    <a:pt x="613" y="0"/>
                  </a:cubicBezTo>
                </a:path>
              </a:pathLst>
            </a:custGeom>
            <a:noFill/>
            <a:ln cap="flat" cmpd="sng" w="925">
              <a:solidFill>
                <a:srgbClr val="250D26"/>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0"/>
            <p:cNvSpPr/>
            <p:nvPr/>
          </p:nvSpPr>
          <p:spPr>
            <a:xfrm flipH="1">
              <a:off x="962222" y="4431596"/>
              <a:ext cx="46651" cy="427569"/>
            </a:xfrm>
            <a:custGeom>
              <a:rect b="b" l="l" r="r" t="t"/>
              <a:pathLst>
                <a:path extrusionOk="0" fill="none" h="1109" w="121">
                  <a:moveTo>
                    <a:pt x="1" y="1109"/>
                  </a:moveTo>
                  <a:lnTo>
                    <a:pt x="121" y="1"/>
                  </a:lnTo>
                </a:path>
              </a:pathLst>
            </a:custGeom>
            <a:noFill/>
            <a:ln cap="flat" cmpd="sng" w="925">
              <a:solidFill>
                <a:srgbClr val="250D26"/>
              </a:solidFill>
              <a:prstDash val="solid"/>
              <a:miter lim="41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0"/>
            <p:cNvSpPr/>
            <p:nvPr/>
          </p:nvSpPr>
          <p:spPr>
            <a:xfrm flipH="1">
              <a:off x="866607" y="4471307"/>
              <a:ext cx="51277" cy="86748"/>
            </a:xfrm>
            <a:custGeom>
              <a:rect b="b" l="l" r="r" t="t"/>
              <a:pathLst>
                <a:path extrusionOk="0" h="225" w="133">
                  <a:moveTo>
                    <a:pt x="71" y="1"/>
                  </a:moveTo>
                  <a:cubicBezTo>
                    <a:pt x="36" y="1"/>
                    <a:pt x="9" y="49"/>
                    <a:pt x="5" y="109"/>
                  </a:cubicBezTo>
                  <a:cubicBezTo>
                    <a:pt x="1" y="171"/>
                    <a:pt x="25" y="224"/>
                    <a:pt x="58" y="224"/>
                  </a:cubicBezTo>
                  <a:cubicBezTo>
                    <a:pt x="60" y="225"/>
                    <a:pt x="61" y="225"/>
                    <a:pt x="62" y="225"/>
                  </a:cubicBezTo>
                  <a:cubicBezTo>
                    <a:pt x="94" y="225"/>
                    <a:pt x="125" y="177"/>
                    <a:pt x="129" y="117"/>
                  </a:cubicBezTo>
                  <a:cubicBezTo>
                    <a:pt x="133" y="55"/>
                    <a:pt x="108" y="1"/>
                    <a:pt x="75" y="1"/>
                  </a:cubicBezTo>
                  <a:cubicBezTo>
                    <a:pt x="73" y="1"/>
                    <a:pt x="72" y="1"/>
                    <a:pt x="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0"/>
            <p:cNvSpPr/>
            <p:nvPr/>
          </p:nvSpPr>
          <p:spPr>
            <a:xfrm flipH="1">
              <a:off x="874317" y="4610103"/>
              <a:ext cx="51663" cy="88290"/>
            </a:xfrm>
            <a:custGeom>
              <a:rect b="b" l="l" r="r" t="t"/>
              <a:pathLst>
                <a:path extrusionOk="0" h="229" w="134">
                  <a:moveTo>
                    <a:pt x="71" y="1"/>
                  </a:moveTo>
                  <a:cubicBezTo>
                    <a:pt x="38" y="1"/>
                    <a:pt x="9" y="50"/>
                    <a:pt x="5" y="113"/>
                  </a:cubicBezTo>
                  <a:cubicBezTo>
                    <a:pt x="1" y="175"/>
                    <a:pt x="26" y="228"/>
                    <a:pt x="59" y="228"/>
                  </a:cubicBezTo>
                  <a:cubicBezTo>
                    <a:pt x="60" y="228"/>
                    <a:pt x="61" y="229"/>
                    <a:pt x="63" y="229"/>
                  </a:cubicBezTo>
                  <a:cubicBezTo>
                    <a:pt x="94" y="229"/>
                    <a:pt x="125" y="180"/>
                    <a:pt x="129" y="121"/>
                  </a:cubicBezTo>
                  <a:cubicBezTo>
                    <a:pt x="133" y="59"/>
                    <a:pt x="108" y="5"/>
                    <a:pt x="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0"/>
            <p:cNvSpPr/>
            <p:nvPr/>
          </p:nvSpPr>
          <p:spPr>
            <a:xfrm rot="-800048">
              <a:off x="2138018" y="1661364"/>
              <a:ext cx="632597" cy="500474"/>
            </a:xfrm>
            <a:custGeom>
              <a:rect b="b" l="l" r="r" t="t"/>
              <a:pathLst>
                <a:path extrusionOk="0" h="3144" w="3974">
                  <a:moveTo>
                    <a:pt x="447" y="0"/>
                  </a:moveTo>
                  <a:lnTo>
                    <a:pt x="1" y="1323"/>
                  </a:lnTo>
                  <a:cubicBezTo>
                    <a:pt x="54" y="1530"/>
                    <a:pt x="96" y="1906"/>
                    <a:pt x="207" y="2088"/>
                  </a:cubicBezTo>
                  <a:cubicBezTo>
                    <a:pt x="368" y="2353"/>
                    <a:pt x="563" y="2621"/>
                    <a:pt x="786" y="2832"/>
                  </a:cubicBezTo>
                  <a:cubicBezTo>
                    <a:pt x="906" y="2944"/>
                    <a:pt x="1046" y="3047"/>
                    <a:pt x="1195" y="3138"/>
                  </a:cubicBezTo>
                  <a:cubicBezTo>
                    <a:pt x="1256" y="3142"/>
                    <a:pt x="1318" y="3144"/>
                    <a:pt x="1381" y="3144"/>
                  </a:cubicBezTo>
                  <a:cubicBezTo>
                    <a:pt x="2254" y="3144"/>
                    <a:pt x="3256" y="2767"/>
                    <a:pt x="3920" y="1282"/>
                  </a:cubicBezTo>
                  <a:lnTo>
                    <a:pt x="3973" y="1133"/>
                  </a:lnTo>
                  <a:lnTo>
                    <a:pt x="3973" y="1133"/>
                  </a:lnTo>
                  <a:cubicBezTo>
                    <a:pt x="3577" y="1551"/>
                    <a:pt x="3134" y="1919"/>
                    <a:pt x="2684" y="2150"/>
                  </a:cubicBezTo>
                  <a:cubicBezTo>
                    <a:pt x="2444" y="2275"/>
                    <a:pt x="2245" y="2341"/>
                    <a:pt x="2029" y="2341"/>
                  </a:cubicBezTo>
                  <a:cubicBezTo>
                    <a:pt x="1872" y="2341"/>
                    <a:pt x="1706" y="2306"/>
                    <a:pt x="1510" y="2233"/>
                  </a:cubicBezTo>
                  <a:cubicBezTo>
                    <a:pt x="1051" y="2051"/>
                    <a:pt x="860" y="1819"/>
                    <a:pt x="703" y="1377"/>
                  </a:cubicBezTo>
                  <a:cubicBezTo>
                    <a:pt x="559" y="972"/>
                    <a:pt x="476" y="492"/>
                    <a:pt x="447"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0"/>
            <p:cNvSpPr/>
            <p:nvPr/>
          </p:nvSpPr>
          <p:spPr>
            <a:xfrm rot="-800048">
              <a:off x="1836428" y="1499858"/>
              <a:ext cx="231135" cy="299584"/>
            </a:xfrm>
            <a:custGeom>
              <a:rect b="b" l="l" r="r" t="t"/>
              <a:pathLst>
                <a:path extrusionOk="0" h="1882" w="1452">
                  <a:moveTo>
                    <a:pt x="864" y="0"/>
                  </a:moveTo>
                  <a:cubicBezTo>
                    <a:pt x="780" y="0"/>
                    <a:pt x="686" y="22"/>
                    <a:pt x="583" y="74"/>
                  </a:cubicBezTo>
                  <a:cubicBezTo>
                    <a:pt x="0" y="375"/>
                    <a:pt x="409" y="1822"/>
                    <a:pt x="996" y="1880"/>
                  </a:cubicBezTo>
                  <a:cubicBezTo>
                    <a:pt x="1005" y="1881"/>
                    <a:pt x="1013" y="1881"/>
                    <a:pt x="1021" y="1881"/>
                  </a:cubicBezTo>
                  <a:cubicBezTo>
                    <a:pt x="1295" y="1881"/>
                    <a:pt x="1451" y="1487"/>
                    <a:pt x="1451" y="1487"/>
                  </a:cubicBezTo>
                  <a:lnTo>
                    <a:pt x="1451" y="479"/>
                  </a:lnTo>
                  <a:cubicBezTo>
                    <a:pt x="1451" y="479"/>
                    <a:pt x="1263" y="0"/>
                    <a:pt x="864"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0"/>
            <p:cNvSpPr/>
            <p:nvPr/>
          </p:nvSpPr>
          <p:spPr>
            <a:xfrm rot="-800048">
              <a:off x="1932233" y="1570219"/>
              <a:ext cx="92327" cy="185608"/>
            </a:xfrm>
            <a:custGeom>
              <a:rect b="b" l="l" r="r" t="t"/>
              <a:pathLst>
                <a:path extrusionOk="0" h="1166" w="580">
                  <a:moveTo>
                    <a:pt x="1" y="1"/>
                  </a:moveTo>
                  <a:lnTo>
                    <a:pt x="1" y="1"/>
                  </a:lnTo>
                  <a:cubicBezTo>
                    <a:pt x="108" y="108"/>
                    <a:pt x="216" y="323"/>
                    <a:pt x="274" y="464"/>
                  </a:cubicBezTo>
                  <a:cubicBezTo>
                    <a:pt x="216" y="608"/>
                    <a:pt x="195" y="774"/>
                    <a:pt x="212" y="931"/>
                  </a:cubicBezTo>
                  <a:cubicBezTo>
                    <a:pt x="224" y="1022"/>
                    <a:pt x="253" y="1125"/>
                    <a:pt x="340" y="1158"/>
                  </a:cubicBezTo>
                  <a:cubicBezTo>
                    <a:pt x="355" y="1163"/>
                    <a:pt x="370" y="1166"/>
                    <a:pt x="386" y="1166"/>
                  </a:cubicBezTo>
                  <a:cubicBezTo>
                    <a:pt x="435" y="1166"/>
                    <a:pt x="486" y="1141"/>
                    <a:pt x="518" y="1100"/>
                  </a:cubicBezTo>
                  <a:cubicBezTo>
                    <a:pt x="563" y="1055"/>
                    <a:pt x="580" y="989"/>
                    <a:pt x="580" y="919"/>
                  </a:cubicBezTo>
                  <a:cubicBezTo>
                    <a:pt x="580" y="538"/>
                    <a:pt x="336" y="166"/>
                    <a:pt x="1"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0"/>
            <p:cNvSpPr/>
            <p:nvPr/>
          </p:nvSpPr>
          <p:spPr>
            <a:xfrm rot="-800048">
              <a:off x="1876692" y="1495151"/>
              <a:ext cx="164755" cy="80865"/>
            </a:xfrm>
            <a:custGeom>
              <a:rect b="b" l="l" r="r" t="t"/>
              <a:pathLst>
                <a:path extrusionOk="0" h="508" w="1035">
                  <a:moveTo>
                    <a:pt x="447" y="0"/>
                  </a:moveTo>
                  <a:cubicBezTo>
                    <a:pt x="363" y="0"/>
                    <a:pt x="269" y="22"/>
                    <a:pt x="166" y="74"/>
                  </a:cubicBezTo>
                  <a:cubicBezTo>
                    <a:pt x="96" y="111"/>
                    <a:pt x="42" y="160"/>
                    <a:pt x="1" y="231"/>
                  </a:cubicBezTo>
                  <a:cubicBezTo>
                    <a:pt x="74" y="216"/>
                    <a:pt x="150" y="207"/>
                    <a:pt x="226" y="207"/>
                  </a:cubicBezTo>
                  <a:cubicBezTo>
                    <a:pt x="274" y="207"/>
                    <a:pt x="322" y="210"/>
                    <a:pt x="369" y="218"/>
                  </a:cubicBezTo>
                  <a:cubicBezTo>
                    <a:pt x="613" y="260"/>
                    <a:pt x="828" y="380"/>
                    <a:pt x="1034" y="508"/>
                  </a:cubicBezTo>
                  <a:lnTo>
                    <a:pt x="1034" y="479"/>
                  </a:lnTo>
                  <a:cubicBezTo>
                    <a:pt x="1034" y="479"/>
                    <a:pt x="846" y="0"/>
                    <a:pt x="447" y="0"/>
                  </a:cubicBezTo>
                  <a:close/>
                </a:path>
              </a:pathLst>
            </a:custGeom>
            <a:solidFill>
              <a:srgbClr val="F2D2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0"/>
            <p:cNvSpPr/>
            <p:nvPr/>
          </p:nvSpPr>
          <p:spPr>
            <a:xfrm rot="-800048">
              <a:off x="2778710" y="1400077"/>
              <a:ext cx="266474" cy="286372"/>
            </a:xfrm>
            <a:custGeom>
              <a:rect b="b" l="l" r="r" t="t"/>
              <a:pathLst>
                <a:path extrusionOk="0" h="1799" w="1674">
                  <a:moveTo>
                    <a:pt x="832" y="0"/>
                  </a:moveTo>
                  <a:cubicBezTo>
                    <a:pt x="510" y="0"/>
                    <a:pt x="266" y="325"/>
                    <a:pt x="266" y="325"/>
                  </a:cubicBezTo>
                  <a:lnTo>
                    <a:pt x="1" y="1297"/>
                  </a:lnTo>
                  <a:cubicBezTo>
                    <a:pt x="1" y="1297"/>
                    <a:pt x="46" y="1743"/>
                    <a:pt x="336" y="1793"/>
                  </a:cubicBezTo>
                  <a:cubicBezTo>
                    <a:pt x="357" y="1796"/>
                    <a:pt x="379" y="1798"/>
                    <a:pt x="401" y="1798"/>
                  </a:cubicBezTo>
                  <a:cubicBezTo>
                    <a:pt x="970" y="1798"/>
                    <a:pt x="1674" y="590"/>
                    <a:pt x="1204" y="160"/>
                  </a:cubicBezTo>
                  <a:cubicBezTo>
                    <a:pt x="1075" y="43"/>
                    <a:pt x="948" y="0"/>
                    <a:pt x="832"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0"/>
            <p:cNvSpPr/>
            <p:nvPr/>
          </p:nvSpPr>
          <p:spPr>
            <a:xfrm rot="-800048">
              <a:off x="2832730" y="1491415"/>
              <a:ext cx="129894" cy="164119"/>
            </a:xfrm>
            <a:custGeom>
              <a:rect b="b" l="l" r="r" t="t"/>
              <a:pathLst>
                <a:path extrusionOk="0" h="1031" w="816">
                  <a:moveTo>
                    <a:pt x="815" y="0"/>
                  </a:moveTo>
                  <a:lnTo>
                    <a:pt x="815" y="0"/>
                  </a:lnTo>
                  <a:cubicBezTo>
                    <a:pt x="443" y="75"/>
                    <a:pt x="112" y="368"/>
                    <a:pt x="17" y="740"/>
                  </a:cubicBezTo>
                  <a:cubicBezTo>
                    <a:pt x="1" y="802"/>
                    <a:pt x="1" y="873"/>
                    <a:pt x="25" y="931"/>
                  </a:cubicBezTo>
                  <a:cubicBezTo>
                    <a:pt x="53" y="986"/>
                    <a:pt x="111" y="1030"/>
                    <a:pt x="174" y="1030"/>
                  </a:cubicBezTo>
                  <a:cubicBezTo>
                    <a:pt x="177" y="1030"/>
                    <a:pt x="180" y="1030"/>
                    <a:pt x="183" y="1030"/>
                  </a:cubicBezTo>
                  <a:cubicBezTo>
                    <a:pt x="278" y="1026"/>
                    <a:pt x="331" y="931"/>
                    <a:pt x="369" y="848"/>
                  </a:cubicBezTo>
                  <a:cubicBezTo>
                    <a:pt x="426" y="699"/>
                    <a:pt x="447" y="538"/>
                    <a:pt x="431" y="385"/>
                  </a:cubicBezTo>
                  <a:cubicBezTo>
                    <a:pt x="517" y="261"/>
                    <a:pt x="679" y="79"/>
                    <a:pt x="815"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0"/>
            <p:cNvSpPr/>
            <p:nvPr/>
          </p:nvSpPr>
          <p:spPr>
            <a:xfrm rot="-800048">
              <a:off x="2793303" y="1404791"/>
              <a:ext cx="170645" cy="56510"/>
            </a:xfrm>
            <a:custGeom>
              <a:rect b="b" l="l" r="r" t="t"/>
              <a:pathLst>
                <a:path extrusionOk="0" h="355" w="1072">
                  <a:moveTo>
                    <a:pt x="575" y="0"/>
                  </a:moveTo>
                  <a:cubicBezTo>
                    <a:pt x="253" y="0"/>
                    <a:pt x="9" y="325"/>
                    <a:pt x="9" y="325"/>
                  </a:cubicBezTo>
                  <a:lnTo>
                    <a:pt x="0" y="346"/>
                  </a:lnTo>
                  <a:cubicBezTo>
                    <a:pt x="198" y="287"/>
                    <a:pt x="399" y="237"/>
                    <a:pt x="602" y="237"/>
                  </a:cubicBezTo>
                  <a:cubicBezTo>
                    <a:pt x="641" y="237"/>
                    <a:pt x="680" y="238"/>
                    <a:pt x="720" y="242"/>
                  </a:cubicBezTo>
                  <a:cubicBezTo>
                    <a:pt x="840" y="255"/>
                    <a:pt x="964" y="296"/>
                    <a:pt x="1071" y="354"/>
                  </a:cubicBezTo>
                  <a:cubicBezTo>
                    <a:pt x="1046" y="280"/>
                    <a:pt x="1005" y="214"/>
                    <a:pt x="947" y="160"/>
                  </a:cubicBezTo>
                  <a:cubicBezTo>
                    <a:pt x="818" y="43"/>
                    <a:pt x="691" y="0"/>
                    <a:pt x="575" y="0"/>
                  </a:cubicBezTo>
                  <a:close/>
                </a:path>
              </a:pathLst>
            </a:custGeom>
            <a:solidFill>
              <a:srgbClr val="F2D2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0"/>
            <p:cNvSpPr/>
            <p:nvPr/>
          </p:nvSpPr>
          <p:spPr>
            <a:xfrm rot="-800048">
              <a:off x="2027987" y="939775"/>
              <a:ext cx="835874" cy="1173662"/>
            </a:xfrm>
            <a:custGeom>
              <a:rect b="b" l="l" r="r" t="t"/>
              <a:pathLst>
                <a:path extrusionOk="0" h="7373" w="5251">
                  <a:moveTo>
                    <a:pt x="2460" y="0"/>
                  </a:moveTo>
                  <a:cubicBezTo>
                    <a:pt x="983" y="0"/>
                    <a:pt x="377" y="961"/>
                    <a:pt x="190" y="1785"/>
                  </a:cubicBezTo>
                  <a:cubicBezTo>
                    <a:pt x="137" y="2012"/>
                    <a:pt x="75" y="2438"/>
                    <a:pt x="50" y="2942"/>
                  </a:cubicBezTo>
                  <a:cubicBezTo>
                    <a:pt x="0" y="4046"/>
                    <a:pt x="215" y="5650"/>
                    <a:pt x="910" y="6659"/>
                  </a:cubicBezTo>
                  <a:cubicBezTo>
                    <a:pt x="1207" y="7085"/>
                    <a:pt x="1468" y="7279"/>
                    <a:pt x="2009" y="7354"/>
                  </a:cubicBezTo>
                  <a:cubicBezTo>
                    <a:pt x="2109" y="7366"/>
                    <a:pt x="2200" y="7373"/>
                    <a:pt x="2285" y="7373"/>
                  </a:cubicBezTo>
                  <a:cubicBezTo>
                    <a:pt x="2665" y="7373"/>
                    <a:pt x="2927" y="7243"/>
                    <a:pt x="3237" y="6973"/>
                  </a:cubicBezTo>
                  <a:cubicBezTo>
                    <a:pt x="4176" y="6179"/>
                    <a:pt x="4800" y="4687"/>
                    <a:pt x="5036" y="3612"/>
                  </a:cubicBezTo>
                  <a:cubicBezTo>
                    <a:pt x="5147" y="3112"/>
                    <a:pt x="5197" y="2690"/>
                    <a:pt x="5209" y="2455"/>
                  </a:cubicBezTo>
                  <a:cubicBezTo>
                    <a:pt x="5251" y="1516"/>
                    <a:pt x="4829" y="284"/>
                    <a:pt x="2977" y="36"/>
                  </a:cubicBezTo>
                  <a:cubicBezTo>
                    <a:pt x="2794" y="12"/>
                    <a:pt x="2622" y="0"/>
                    <a:pt x="2460"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0"/>
            <p:cNvSpPr/>
            <p:nvPr/>
          </p:nvSpPr>
          <p:spPr>
            <a:xfrm rot="-800048">
              <a:off x="1957912" y="933541"/>
              <a:ext cx="1061119" cy="1180030"/>
            </a:xfrm>
            <a:custGeom>
              <a:rect b="b" l="l" r="r" t="t"/>
              <a:pathLst>
                <a:path extrusionOk="0" h="7413" w="6666">
                  <a:moveTo>
                    <a:pt x="5694" y="1"/>
                  </a:moveTo>
                  <a:lnTo>
                    <a:pt x="5694" y="1"/>
                  </a:lnTo>
                  <a:cubicBezTo>
                    <a:pt x="5735" y="348"/>
                    <a:pt x="5673" y="708"/>
                    <a:pt x="5528" y="1026"/>
                  </a:cubicBezTo>
                  <a:cubicBezTo>
                    <a:pt x="5528" y="1026"/>
                    <a:pt x="4887" y="1175"/>
                    <a:pt x="4755" y="1836"/>
                  </a:cubicBezTo>
                  <a:cubicBezTo>
                    <a:pt x="4652" y="2345"/>
                    <a:pt x="5020" y="2928"/>
                    <a:pt x="5198" y="3176"/>
                  </a:cubicBezTo>
                  <a:cubicBezTo>
                    <a:pt x="5251" y="3250"/>
                    <a:pt x="5268" y="3349"/>
                    <a:pt x="5247" y="3436"/>
                  </a:cubicBezTo>
                  <a:cubicBezTo>
                    <a:pt x="5177" y="3746"/>
                    <a:pt x="5045" y="4366"/>
                    <a:pt x="4962" y="4602"/>
                  </a:cubicBezTo>
                  <a:cubicBezTo>
                    <a:pt x="4867" y="4879"/>
                    <a:pt x="3842" y="5822"/>
                    <a:pt x="3842" y="5822"/>
                  </a:cubicBezTo>
                  <a:cubicBezTo>
                    <a:pt x="3842" y="5822"/>
                    <a:pt x="3589" y="5297"/>
                    <a:pt x="2688" y="5164"/>
                  </a:cubicBezTo>
                  <a:cubicBezTo>
                    <a:pt x="2601" y="5151"/>
                    <a:pt x="2519" y="5145"/>
                    <a:pt x="2440" y="5145"/>
                  </a:cubicBezTo>
                  <a:cubicBezTo>
                    <a:pt x="1802" y="5145"/>
                    <a:pt x="1448" y="5532"/>
                    <a:pt x="1448" y="5532"/>
                  </a:cubicBezTo>
                  <a:cubicBezTo>
                    <a:pt x="1448" y="5532"/>
                    <a:pt x="815" y="4503"/>
                    <a:pt x="737" y="4027"/>
                  </a:cubicBezTo>
                  <a:cubicBezTo>
                    <a:pt x="679" y="3672"/>
                    <a:pt x="733" y="3341"/>
                    <a:pt x="733" y="2990"/>
                  </a:cubicBezTo>
                  <a:cubicBezTo>
                    <a:pt x="733" y="2895"/>
                    <a:pt x="733" y="2800"/>
                    <a:pt x="766" y="2704"/>
                  </a:cubicBezTo>
                  <a:cubicBezTo>
                    <a:pt x="815" y="2585"/>
                    <a:pt x="906" y="2498"/>
                    <a:pt x="993" y="2399"/>
                  </a:cubicBezTo>
                  <a:cubicBezTo>
                    <a:pt x="1233" y="2142"/>
                    <a:pt x="1402" y="1820"/>
                    <a:pt x="1485" y="1485"/>
                  </a:cubicBezTo>
                  <a:lnTo>
                    <a:pt x="534" y="1257"/>
                  </a:lnTo>
                  <a:cubicBezTo>
                    <a:pt x="490" y="1283"/>
                    <a:pt x="441" y="1289"/>
                    <a:pt x="392" y="1289"/>
                  </a:cubicBezTo>
                  <a:cubicBezTo>
                    <a:pt x="354" y="1289"/>
                    <a:pt x="315" y="1285"/>
                    <a:pt x="280" y="1285"/>
                  </a:cubicBezTo>
                  <a:cubicBezTo>
                    <a:pt x="215" y="1285"/>
                    <a:pt x="160" y="1297"/>
                    <a:pt x="129" y="1361"/>
                  </a:cubicBezTo>
                  <a:cubicBezTo>
                    <a:pt x="1" y="1642"/>
                    <a:pt x="431" y="3759"/>
                    <a:pt x="452" y="4027"/>
                  </a:cubicBezTo>
                  <a:cubicBezTo>
                    <a:pt x="501" y="4639"/>
                    <a:pt x="741" y="5698"/>
                    <a:pt x="989" y="6281"/>
                  </a:cubicBezTo>
                  <a:cubicBezTo>
                    <a:pt x="1237" y="6863"/>
                    <a:pt x="1770" y="7355"/>
                    <a:pt x="2457" y="7409"/>
                  </a:cubicBezTo>
                  <a:cubicBezTo>
                    <a:pt x="2488" y="7412"/>
                    <a:pt x="2520" y="7413"/>
                    <a:pt x="2552" y="7413"/>
                  </a:cubicBezTo>
                  <a:cubicBezTo>
                    <a:pt x="3211" y="7413"/>
                    <a:pt x="3906" y="6897"/>
                    <a:pt x="4288" y="6388"/>
                  </a:cubicBezTo>
                  <a:cubicBezTo>
                    <a:pt x="4685" y="5859"/>
                    <a:pt x="5342" y="4610"/>
                    <a:pt x="5342" y="4610"/>
                  </a:cubicBezTo>
                  <a:lnTo>
                    <a:pt x="5342" y="4606"/>
                  </a:lnTo>
                  <a:cubicBezTo>
                    <a:pt x="5557" y="4267"/>
                    <a:pt x="5814" y="3556"/>
                    <a:pt x="5888" y="3407"/>
                  </a:cubicBezTo>
                  <a:cubicBezTo>
                    <a:pt x="6033" y="3118"/>
                    <a:pt x="6243" y="2791"/>
                    <a:pt x="6347" y="2489"/>
                  </a:cubicBezTo>
                  <a:cubicBezTo>
                    <a:pt x="6450" y="2179"/>
                    <a:pt x="6624" y="1898"/>
                    <a:pt x="6376" y="1646"/>
                  </a:cubicBezTo>
                  <a:lnTo>
                    <a:pt x="6376" y="1646"/>
                  </a:lnTo>
                  <a:cubicBezTo>
                    <a:pt x="6487" y="1696"/>
                    <a:pt x="6574" y="1783"/>
                    <a:pt x="6624" y="1898"/>
                  </a:cubicBezTo>
                  <a:cubicBezTo>
                    <a:pt x="6665" y="1696"/>
                    <a:pt x="6628" y="1481"/>
                    <a:pt x="6525" y="1303"/>
                  </a:cubicBezTo>
                  <a:cubicBezTo>
                    <a:pt x="6417" y="1129"/>
                    <a:pt x="6231" y="1001"/>
                    <a:pt x="6033" y="939"/>
                  </a:cubicBezTo>
                  <a:cubicBezTo>
                    <a:pt x="6033" y="794"/>
                    <a:pt x="6066" y="633"/>
                    <a:pt x="6128" y="505"/>
                  </a:cubicBezTo>
                  <a:lnTo>
                    <a:pt x="6128" y="505"/>
                  </a:lnTo>
                  <a:cubicBezTo>
                    <a:pt x="6024" y="551"/>
                    <a:pt x="5933" y="642"/>
                    <a:pt x="5888" y="741"/>
                  </a:cubicBezTo>
                  <a:cubicBezTo>
                    <a:pt x="5942" y="476"/>
                    <a:pt x="5859" y="216"/>
                    <a:pt x="5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0"/>
            <p:cNvSpPr/>
            <p:nvPr/>
          </p:nvSpPr>
          <p:spPr>
            <a:xfrm rot="-800048">
              <a:off x="2682165" y="1086110"/>
              <a:ext cx="128461" cy="108882"/>
            </a:xfrm>
            <a:custGeom>
              <a:rect b="b" l="l" r="r" t="t"/>
              <a:pathLst>
                <a:path extrusionOk="0" h="684" w="807">
                  <a:moveTo>
                    <a:pt x="232" y="0"/>
                  </a:moveTo>
                  <a:cubicBezTo>
                    <a:pt x="223" y="0"/>
                    <a:pt x="215" y="0"/>
                    <a:pt x="207" y="1"/>
                  </a:cubicBezTo>
                  <a:cubicBezTo>
                    <a:pt x="128" y="92"/>
                    <a:pt x="79" y="133"/>
                    <a:pt x="0" y="233"/>
                  </a:cubicBezTo>
                  <a:cubicBezTo>
                    <a:pt x="323" y="249"/>
                    <a:pt x="624" y="419"/>
                    <a:pt x="806" y="683"/>
                  </a:cubicBezTo>
                  <a:cubicBezTo>
                    <a:pt x="786" y="514"/>
                    <a:pt x="790" y="402"/>
                    <a:pt x="703" y="257"/>
                  </a:cubicBezTo>
                  <a:cubicBezTo>
                    <a:pt x="624" y="116"/>
                    <a:pt x="399"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0"/>
            <p:cNvSpPr/>
            <p:nvPr/>
          </p:nvSpPr>
          <p:spPr>
            <a:xfrm rot="-800048">
              <a:off x="2367649" y="1708680"/>
              <a:ext cx="161412" cy="58739"/>
            </a:xfrm>
            <a:custGeom>
              <a:rect b="b" l="l" r="r" t="t"/>
              <a:pathLst>
                <a:path extrusionOk="0" h="369" w="1014">
                  <a:moveTo>
                    <a:pt x="1" y="1"/>
                  </a:moveTo>
                  <a:cubicBezTo>
                    <a:pt x="1" y="1"/>
                    <a:pt x="178" y="327"/>
                    <a:pt x="468" y="364"/>
                  </a:cubicBezTo>
                  <a:cubicBezTo>
                    <a:pt x="487" y="368"/>
                    <a:pt x="506" y="369"/>
                    <a:pt x="526" y="369"/>
                  </a:cubicBezTo>
                  <a:cubicBezTo>
                    <a:pt x="557" y="369"/>
                    <a:pt x="588" y="365"/>
                    <a:pt x="617" y="360"/>
                  </a:cubicBezTo>
                  <a:cubicBezTo>
                    <a:pt x="844" y="311"/>
                    <a:pt x="1013" y="116"/>
                    <a:pt x="1013" y="116"/>
                  </a:cubicBezTo>
                  <a:lnTo>
                    <a:pt x="1013" y="116"/>
                  </a:lnTo>
                  <a:cubicBezTo>
                    <a:pt x="1013" y="116"/>
                    <a:pt x="972" y="129"/>
                    <a:pt x="902" y="141"/>
                  </a:cubicBezTo>
                  <a:cubicBezTo>
                    <a:pt x="833" y="155"/>
                    <a:pt x="738" y="169"/>
                    <a:pt x="626" y="169"/>
                  </a:cubicBezTo>
                  <a:cubicBezTo>
                    <a:pt x="443" y="169"/>
                    <a:pt x="217" y="132"/>
                    <a:pt x="1"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0"/>
            <p:cNvSpPr/>
            <p:nvPr/>
          </p:nvSpPr>
          <p:spPr>
            <a:xfrm rot="-800048">
              <a:off x="2387822" y="1744056"/>
              <a:ext cx="29767" cy="24514"/>
            </a:xfrm>
            <a:custGeom>
              <a:rect b="b" l="l" r="r" t="t"/>
              <a:pathLst>
                <a:path extrusionOk="0" h="154" w="187">
                  <a:moveTo>
                    <a:pt x="0" y="1"/>
                  </a:moveTo>
                  <a:lnTo>
                    <a:pt x="0" y="1"/>
                  </a:lnTo>
                  <a:cubicBezTo>
                    <a:pt x="50" y="54"/>
                    <a:pt x="112" y="112"/>
                    <a:pt x="186" y="154"/>
                  </a:cubicBezTo>
                  <a:cubicBezTo>
                    <a:pt x="174" y="108"/>
                    <a:pt x="141" y="71"/>
                    <a:pt x="99" y="46"/>
                  </a:cubicBezTo>
                  <a:cubicBezTo>
                    <a:pt x="70" y="25"/>
                    <a:pt x="37" y="9"/>
                    <a:pt x="0" y="1"/>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0"/>
            <p:cNvSpPr/>
            <p:nvPr/>
          </p:nvSpPr>
          <p:spPr>
            <a:xfrm rot="-800048">
              <a:off x="2426695" y="1361494"/>
              <a:ext cx="315343" cy="257400"/>
            </a:xfrm>
            <a:custGeom>
              <a:rect b="b" l="l" r="r" t="t"/>
              <a:pathLst>
                <a:path extrusionOk="0" h="1617" w="1981">
                  <a:moveTo>
                    <a:pt x="1221" y="1"/>
                  </a:moveTo>
                  <a:cubicBezTo>
                    <a:pt x="1064" y="1"/>
                    <a:pt x="863" y="47"/>
                    <a:pt x="608" y="173"/>
                  </a:cubicBezTo>
                  <a:cubicBezTo>
                    <a:pt x="608" y="173"/>
                    <a:pt x="0" y="587"/>
                    <a:pt x="100" y="1298"/>
                  </a:cubicBezTo>
                  <a:cubicBezTo>
                    <a:pt x="100" y="1298"/>
                    <a:pt x="561" y="1616"/>
                    <a:pt x="1036" y="1616"/>
                  </a:cubicBezTo>
                  <a:cubicBezTo>
                    <a:pt x="1267" y="1616"/>
                    <a:pt x="1501" y="1541"/>
                    <a:pt x="1687" y="1318"/>
                  </a:cubicBezTo>
                  <a:cubicBezTo>
                    <a:pt x="1981" y="967"/>
                    <a:pt x="1762" y="347"/>
                    <a:pt x="1762" y="347"/>
                  </a:cubicBezTo>
                  <a:cubicBezTo>
                    <a:pt x="1762" y="347"/>
                    <a:pt x="1653" y="1"/>
                    <a:pt x="1221" y="1"/>
                  </a:cubicBezTo>
                  <a:close/>
                </a:path>
              </a:pathLst>
            </a:custGeom>
            <a:solidFill>
              <a:srgbClr val="EBAE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0"/>
            <p:cNvSpPr/>
            <p:nvPr/>
          </p:nvSpPr>
          <p:spPr>
            <a:xfrm rot="-800048">
              <a:off x="2464750" y="1444581"/>
              <a:ext cx="230976" cy="90894"/>
            </a:xfrm>
            <a:custGeom>
              <a:rect b="b" l="l" r="r" t="t"/>
              <a:pathLst>
                <a:path extrusionOk="0" h="571" w="1451">
                  <a:moveTo>
                    <a:pt x="872" y="0"/>
                  </a:moveTo>
                  <a:cubicBezTo>
                    <a:pt x="864" y="0"/>
                    <a:pt x="856" y="0"/>
                    <a:pt x="848" y="0"/>
                  </a:cubicBezTo>
                  <a:cubicBezTo>
                    <a:pt x="327" y="17"/>
                    <a:pt x="0" y="571"/>
                    <a:pt x="0" y="571"/>
                  </a:cubicBezTo>
                  <a:lnTo>
                    <a:pt x="1431" y="434"/>
                  </a:lnTo>
                  <a:cubicBezTo>
                    <a:pt x="1431" y="434"/>
                    <a:pt x="1451" y="0"/>
                    <a:pt x="872"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0"/>
            <p:cNvSpPr/>
            <p:nvPr/>
          </p:nvSpPr>
          <p:spPr>
            <a:xfrm rot="-800048">
              <a:off x="2450368" y="1471672"/>
              <a:ext cx="264723" cy="140559"/>
            </a:xfrm>
            <a:custGeom>
              <a:rect b="b" l="l" r="r" t="t"/>
              <a:pathLst>
                <a:path extrusionOk="0" h="883" w="1663">
                  <a:moveTo>
                    <a:pt x="836" y="1"/>
                  </a:moveTo>
                  <a:cubicBezTo>
                    <a:pt x="522" y="1"/>
                    <a:pt x="208" y="150"/>
                    <a:pt x="1" y="402"/>
                  </a:cubicBezTo>
                  <a:cubicBezTo>
                    <a:pt x="166" y="662"/>
                    <a:pt x="377" y="803"/>
                    <a:pt x="642" y="861"/>
                  </a:cubicBezTo>
                  <a:cubicBezTo>
                    <a:pt x="707" y="875"/>
                    <a:pt x="774" y="882"/>
                    <a:pt x="841" y="882"/>
                  </a:cubicBezTo>
                  <a:cubicBezTo>
                    <a:pt x="968" y="882"/>
                    <a:pt x="1094" y="856"/>
                    <a:pt x="1208" y="799"/>
                  </a:cubicBezTo>
                  <a:cubicBezTo>
                    <a:pt x="1386" y="712"/>
                    <a:pt x="1547" y="571"/>
                    <a:pt x="1663" y="410"/>
                  </a:cubicBezTo>
                  <a:cubicBezTo>
                    <a:pt x="1464" y="158"/>
                    <a:pt x="1154" y="1"/>
                    <a:pt x="8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0"/>
            <p:cNvSpPr/>
            <p:nvPr/>
          </p:nvSpPr>
          <p:spPr>
            <a:xfrm rot="-800048">
              <a:off x="2572115" y="1472315"/>
              <a:ext cx="123367" cy="116045"/>
            </a:xfrm>
            <a:custGeom>
              <a:rect b="b" l="l" r="r" t="t"/>
              <a:pathLst>
                <a:path extrusionOk="0" h="729" w="775">
                  <a:moveTo>
                    <a:pt x="387" y="0"/>
                  </a:moveTo>
                  <a:cubicBezTo>
                    <a:pt x="231" y="0"/>
                    <a:pt x="89" y="112"/>
                    <a:pt x="51" y="276"/>
                  </a:cubicBezTo>
                  <a:cubicBezTo>
                    <a:pt x="1" y="475"/>
                    <a:pt x="117" y="669"/>
                    <a:pt x="303" y="719"/>
                  </a:cubicBezTo>
                  <a:cubicBezTo>
                    <a:pt x="329" y="725"/>
                    <a:pt x="356" y="728"/>
                    <a:pt x="382" y="728"/>
                  </a:cubicBezTo>
                  <a:cubicBezTo>
                    <a:pt x="540" y="728"/>
                    <a:pt x="686" y="616"/>
                    <a:pt x="724" y="450"/>
                  </a:cubicBezTo>
                  <a:cubicBezTo>
                    <a:pt x="774" y="251"/>
                    <a:pt x="658" y="57"/>
                    <a:pt x="472" y="12"/>
                  </a:cubicBezTo>
                  <a:cubicBezTo>
                    <a:pt x="444" y="4"/>
                    <a:pt x="415" y="0"/>
                    <a:pt x="3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0"/>
            <p:cNvSpPr/>
            <p:nvPr/>
          </p:nvSpPr>
          <p:spPr>
            <a:xfrm rot="-800048">
              <a:off x="2467727" y="1474066"/>
              <a:ext cx="232408" cy="62400"/>
            </a:xfrm>
            <a:custGeom>
              <a:rect b="b" l="l" r="r" t="t"/>
              <a:pathLst>
                <a:path extrusionOk="0" h="392" w="1460">
                  <a:moveTo>
                    <a:pt x="928" y="0"/>
                  </a:moveTo>
                  <a:cubicBezTo>
                    <a:pt x="831" y="0"/>
                    <a:pt x="718" y="14"/>
                    <a:pt x="587" y="48"/>
                  </a:cubicBezTo>
                  <a:cubicBezTo>
                    <a:pt x="331" y="114"/>
                    <a:pt x="108" y="226"/>
                    <a:pt x="0" y="387"/>
                  </a:cubicBezTo>
                  <a:cubicBezTo>
                    <a:pt x="0" y="387"/>
                    <a:pt x="310" y="135"/>
                    <a:pt x="777" y="122"/>
                  </a:cubicBezTo>
                  <a:cubicBezTo>
                    <a:pt x="780" y="122"/>
                    <a:pt x="783" y="122"/>
                    <a:pt x="786" y="122"/>
                  </a:cubicBezTo>
                  <a:cubicBezTo>
                    <a:pt x="1008" y="122"/>
                    <a:pt x="1307" y="277"/>
                    <a:pt x="1348" y="391"/>
                  </a:cubicBezTo>
                  <a:lnTo>
                    <a:pt x="1348" y="391"/>
                  </a:lnTo>
                  <a:cubicBezTo>
                    <a:pt x="1350" y="385"/>
                    <a:pt x="1432" y="294"/>
                    <a:pt x="1460" y="246"/>
                  </a:cubicBezTo>
                  <a:cubicBezTo>
                    <a:pt x="1460" y="246"/>
                    <a:pt x="1338" y="0"/>
                    <a:pt x="928" y="0"/>
                  </a:cubicBezTo>
                  <a:close/>
                  <a:moveTo>
                    <a:pt x="1348" y="391"/>
                  </a:moveTo>
                  <a:lnTo>
                    <a:pt x="1348" y="391"/>
                  </a:lnTo>
                  <a:cubicBezTo>
                    <a:pt x="1348" y="391"/>
                    <a:pt x="1348" y="391"/>
                    <a:pt x="1348" y="391"/>
                  </a:cubicBezTo>
                  <a:cubicBezTo>
                    <a:pt x="1348" y="391"/>
                    <a:pt x="1348" y="391"/>
                    <a:pt x="1348" y="39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0"/>
            <p:cNvSpPr/>
            <p:nvPr/>
          </p:nvSpPr>
          <p:spPr>
            <a:xfrm rot="-800048">
              <a:off x="2105233" y="1384337"/>
              <a:ext cx="319323" cy="266474"/>
            </a:xfrm>
            <a:custGeom>
              <a:rect b="b" l="l" r="r" t="t"/>
              <a:pathLst>
                <a:path extrusionOk="0" h="1674" w="2006">
                  <a:moveTo>
                    <a:pt x="804" y="0"/>
                  </a:moveTo>
                  <a:cubicBezTo>
                    <a:pt x="511" y="0"/>
                    <a:pt x="372" y="216"/>
                    <a:pt x="372" y="216"/>
                  </a:cubicBezTo>
                  <a:cubicBezTo>
                    <a:pt x="372" y="216"/>
                    <a:pt x="0" y="758"/>
                    <a:pt x="195" y="1171"/>
                  </a:cubicBezTo>
                  <a:cubicBezTo>
                    <a:pt x="379" y="1572"/>
                    <a:pt x="756" y="1673"/>
                    <a:pt x="1091" y="1673"/>
                  </a:cubicBezTo>
                  <a:cubicBezTo>
                    <a:pt x="1432" y="1673"/>
                    <a:pt x="1729" y="1568"/>
                    <a:pt x="1729" y="1568"/>
                  </a:cubicBezTo>
                  <a:cubicBezTo>
                    <a:pt x="2005" y="902"/>
                    <a:pt x="1530" y="353"/>
                    <a:pt x="1530" y="353"/>
                  </a:cubicBezTo>
                  <a:cubicBezTo>
                    <a:pt x="1226" y="83"/>
                    <a:pt x="985" y="0"/>
                    <a:pt x="804" y="0"/>
                  </a:cubicBezTo>
                  <a:close/>
                </a:path>
              </a:pathLst>
            </a:custGeom>
            <a:solidFill>
              <a:srgbClr val="EBAE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0"/>
            <p:cNvSpPr/>
            <p:nvPr/>
          </p:nvSpPr>
          <p:spPr>
            <a:xfrm rot="-800048">
              <a:off x="2156272" y="1468800"/>
              <a:ext cx="214580" cy="129098"/>
            </a:xfrm>
            <a:custGeom>
              <a:rect b="b" l="l" r="r" t="t"/>
              <a:pathLst>
                <a:path extrusionOk="0" h="811" w="1348">
                  <a:moveTo>
                    <a:pt x="425" y="1"/>
                  </a:moveTo>
                  <a:cubicBezTo>
                    <a:pt x="66" y="1"/>
                    <a:pt x="0" y="306"/>
                    <a:pt x="0" y="306"/>
                  </a:cubicBezTo>
                  <a:lnTo>
                    <a:pt x="1348" y="810"/>
                  </a:lnTo>
                  <a:cubicBezTo>
                    <a:pt x="1348" y="810"/>
                    <a:pt x="1178" y="190"/>
                    <a:pt x="674" y="42"/>
                  </a:cubicBezTo>
                  <a:cubicBezTo>
                    <a:pt x="578" y="13"/>
                    <a:pt x="496" y="1"/>
                    <a:pt x="425"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0"/>
            <p:cNvSpPr/>
            <p:nvPr/>
          </p:nvSpPr>
          <p:spPr>
            <a:xfrm rot="-800048">
              <a:off x="2149619" y="1499037"/>
              <a:ext cx="256286" cy="145653"/>
            </a:xfrm>
            <a:custGeom>
              <a:rect b="b" l="l" r="r" t="t"/>
              <a:pathLst>
                <a:path extrusionOk="0" h="915" w="1610">
                  <a:moveTo>
                    <a:pt x="639" y="1"/>
                  </a:moveTo>
                  <a:cubicBezTo>
                    <a:pt x="412" y="1"/>
                    <a:pt x="184" y="74"/>
                    <a:pt x="1" y="210"/>
                  </a:cubicBezTo>
                  <a:cubicBezTo>
                    <a:pt x="71" y="396"/>
                    <a:pt x="191" y="573"/>
                    <a:pt x="336" y="702"/>
                  </a:cubicBezTo>
                  <a:cubicBezTo>
                    <a:pt x="485" y="830"/>
                    <a:pt x="671" y="904"/>
                    <a:pt x="869" y="912"/>
                  </a:cubicBezTo>
                  <a:cubicBezTo>
                    <a:pt x="891" y="914"/>
                    <a:pt x="913" y="914"/>
                    <a:pt x="935" y="914"/>
                  </a:cubicBezTo>
                  <a:cubicBezTo>
                    <a:pt x="1177" y="914"/>
                    <a:pt x="1393" y="829"/>
                    <a:pt x="1609" y="640"/>
                  </a:cubicBezTo>
                  <a:cubicBezTo>
                    <a:pt x="1473" y="346"/>
                    <a:pt x="1208" y="119"/>
                    <a:pt x="906" y="36"/>
                  </a:cubicBezTo>
                  <a:cubicBezTo>
                    <a:pt x="819" y="12"/>
                    <a:pt x="729" y="1"/>
                    <a:pt x="6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0"/>
            <p:cNvSpPr/>
            <p:nvPr/>
          </p:nvSpPr>
          <p:spPr>
            <a:xfrm rot="-800048">
              <a:off x="2276009" y="1502286"/>
              <a:ext cx="113339" cy="115249"/>
            </a:xfrm>
            <a:custGeom>
              <a:rect b="b" l="l" r="r" t="t"/>
              <a:pathLst>
                <a:path extrusionOk="0" h="724" w="712">
                  <a:moveTo>
                    <a:pt x="365" y="0"/>
                  </a:moveTo>
                  <a:cubicBezTo>
                    <a:pt x="175" y="0"/>
                    <a:pt x="9" y="161"/>
                    <a:pt x="5" y="356"/>
                  </a:cubicBezTo>
                  <a:cubicBezTo>
                    <a:pt x="1" y="558"/>
                    <a:pt x="154" y="724"/>
                    <a:pt x="344" y="724"/>
                  </a:cubicBezTo>
                  <a:cubicBezTo>
                    <a:pt x="346" y="724"/>
                    <a:pt x="349" y="724"/>
                    <a:pt x="351" y="724"/>
                  </a:cubicBezTo>
                  <a:cubicBezTo>
                    <a:pt x="538" y="724"/>
                    <a:pt x="704" y="564"/>
                    <a:pt x="708" y="368"/>
                  </a:cubicBezTo>
                  <a:cubicBezTo>
                    <a:pt x="712" y="165"/>
                    <a:pt x="559" y="0"/>
                    <a:pt x="3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0"/>
            <p:cNvSpPr/>
            <p:nvPr/>
          </p:nvSpPr>
          <p:spPr>
            <a:xfrm rot="-800048">
              <a:off x="2153802" y="1487161"/>
              <a:ext cx="219833" cy="110951"/>
            </a:xfrm>
            <a:custGeom>
              <a:rect b="b" l="l" r="r" t="t"/>
              <a:pathLst>
                <a:path extrusionOk="0" h="697" w="1381">
                  <a:moveTo>
                    <a:pt x="353" y="0"/>
                  </a:moveTo>
                  <a:cubicBezTo>
                    <a:pt x="94" y="0"/>
                    <a:pt x="0" y="180"/>
                    <a:pt x="0" y="180"/>
                  </a:cubicBezTo>
                  <a:cubicBezTo>
                    <a:pt x="17" y="233"/>
                    <a:pt x="79" y="353"/>
                    <a:pt x="83" y="357"/>
                  </a:cubicBezTo>
                  <a:cubicBezTo>
                    <a:pt x="138" y="270"/>
                    <a:pt x="291" y="193"/>
                    <a:pt x="458" y="193"/>
                  </a:cubicBezTo>
                  <a:cubicBezTo>
                    <a:pt x="505" y="193"/>
                    <a:pt x="553" y="199"/>
                    <a:pt x="600" y="213"/>
                  </a:cubicBezTo>
                  <a:cubicBezTo>
                    <a:pt x="1050" y="341"/>
                    <a:pt x="1381" y="696"/>
                    <a:pt x="1381" y="696"/>
                  </a:cubicBezTo>
                  <a:cubicBezTo>
                    <a:pt x="1315" y="515"/>
                    <a:pt x="1050" y="275"/>
                    <a:pt x="819" y="147"/>
                  </a:cubicBezTo>
                  <a:cubicBezTo>
                    <a:pt x="624" y="38"/>
                    <a:pt x="471" y="0"/>
                    <a:pt x="3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0"/>
            <p:cNvSpPr/>
            <p:nvPr/>
          </p:nvSpPr>
          <p:spPr>
            <a:xfrm rot="-800048">
              <a:off x="2339986" y="1829843"/>
              <a:ext cx="231135" cy="59376"/>
            </a:xfrm>
            <a:custGeom>
              <a:rect b="b" l="l" r="r" t="t"/>
              <a:pathLst>
                <a:path extrusionOk="0" h="373" w="1452">
                  <a:moveTo>
                    <a:pt x="554" y="1"/>
                  </a:moveTo>
                  <a:cubicBezTo>
                    <a:pt x="365" y="1"/>
                    <a:pt x="176" y="36"/>
                    <a:pt x="0" y="110"/>
                  </a:cubicBezTo>
                  <a:cubicBezTo>
                    <a:pt x="13" y="130"/>
                    <a:pt x="207" y="300"/>
                    <a:pt x="707" y="337"/>
                  </a:cubicBezTo>
                  <a:cubicBezTo>
                    <a:pt x="849" y="363"/>
                    <a:pt x="971" y="373"/>
                    <a:pt x="1071" y="373"/>
                  </a:cubicBezTo>
                  <a:cubicBezTo>
                    <a:pt x="1319" y="373"/>
                    <a:pt x="1442" y="314"/>
                    <a:pt x="1451" y="300"/>
                  </a:cubicBezTo>
                  <a:cubicBezTo>
                    <a:pt x="1198" y="104"/>
                    <a:pt x="876" y="1"/>
                    <a:pt x="554" y="1"/>
                  </a:cubicBezTo>
                  <a:close/>
                </a:path>
              </a:pathLst>
            </a:custGeom>
            <a:solidFill>
              <a:srgbClr val="651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0"/>
            <p:cNvSpPr/>
            <p:nvPr/>
          </p:nvSpPr>
          <p:spPr>
            <a:xfrm rot="-800048">
              <a:off x="2323124" y="1816993"/>
              <a:ext cx="260743" cy="64947"/>
            </a:xfrm>
            <a:custGeom>
              <a:rect b="b" l="l" r="r" t="t"/>
              <a:pathLst>
                <a:path extrusionOk="0" h="408" w="1638">
                  <a:moveTo>
                    <a:pt x="563" y="1"/>
                  </a:moveTo>
                  <a:cubicBezTo>
                    <a:pt x="439" y="1"/>
                    <a:pt x="352" y="52"/>
                    <a:pt x="252" y="88"/>
                  </a:cubicBezTo>
                  <a:cubicBezTo>
                    <a:pt x="112" y="146"/>
                    <a:pt x="0" y="192"/>
                    <a:pt x="0" y="196"/>
                  </a:cubicBezTo>
                  <a:cubicBezTo>
                    <a:pt x="0" y="196"/>
                    <a:pt x="145" y="200"/>
                    <a:pt x="401" y="208"/>
                  </a:cubicBezTo>
                  <a:cubicBezTo>
                    <a:pt x="521" y="212"/>
                    <a:pt x="662" y="216"/>
                    <a:pt x="827" y="237"/>
                  </a:cubicBezTo>
                  <a:cubicBezTo>
                    <a:pt x="988" y="258"/>
                    <a:pt x="1129" y="287"/>
                    <a:pt x="1245" y="316"/>
                  </a:cubicBezTo>
                  <a:cubicBezTo>
                    <a:pt x="1470" y="372"/>
                    <a:pt x="1610" y="408"/>
                    <a:pt x="1634" y="408"/>
                  </a:cubicBezTo>
                  <a:cubicBezTo>
                    <a:pt x="1636" y="408"/>
                    <a:pt x="1637" y="407"/>
                    <a:pt x="1637" y="407"/>
                  </a:cubicBezTo>
                  <a:cubicBezTo>
                    <a:pt x="1637" y="407"/>
                    <a:pt x="1538" y="332"/>
                    <a:pt x="1418" y="241"/>
                  </a:cubicBezTo>
                  <a:cubicBezTo>
                    <a:pt x="1306" y="163"/>
                    <a:pt x="1216" y="60"/>
                    <a:pt x="1005" y="60"/>
                  </a:cubicBezTo>
                  <a:cubicBezTo>
                    <a:pt x="959" y="60"/>
                    <a:pt x="907" y="65"/>
                    <a:pt x="848" y="76"/>
                  </a:cubicBezTo>
                  <a:cubicBezTo>
                    <a:pt x="731" y="21"/>
                    <a:pt x="640" y="1"/>
                    <a:pt x="563"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0"/>
            <p:cNvSpPr/>
            <p:nvPr/>
          </p:nvSpPr>
          <p:spPr>
            <a:xfrm rot="-800048">
              <a:off x="2330411" y="1845909"/>
              <a:ext cx="260743" cy="68608"/>
            </a:xfrm>
            <a:custGeom>
              <a:rect b="b" l="l" r="r" t="t"/>
              <a:pathLst>
                <a:path extrusionOk="0" h="431" w="1638">
                  <a:moveTo>
                    <a:pt x="453" y="0"/>
                  </a:moveTo>
                  <a:cubicBezTo>
                    <a:pt x="272" y="0"/>
                    <a:pt x="169" y="10"/>
                    <a:pt x="124" y="10"/>
                  </a:cubicBezTo>
                  <a:cubicBezTo>
                    <a:pt x="106" y="10"/>
                    <a:pt x="97" y="9"/>
                    <a:pt x="95" y="5"/>
                  </a:cubicBezTo>
                  <a:cubicBezTo>
                    <a:pt x="66" y="5"/>
                    <a:pt x="29" y="5"/>
                    <a:pt x="0" y="9"/>
                  </a:cubicBezTo>
                  <a:cubicBezTo>
                    <a:pt x="25" y="9"/>
                    <a:pt x="422" y="373"/>
                    <a:pt x="777" y="422"/>
                  </a:cubicBezTo>
                  <a:cubicBezTo>
                    <a:pt x="818" y="428"/>
                    <a:pt x="860" y="431"/>
                    <a:pt x="901" y="431"/>
                  </a:cubicBezTo>
                  <a:cubicBezTo>
                    <a:pt x="1261" y="431"/>
                    <a:pt x="1619" y="228"/>
                    <a:pt x="1637" y="228"/>
                  </a:cubicBezTo>
                  <a:cubicBezTo>
                    <a:pt x="1604" y="211"/>
                    <a:pt x="1575" y="199"/>
                    <a:pt x="1542" y="195"/>
                  </a:cubicBezTo>
                  <a:cubicBezTo>
                    <a:pt x="1541" y="197"/>
                    <a:pt x="1539" y="198"/>
                    <a:pt x="1536" y="198"/>
                  </a:cubicBezTo>
                  <a:cubicBezTo>
                    <a:pt x="1498" y="198"/>
                    <a:pt x="1305" y="107"/>
                    <a:pt x="831" y="13"/>
                  </a:cubicBezTo>
                  <a:cubicBezTo>
                    <a:pt x="679" y="3"/>
                    <a:pt x="554" y="0"/>
                    <a:pt x="453"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0"/>
            <p:cNvSpPr/>
            <p:nvPr/>
          </p:nvSpPr>
          <p:spPr>
            <a:xfrm rot="-800048">
              <a:off x="2340739" y="1847106"/>
              <a:ext cx="231135" cy="31200"/>
            </a:xfrm>
            <a:custGeom>
              <a:rect b="b" l="l" r="r" t="t"/>
              <a:pathLst>
                <a:path extrusionOk="0" h="196" w="1452">
                  <a:moveTo>
                    <a:pt x="186" y="1"/>
                  </a:moveTo>
                  <a:cubicBezTo>
                    <a:pt x="124" y="1"/>
                    <a:pt x="62" y="5"/>
                    <a:pt x="0" y="5"/>
                  </a:cubicBezTo>
                  <a:cubicBezTo>
                    <a:pt x="62" y="25"/>
                    <a:pt x="120" y="30"/>
                    <a:pt x="182" y="42"/>
                  </a:cubicBezTo>
                  <a:cubicBezTo>
                    <a:pt x="244" y="46"/>
                    <a:pt x="302" y="58"/>
                    <a:pt x="364" y="67"/>
                  </a:cubicBezTo>
                  <a:lnTo>
                    <a:pt x="724" y="120"/>
                  </a:lnTo>
                  <a:lnTo>
                    <a:pt x="1087" y="166"/>
                  </a:lnTo>
                  <a:cubicBezTo>
                    <a:pt x="1149" y="174"/>
                    <a:pt x="1203" y="182"/>
                    <a:pt x="1265" y="187"/>
                  </a:cubicBezTo>
                  <a:cubicBezTo>
                    <a:pt x="1315" y="190"/>
                    <a:pt x="1366" y="196"/>
                    <a:pt x="1416" y="196"/>
                  </a:cubicBezTo>
                  <a:cubicBezTo>
                    <a:pt x="1428" y="196"/>
                    <a:pt x="1439" y="196"/>
                    <a:pt x="1451" y="195"/>
                  </a:cubicBezTo>
                  <a:cubicBezTo>
                    <a:pt x="1397" y="182"/>
                    <a:pt x="1335" y="162"/>
                    <a:pt x="1273" y="141"/>
                  </a:cubicBezTo>
                  <a:cubicBezTo>
                    <a:pt x="1216" y="125"/>
                    <a:pt x="1158" y="108"/>
                    <a:pt x="1096" y="92"/>
                  </a:cubicBezTo>
                  <a:cubicBezTo>
                    <a:pt x="1034" y="83"/>
                    <a:pt x="976" y="67"/>
                    <a:pt x="914" y="58"/>
                  </a:cubicBezTo>
                  <a:cubicBezTo>
                    <a:pt x="860" y="46"/>
                    <a:pt x="794" y="42"/>
                    <a:pt x="736" y="30"/>
                  </a:cubicBezTo>
                  <a:cubicBezTo>
                    <a:pt x="678" y="25"/>
                    <a:pt x="616" y="17"/>
                    <a:pt x="554" y="9"/>
                  </a:cubicBezTo>
                  <a:cubicBezTo>
                    <a:pt x="496" y="5"/>
                    <a:pt x="434" y="1"/>
                    <a:pt x="372" y="1"/>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0"/>
            <p:cNvSpPr/>
            <p:nvPr/>
          </p:nvSpPr>
          <p:spPr>
            <a:xfrm rot="-800048">
              <a:off x="2435599" y="1472267"/>
              <a:ext cx="73065" cy="287008"/>
            </a:xfrm>
            <a:custGeom>
              <a:rect b="b" l="l" r="r" t="t"/>
              <a:pathLst>
                <a:path extrusionOk="0" h="1803" w="459">
                  <a:moveTo>
                    <a:pt x="384" y="0"/>
                  </a:moveTo>
                  <a:cubicBezTo>
                    <a:pt x="306" y="108"/>
                    <a:pt x="244" y="232"/>
                    <a:pt x="219" y="385"/>
                  </a:cubicBezTo>
                  <a:cubicBezTo>
                    <a:pt x="203" y="451"/>
                    <a:pt x="186" y="521"/>
                    <a:pt x="182" y="591"/>
                  </a:cubicBezTo>
                  <a:cubicBezTo>
                    <a:pt x="170" y="658"/>
                    <a:pt x="165" y="728"/>
                    <a:pt x="170" y="798"/>
                  </a:cubicBezTo>
                  <a:cubicBezTo>
                    <a:pt x="178" y="930"/>
                    <a:pt x="198" y="1071"/>
                    <a:pt x="227" y="1203"/>
                  </a:cubicBezTo>
                  <a:cubicBezTo>
                    <a:pt x="262" y="1330"/>
                    <a:pt x="304" y="1449"/>
                    <a:pt x="359" y="1565"/>
                  </a:cubicBezTo>
                  <a:lnTo>
                    <a:pt x="359" y="1565"/>
                  </a:lnTo>
                  <a:cubicBezTo>
                    <a:pt x="340" y="1582"/>
                    <a:pt x="322" y="1599"/>
                    <a:pt x="302" y="1617"/>
                  </a:cubicBezTo>
                  <a:cubicBezTo>
                    <a:pt x="269" y="1646"/>
                    <a:pt x="240" y="1670"/>
                    <a:pt x="207" y="1691"/>
                  </a:cubicBezTo>
                  <a:cubicBezTo>
                    <a:pt x="145" y="1737"/>
                    <a:pt x="79" y="1774"/>
                    <a:pt x="0" y="1803"/>
                  </a:cubicBezTo>
                  <a:cubicBezTo>
                    <a:pt x="37" y="1799"/>
                    <a:pt x="79" y="1794"/>
                    <a:pt x="120" y="1782"/>
                  </a:cubicBezTo>
                  <a:cubicBezTo>
                    <a:pt x="157" y="1766"/>
                    <a:pt x="198" y="1757"/>
                    <a:pt x="232" y="1737"/>
                  </a:cubicBezTo>
                  <a:cubicBezTo>
                    <a:pt x="269" y="1716"/>
                    <a:pt x="306" y="1699"/>
                    <a:pt x="343" y="1675"/>
                  </a:cubicBezTo>
                  <a:cubicBezTo>
                    <a:pt x="372" y="1650"/>
                    <a:pt x="409" y="1629"/>
                    <a:pt x="438" y="1596"/>
                  </a:cubicBezTo>
                  <a:lnTo>
                    <a:pt x="459" y="1575"/>
                  </a:lnTo>
                  <a:lnTo>
                    <a:pt x="446" y="1542"/>
                  </a:lnTo>
                  <a:cubicBezTo>
                    <a:pt x="397" y="1418"/>
                    <a:pt x="356" y="1294"/>
                    <a:pt x="327" y="1162"/>
                  </a:cubicBezTo>
                  <a:cubicBezTo>
                    <a:pt x="289" y="1038"/>
                    <a:pt x="269" y="906"/>
                    <a:pt x="260" y="777"/>
                  </a:cubicBezTo>
                  <a:cubicBezTo>
                    <a:pt x="248" y="645"/>
                    <a:pt x="248" y="513"/>
                    <a:pt x="269" y="385"/>
                  </a:cubicBezTo>
                  <a:cubicBezTo>
                    <a:pt x="289" y="252"/>
                    <a:pt x="327" y="124"/>
                    <a:pt x="384" y="0"/>
                  </a:cubicBezTo>
                  <a:close/>
                </a:path>
              </a:pathLst>
            </a:custGeom>
            <a:solidFill>
              <a:srgbClr val="B14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0"/>
            <p:cNvSpPr/>
            <p:nvPr/>
          </p:nvSpPr>
          <p:spPr>
            <a:xfrm rot="-800048">
              <a:off x="2110936" y="1387042"/>
              <a:ext cx="278572" cy="163482"/>
            </a:xfrm>
            <a:custGeom>
              <a:rect b="b" l="l" r="r" t="t"/>
              <a:pathLst>
                <a:path extrusionOk="0" h="1027" w="1750">
                  <a:moveTo>
                    <a:pt x="354" y="1"/>
                  </a:moveTo>
                  <a:cubicBezTo>
                    <a:pt x="282" y="1"/>
                    <a:pt x="115" y="20"/>
                    <a:pt x="77" y="43"/>
                  </a:cubicBezTo>
                  <a:cubicBezTo>
                    <a:pt x="34" y="68"/>
                    <a:pt x="1" y="130"/>
                    <a:pt x="36" y="130"/>
                  </a:cubicBezTo>
                  <a:cubicBezTo>
                    <a:pt x="41" y="130"/>
                    <a:pt x="48" y="129"/>
                    <a:pt x="57" y="125"/>
                  </a:cubicBezTo>
                  <a:cubicBezTo>
                    <a:pt x="152" y="84"/>
                    <a:pt x="363" y="22"/>
                    <a:pt x="375" y="14"/>
                  </a:cubicBezTo>
                  <a:cubicBezTo>
                    <a:pt x="401" y="5"/>
                    <a:pt x="387" y="1"/>
                    <a:pt x="354" y="1"/>
                  </a:cubicBezTo>
                  <a:close/>
                  <a:moveTo>
                    <a:pt x="620" y="35"/>
                  </a:moveTo>
                  <a:cubicBezTo>
                    <a:pt x="345" y="35"/>
                    <a:pt x="44" y="171"/>
                    <a:pt x="44" y="171"/>
                  </a:cubicBezTo>
                  <a:cubicBezTo>
                    <a:pt x="44" y="171"/>
                    <a:pt x="698" y="340"/>
                    <a:pt x="1119" y="700"/>
                  </a:cubicBezTo>
                  <a:cubicBezTo>
                    <a:pt x="1416" y="946"/>
                    <a:pt x="1573" y="1027"/>
                    <a:pt x="1650" y="1027"/>
                  </a:cubicBezTo>
                  <a:cubicBezTo>
                    <a:pt x="1749" y="1027"/>
                    <a:pt x="1712" y="890"/>
                    <a:pt x="1665" y="803"/>
                  </a:cubicBezTo>
                  <a:cubicBezTo>
                    <a:pt x="1584" y="641"/>
                    <a:pt x="1554" y="597"/>
                    <a:pt x="1540" y="597"/>
                  </a:cubicBezTo>
                  <a:cubicBezTo>
                    <a:pt x="1523" y="597"/>
                    <a:pt x="1529" y="661"/>
                    <a:pt x="1498" y="661"/>
                  </a:cubicBezTo>
                  <a:cubicBezTo>
                    <a:pt x="1486" y="661"/>
                    <a:pt x="1468" y="651"/>
                    <a:pt x="1442" y="626"/>
                  </a:cubicBezTo>
                  <a:cubicBezTo>
                    <a:pt x="1066" y="237"/>
                    <a:pt x="933" y="80"/>
                    <a:pt x="727" y="43"/>
                  </a:cubicBezTo>
                  <a:cubicBezTo>
                    <a:pt x="692" y="37"/>
                    <a:pt x="656" y="35"/>
                    <a:pt x="620" y="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0"/>
            <p:cNvSpPr/>
            <p:nvPr/>
          </p:nvSpPr>
          <p:spPr>
            <a:xfrm rot="-800048">
              <a:off x="2427030" y="1369335"/>
              <a:ext cx="307702" cy="114294"/>
            </a:xfrm>
            <a:custGeom>
              <a:rect b="b" l="l" r="r" t="t"/>
              <a:pathLst>
                <a:path extrusionOk="0" h="718" w="1933">
                  <a:moveTo>
                    <a:pt x="1602" y="56"/>
                  </a:moveTo>
                  <a:cubicBezTo>
                    <a:pt x="1594" y="56"/>
                    <a:pt x="1596" y="60"/>
                    <a:pt x="1609" y="69"/>
                  </a:cubicBezTo>
                  <a:cubicBezTo>
                    <a:pt x="1613" y="77"/>
                    <a:pt x="1803" y="189"/>
                    <a:pt x="1882" y="255"/>
                  </a:cubicBezTo>
                  <a:cubicBezTo>
                    <a:pt x="1893" y="263"/>
                    <a:pt x="1901" y="266"/>
                    <a:pt x="1907" y="266"/>
                  </a:cubicBezTo>
                  <a:cubicBezTo>
                    <a:pt x="1932" y="266"/>
                    <a:pt x="1915" y="205"/>
                    <a:pt x="1882" y="172"/>
                  </a:cubicBezTo>
                  <a:cubicBezTo>
                    <a:pt x="1851" y="138"/>
                    <a:pt x="1635" y="56"/>
                    <a:pt x="1602" y="56"/>
                  </a:cubicBezTo>
                  <a:close/>
                  <a:moveTo>
                    <a:pt x="1220" y="0"/>
                  </a:moveTo>
                  <a:cubicBezTo>
                    <a:pt x="1028" y="0"/>
                    <a:pt x="851" y="122"/>
                    <a:pt x="418" y="375"/>
                  </a:cubicBezTo>
                  <a:cubicBezTo>
                    <a:pt x="391" y="390"/>
                    <a:pt x="374" y="396"/>
                    <a:pt x="362" y="396"/>
                  </a:cubicBezTo>
                  <a:cubicBezTo>
                    <a:pt x="321" y="396"/>
                    <a:pt x="352" y="324"/>
                    <a:pt x="330" y="324"/>
                  </a:cubicBezTo>
                  <a:cubicBezTo>
                    <a:pt x="314" y="324"/>
                    <a:pt x="271" y="361"/>
                    <a:pt x="154" y="490"/>
                  </a:cubicBezTo>
                  <a:cubicBezTo>
                    <a:pt x="80" y="572"/>
                    <a:pt x="0" y="718"/>
                    <a:pt x="157" y="718"/>
                  </a:cubicBezTo>
                  <a:cubicBezTo>
                    <a:pt x="248" y="718"/>
                    <a:pt x="417" y="669"/>
                    <a:pt x="712" y="532"/>
                  </a:cubicBezTo>
                  <a:cubicBezTo>
                    <a:pt x="1183" y="311"/>
                    <a:pt x="1802" y="304"/>
                    <a:pt x="1881" y="304"/>
                  </a:cubicBezTo>
                  <a:cubicBezTo>
                    <a:pt x="1887" y="304"/>
                    <a:pt x="1890" y="304"/>
                    <a:pt x="1890" y="304"/>
                  </a:cubicBezTo>
                  <a:cubicBezTo>
                    <a:pt x="1890" y="304"/>
                    <a:pt x="1567" y="36"/>
                    <a:pt x="1266" y="2"/>
                  </a:cubicBezTo>
                  <a:cubicBezTo>
                    <a:pt x="1250" y="1"/>
                    <a:pt x="1235" y="0"/>
                    <a:pt x="12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0"/>
            <p:cNvSpPr/>
            <p:nvPr/>
          </p:nvSpPr>
          <p:spPr>
            <a:xfrm rot="-800048">
              <a:off x="2670617" y="1216744"/>
              <a:ext cx="255490" cy="106653"/>
            </a:xfrm>
            <a:custGeom>
              <a:rect b="b" l="l" r="r" t="t"/>
              <a:pathLst>
                <a:path extrusionOk="0" h="670" w="1605">
                  <a:moveTo>
                    <a:pt x="1089" y="1"/>
                  </a:moveTo>
                  <a:cubicBezTo>
                    <a:pt x="991" y="1"/>
                    <a:pt x="892" y="7"/>
                    <a:pt x="790" y="16"/>
                  </a:cubicBezTo>
                  <a:cubicBezTo>
                    <a:pt x="530" y="37"/>
                    <a:pt x="265" y="82"/>
                    <a:pt x="0" y="140"/>
                  </a:cubicBezTo>
                  <a:cubicBezTo>
                    <a:pt x="58" y="322"/>
                    <a:pt x="141" y="491"/>
                    <a:pt x="224" y="636"/>
                  </a:cubicBezTo>
                  <a:cubicBezTo>
                    <a:pt x="373" y="621"/>
                    <a:pt x="525" y="612"/>
                    <a:pt x="678" y="612"/>
                  </a:cubicBezTo>
                  <a:cubicBezTo>
                    <a:pt x="872" y="612"/>
                    <a:pt x="1066" y="627"/>
                    <a:pt x="1253" y="669"/>
                  </a:cubicBezTo>
                  <a:cubicBezTo>
                    <a:pt x="1019" y="561"/>
                    <a:pt x="785" y="488"/>
                    <a:pt x="511" y="488"/>
                  </a:cubicBezTo>
                  <a:cubicBezTo>
                    <a:pt x="461" y="488"/>
                    <a:pt x="409" y="490"/>
                    <a:pt x="356" y="495"/>
                  </a:cubicBezTo>
                  <a:cubicBezTo>
                    <a:pt x="470" y="476"/>
                    <a:pt x="585" y="467"/>
                    <a:pt x="701" y="467"/>
                  </a:cubicBezTo>
                  <a:cubicBezTo>
                    <a:pt x="939" y="467"/>
                    <a:pt x="1177" y="506"/>
                    <a:pt x="1402" y="578"/>
                  </a:cubicBezTo>
                  <a:cubicBezTo>
                    <a:pt x="1464" y="458"/>
                    <a:pt x="1522" y="334"/>
                    <a:pt x="1555" y="218"/>
                  </a:cubicBezTo>
                  <a:cubicBezTo>
                    <a:pt x="1571" y="177"/>
                    <a:pt x="1588" y="128"/>
                    <a:pt x="1604" y="86"/>
                  </a:cubicBezTo>
                  <a:cubicBezTo>
                    <a:pt x="1522" y="57"/>
                    <a:pt x="1439" y="37"/>
                    <a:pt x="1356" y="20"/>
                  </a:cubicBezTo>
                  <a:cubicBezTo>
                    <a:pt x="1268" y="6"/>
                    <a:pt x="1179" y="1"/>
                    <a:pt x="10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0"/>
            <p:cNvSpPr/>
            <p:nvPr/>
          </p:nvSpPr>
          <p:spPr>
            <a:xfrm rot="-800048">
              <a:off x="1773237" y="730361"/>
              <a:ext cx="964177" cy="580543"/>
            </a:xfrm>
            <a:custGeom>
              <a:rect b="b" l="l" r="r" t="t"/>
              <a:pathLst>
                <a:path extrusionOk="0" h="3647" w="6057">
                  <a:moveTo>
                    <a:pt x="3899" y="0"/>
                  </a:moveTo>
                  <a:lnTo>
                    <a:pt x="3899" y="0"/>
                  </a:lnTo>
                  <a:cubicBezTo>
                    <a:pt x="3812" y="165"/>
                    <a:pt x="3816" y="372"/>
                    <a:pt x="3940" y="517"/>
                  </a:cubicBezTo>
                  <a:cubicBezTo>
                    <a:pt x="3751" y="321"/>
                    <a:pt x="3460" y="235"/>
                    <a:pt x="3182" y="235"/>
                  </a:cubicBezTo>
                  <a:cubicBezTo>
                    <a:pt x="3119" y="235"/>
                    <a:pt x="3057" y="240"/>
                    <a:pt x="2997" y="248"/>
                  </a:cubicBezTo>
                  <a:cubicBezTo>
                    <a:pt x="2667" y="298"/>
                    <a:pt x="2365" y="455"/>
                    <a:pt x="2088" y="641"/>
                  </a:cubicBezTo>
                  <a:cubicBezTo>
                    <a:pt x="1815" y="827"/>
                    <a:pt x="1550" y="1042"/>
                    <a:pt x="1261" y="1207"/>
                  </a:cubicBezTo>
                  <a:cubicBezTo>
                    <a:pt x="985" y="1369"/>
                    <a:pt x="683" y="1489"/>
                    <a:pt x="365" y="1489"/>
                  </a:cubicBezTo>
                  <a:cubicBezTo>
                    <a:pt x="349" y="1489"/>
                    <a:pt x="334" y="1489"/>
                    <a:pt x="318" y="1488"/>
                  </a:cubicBezTo>
                  <a:lnTo>
                    <a:pt x="318" y="1488"/>
                  </a:lnTo>
                  <a:cubicBezTo>
                    <a:pt x="471" y="1691"/>
                    <a:pt x="724" y="1807"/>
                    <a:pt x="984" y="1807"/>
                  </a:cubicBezTo>
                  <a:cubicBezTo>
                    <a:pt x="513" y="2092"/>
                    <a:pt x="120" y="2584"/>
                    <a:pt x="0" y="3117"/>
                  </a:cubicBezTo>
                  <a:cubicBezTo>
                    <a:pt x="218" y="3060"/>
                    <a:pt x="441" y="3037"/>
                    <a:pt x="665" y="3037"/>
                  </a:cubicBezTo>
                  <a:cubicBezTo>
                    <a:pt x="1030" y="3037"/>
                    <a:pt x="1398" y="3099"/>
                    <a:pt x="1753" y="3183"/>
                  </a:cubicBezTo>
                  <a:cubicBezTo>
                    <a:pt x="2328" y="3324"/>
                    <a:pt x="2890" y="3522"/>
                    <a:pt x="3473" y="3605"/>
                  </a:cubicBezTo>
                  <a:cubicBezTo>
                    <a:pt x="3649" y="3631"/>
                    <a:pt x="3829" y="3646"/>
                    <a:pt x="4008" y="3646"/>
                  </a:cubicBezTo>
                  <a:cubicBezTo>
                    <a:pt x="4425" y="3646"/>
                    <a:pt x="4838" y="3565"/>
                    <a:pt x="5197" y="3357"/>
                  </a:cubicBezTo>
                  <a:cubicBezTo>
                    <a:pt x="5701" y="3055"/>
                    <a:pt x="6057" y="2447"/>
                    <a:pt x="5924" y="1873"/>
                  </a:cubicBezTo>
                  <a:cubicBezTo>
                    <a:pt x="5784" y="1257"/>
                    <a:pt x="5238" y="959"/>
                    <a:pt x="4721" y="699"/>
                  </a:cubicBezTo>
                  <a:cubicBezTo>
                    <a:pt x="4395" y="533"/>
                    <a:pt x="4052" y="331"/>
                    <a:pt x="3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0"/>
            <p:cNvSpPr/>
            <p:nvPr/>
          </p:nvSpPr>
          <p:spPr>
            <a:xfrm rot="-800048">
              <a:off x="2354191" y="628932"/>
              <a:ext cx="384429" cy="589139"/>
            </a:xfrm>
            <a:custGeom>
              <a:rect b="b" l="l" r="r" t="t"/>
              <a:pathLst>
                <a:path extrusionOk="0" h="3701" w="2415">
                  <a:moveTo>
                    <a:pt x="174" y="1"/>
                  </a:moveTo>
                  <a:cubicBezTo>
                    <a:pt x="42" y="166"/>
                    <a:pt x="1" y="406"/>
                    <a:pt x="83" y="600"/>
                  </a:cubicBezTo>
                  <a:cubicBezTo>
                    <a:pt x="174" y="790"/>
                    <a:pt x="327" y="939"/>
                    <a:pt x="488" y="1076"/>
                  </a:cubicBezTo>
                  <a:cubicBezTo>
                    <a:pt x="889" y="1398"/>
                    <a:pt x="1414" y="1671"/>
                    <a:pt x="1642" y="2138"/>
                  </a:cubicBezTo>
                  <a:cubicBezTo>
                    <a:pt x="1770" y="2407"/>
                    <a:pt x="1795" y="2721"/>
                    <a:pt x="1712" y="3010"/>
                  </a:cubicBezTo>
                  <a:cubicBezTo>
                    <a:pt x="1629" y="3296"/>
                    <a:pt x="1398" y="3539"/>
                    <a:pt x="1150" y="3701"/>
                  </a:cubicBezTo>
                  <a:cubicBezTo>
                    <a:pt x="1150" y="3701"/>
                    <a:pt x="1357" y="3618"/>
                    <a:pt x="1427" y="3589"/>
                  </a:cubicBezTo>
                  <a:cubicBezTo>
                    <a:pt x="2055" y="3341"/>
                    <a:pt x="2415" y="2630"/>
                    <a:pt x="2266" y="1977"/>
                  </a:cubicBezTo>
                  <a:cubicBezTo>
                    <a:pt x="2208" y="1749"/>
                    <a:pt x="2101" y="1559"/>
                    <a:pt x="1952" y="1398"/>
                  </a:cubicBezTo>
                  <a:cubicBezTo>
                    <a:pt x="1853" y="1295"/>
                    <a:pt x="1745" y="1212"/>
                    <a:pt x="1613" y="1142"/>
                  </a:cubicBezTo>
                  <a:cubicBezTo>
                    <a:pt x="1290" y="951"/>
                    <a:pt x="910" y="848"/>
                    <a:pt x="608" y="625"/>
                  </a:cubicBezTo>
                  <a:cubicBezTo>
                    <a:pt x="393" y="476"/>
                    <a:pt x="216" y="257"/>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0"/>
            <p:cNvSpPr/>
            <p:nvPr/>
          </p:nvSpPr>
          <p:spPr>
            <a:xfrm rot="-800048">
              <a:off x="2348638" y="631791"/>
              <a:ext cx="333809" cy="314706"/>
            </a:xfrm>
            <a:custGeom>
              <a:rect b="b" l="l" r="r" t="t"/>
              <a:pathLst>
                <a:path extrusionOk="0" h="1977" w="2097">
                  <a:moveTo>
                    <a:pt x="1" y="0"/>
                  </a:moveTo>
                  <a:cubicBezTo>
                    <a:pt x="17" y="125"/>
                    <a:pt x="71" y="244"/>
                    <a:pt x="137" y="356"/>
                  </a:cubicBezTo>
                  <a:cubicBezTo>
                    <a:pt x="204" y="464"/>
                    <a:pt x="299" y="554"/>
                    <a:pt x="394" y="633"/>
                  </a:cubicBezTo>
                  <a:cubicBezTo>
                    <a:pt x="493" y="712"/>
                    <a:pt x="600" y="778"/>
                    <a:pt x="716" y="836"/>
                  </a:cubicBezTo>
                  <a:cubicBezTo>
                    <a:pt x="828" y="893"/>
                    <a:pt x="944" y="943"/>
                    <a:pt x="1055" y="997"/>
                  </a:cubicBezTo>
                  <a:cubicBezTo>
                    <a:pt x="1283" y="1100"/>
                    <a:pt x="1510" y="1204"/>
                    <a:pt x="1692" y="1365"/>
                  </a:cubicBezTo>
                  <a:cubicBezTo>
                    <a:pt x="1878" y="1526"/>
                    <a:pt x="2018" y="1741"/>
                    <a:pt x="2097" y="1977"/>
                  </a:cubicBezTo>
                  <a:cubicBezTo>
                    <a:pt x="2080" y="1853"/>
                    <a:pt x="2039" y="1729"/>
                    <a:pt x="1977" y="1621"/>
                  </a:cubicBezTo>
                  <a:cubicBezTo>
                    <a:pt x="1915" y="1505"/>
                    <a:pt x="1837" y="1402"/>
                    <a:pt x="1746" y="1315"/>
                  </a:cubicBezTo>
                  <a:cubicBezTo>
                    <a:pt x="1650" y="1220"/>
                    <a:pt x="1547" y="1150"/>
                    <a:pt x="1435" y="1088"/>
                  </a:cubicBezTo>
                  <a:cubicBezTo>
                    <a:pt x="1324" y="1026"/>
                    <a:pt x="1208" y="976"/>
                    <a:pt x="1092" y="922"/>
                  </a:cubicBezTo>
                  <a:cubicBezTo>
                    <a:pt x="865" y="819"/>
                    <a:pt x="633" y="724"/>
                    <a:pt x="431" y="588"/>
                  </a:cubicBezTo>
                  <a:cubicBezTo>
                    <a:pt x="328" y="513"/>
                    <a:pt x="241" y="430"/>
                    <a:pt x="162" y="331"/>
                  </a:cubicBezTo>
                  <a:cubicBezTo>
                    <a:pt x="84" y="240"/>
                    <a:pt x="30" y="125"/>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0"/>
            <p:cNvSpPr/>
            <p:nvPr/>
          </p:nvSpPr>
          <p:spPr>
            <a:xfrm rot="-800048">
              <a:off x="1841823" y="893995"/>
              <a:ext cx="710119" cy="433776"/>
            </a:xfrm>
            <a:custGeom>
              <a:rect b="b" l="l" r="r" t="t"/>
              <a:pathLst>
                <a:path extrusionOk="0" h="2725" w="4461">
                  <a:moveTo>
                    <a:pt x="2580" y="1"/>
                  </a:moveTo>
                  <a:cubicBezTo>
                    <a:pt x="2390" y="1"/>
                    <a:pt x="2200" y="24"/>
                    <a:pt x="2018" y="64"/>
                  </a:cubicBezTo>
                  <a:cubicBezTo>
                    <a:pt x="1675" y="139"/>
                    <a:pt x="1352" y="267"/>
                    <a:pt x="1021" y="383"/>
                  </a:cubicBezTo>
                  <a:cubicBezTo>
                    <a:pt x="856" y="436"/>
                    <a:pt x="691" y="490"/>
                    <a:pt x="517" y="519"/>
                  </a:cubicBezTo>
                  <a:cubicBezTo>
                    <a:pt x="434" y="536"/>
                    <a:pt x="347" y="544"/>
                    <a:pt x="261" y="552"/>
                  </a:cubicBezTo>
                  <a:lnTo>
                    <a:pt x="195" y="552"/>
                  </a:lnTo>
                  <a:cubicBezTo>
                    <a:pt x="132" y="556"/>
                    <a:pt x="62" y="560"/>
                    <a:pt x="0" y="560"/>
                  </a:cubicBezTo>
                  <a:cubicBezTo>
                    <a:pt x="13" y="573"/>
                    <a:pt x="17" y="581"/>
                    <a:pt x="29" y="593"/>
                  </a:cubicBezTo>
                  <a:cubicBezTo>
                    <a:pt x="76" y="597"/>
                    <a:pt x="123" y="599"/>
                    <a:pt x="171" y="599"/>
                  </a:cubicBezTo>
                  <a:cubicBezTo>
                    <a:pt x="290" y="599"/>
                    <a:pt x="410" y="587"/>
                    <a:pt x="525" y="560"/>
                  </a:cubicBezTo>
                  <a:cubicBezTo>
                    <a:pt x="695" y="523"/>
                    <a:pt x="860" y="469"/>
                    <a:pt x="1025" y="416"/>
                  </a:cubicBezTo>
                  <a:cubicBezTo>
                    <a:pt x="1356" y="304"/>
                    <a:pt x="1675" y="172"/>
                    <a:pt x="2018" y="101"/>
                  </a:cubicBezTo>
                  <a:cubicBezTo>
                    <a:pt x="2187" y="64"/>
                    <a:pt x="2360" y="45"/>
                    <a:pt x="2532" y="45"/>
                  </a:cubicBezTo>
                  <a:cubicBezTo>
                    <a:pt x="2705" y="45"/>
                    <a:pt x="2878" y="64"/>
                    <a:pt x="3047" y="106"/>
                  </a:cubicBezTo>
                  <a:cubicBezTo>
                    <a:pt x="3208" y="147"/>
                    <a:pt x="3378" y="205"/>
                    <a:pt x="3518" y="296"/>
                  </a:cubicBezTo>
                  <a:cubicBezTo>
                    <a:pt x="3593" y="337"/>
                    <a:pt x="3659" y="395"/>
                    <a:pt x="3721" y="453"/>
                  </a:cubicBezTo>
                  <a:cubicBezTo>
                    <a:pt x="3754" y="478"/>
                    <a:pt x="3783" y="515"/>
                    <a:pt x="3808" y="540"/>
                  </a:cubicBezTo>
                  <a:cubicBezTo>
                    <a:pt x="3841" y="573"/>
                    <a:pt x="3862" y="606"/>
                    <a:pt x="3890" y="639"/>
                  </a:cubicBezTo>
                  <a:cubicBezTo>
                    <a:pt x="3994" y="771"/>
                    <a:pt x="4072" y="924"/>
                    <a:pt x="4126" y="1077"/>
                  </a:cubicBezTo>
                  <a:cubicBezTo>
                    <a:pt x="4134" y="1118"/>
                    <a:pt x="4151" y="1156"/>
                    <a:pt x="4159" y="1197"/>
                  </a:cubicBezTo>
                  <a:cubicBezTo>
                    <a:pt x="4172" y="1238"/>
                    <a:pt x="4188" y="1276"/>
                    <a:pt x="4192" y="1317"/>
                  </a:cubicBezTo>
                  <a:lnTo>
                    <a:pt x="4201" y="1379"/>
                  </a:lnTo>
                  <a:lnTo>
                    <a:pt x="4213" y="1441"/>
                  </a:lnTo>
                  <a:cubicBezTo>
                    <a:pt x="4221" y="1482"/>
                    <a:pt x="4221" y="1524"/>
                    <a:pt x="4229" y="1557"/>
                  </a:cubicBezTo>
                  <a:cubicBezTo>
                    <a:pt x="4234" y="1639"/>
                    <a:pt x="4234" y="1718"/>
                    <a:pt x="4234" y="1801"/>
                  </a:cubicBezTo>
                  <a:cubicBezTo>
                    <a:pt x="4229" y="1883"/>
                    <a:pt x="4217" y="1962"/>
                    <a:pt x="4196" y="2040"/>
                  </a:cubicBezTo>
                  <a:cubicBezTo>
                    <a:pt x="4180" y="2115"/>
                    <a:pt x="4151" y="2189"/>
                    <a:pt x="4114" y="2260"/>
                  </a:cubicBezTo>
                  <a:cubicBezTo>
                    <a:pt x="4072" y="2330"/>
                    <a:pt x="4035" y="2396"/>
                    <a:pt x="3981" y="2446"/>
                  </a:cubicBezTo>
                  <a:cubicBezTo>
                    <a:pt x="3878" y="2561"/>
                    <a:pt x="3733" y="2627"/>
                    <a:pt x="3580" y="2665"/>
                  </a:cubicBezTo>
                  <a:cubicBezTo>
                    <a:pt x="3547" y="2673"/>
                    <a:pt x="3506" y="2673"/>
                    <a:pt x="3465" y="2681"/>
                  </a:cubicBezTo>
                  <a:lnTo>
                    <a:pt x="3341" y="2681"/>
                  </a:lnTo>
                  <a:cubicBezTo>
                    <a:pt x="3303" y="2677"/>
                    <a:pt x="3265" y="2675"/>
                    <a:pt x="3227" y="2675"/>
                  </a:cubicBezTo>
                  <a:cubicBezTo>
                    <a:pt x="3190" y="2675"/>
                    <a:pt x="3153" y="2677"/>
                    <a:pt x="3117" y="2681"/>
                  </a:cubicBezTo>
                  <a:cubicBezTo>
                    <a:pt x="3126" y="2681"/>
                    <a:pt x="3138" y="2685"/>
                    <a:pt x="3146" y="2685"/>
                  </a:cubicBezTo>
                  <a:cubicBezTo>
                    <a:pt x="3319" y="2711"/>
                    <a:pt x="3493" y="2724"/>
                    <a:pt x="3665" y="2724"/>
                  </a:cubicBezTo>
                  <a:cubicBezTo>
                    <a:pt x="3768" y="2724"/>
                    <a:pt x="3871" y="2719"/>
                    <a:pt x="3973" y="2710"/>
                  </a:cubicBezTo>
                  <a:lnTo>
                    <a:pt x="4010" y="2689"/>
                  </a:lnTo>
                  <a:lnTo>
                    <a:pt x="4068" y="2644"/>
                  </a:lnTo>
                  <a:lnTo>
                    <a:pt x="4093" y="2619"/>
                  </a:lnTo>
                  <a:lnTo>
                    <a:pt x="4118" y="2590"/>
                  </a:lnTo>
                  <a:lnTo>
                    <a:pt x="4172" y="2541"/>
                  </a:lnTo>
                  <a:lnTo>
                    <a:pt x="4217" y="2483"/>
                  </a:lnTo>
                  <a:cubicBezTo>
                    <a:pt x="4234" y="2462"/>
                    <a:pt x="4250" y="2441"/>
                    <a:pt x="4258" y="2421"/>
                  </a:cubicBezTo>
                  <a:lnTo>
                    <a:pt x="4296" y="2359"/>
                  </a:lnTo>
                  <a:cubicBezTo>
                    <a:pt x="4337" y="2272"/>
                    <a:pt x="4378" y="2185"/>
                    <a:pt x="4399" y="2094"/>
                  </a:cubicBezTo>
                  <a:cubicBezTo>
                    <a:pt x="4444" y="1916"/>
                    <a:pt x="4461" y="1722"/>
                    <a:pt x="4440" y="1536"/>
                  </a:cubicBezTo>
                  <a:cubicBezTo>
                    <a:pt x="4411" y="1160"/>
                    <a:pt x="4238" y="817"/>
                    <a:pt x="3986" y="556"/>
                  </a:cubicBezTo>
                  <a:cubicBezTo>
                    <a:pt x="3857" y="428"/>
                    <a:pt x="3713" y="321"/>
                    <a:pt x="3556" y="238"/>
                  </a:cubicBezTo>
                  <a:cubicBezTo>
                    <a:pt x="3481" y="197"/>
                    <a:pt x="3398" y="159"/>
                    <a:pt x="3316" y="126"/>
                  </a:cubicBezTo>
                  <a:cubicBezTo>
                    <a:pt x="3233" y="97"/>
                    <a:pt x="3150" y="73"/>
                    <a:pt x="3059" y="56"/>
                  </a:cubicBezTo>
                  <a:cubicBezTo>
                    <a:pt x="2903" y="18"/>
                    <a:pt x="2742" y="1"/>
                    <a:pt x="2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0"/>
            <p:cNvSpPr/>
            <p:nvPr/>
          </p:nvSpPr>
          <p:spPr>
            <a:xfrm rot="-800048">
              <a:off x="1912888" y="1245242"/>
              <a:ext cx="472617" cy="90894"/>
            </a:xfrm>
            <a:custGeom>
              <a:rect b="b" l="l" r="r" t="t"/>
              <a:pathLst>
                <a:path extrusionOk="0" h="571" w="2969">
                  <a:moveTo>
                    <a:pt x="149" y="0"/>
                  </a:moveTo>
                  <a:cubicBezTo>
                    <a:pt x="100" y="0"/>
                    <a:pt x="50" y="1"/>
                    <a:pt x="1" y="4"/>
                  </a:cubicBezTo>
                  <a:cubicBezTo>
                    <a:pt x="1" y="78"/>
                    <a:pt x="1" y="161"/>
                    <a:pt x="9" y="264"/>
                  </a:cubicBezTo>
                  <a:cubicBezTo>
                    <a:pt x="117" y="254"/>
                    <a:pt x="227" y="249"/>
                    <a:pt x="338" y="249"/>
                  </a:cubicBezTo>
                  <a:cubicBezTo>
                    <a:pt x="1127" y="249"/>
                    <a:pt x="2005" y="480"/>
                    <a:pt x="2969" y="570"/>
                  </a:cubicBezTo>
                  <a:cubicBezTo>
                    <a:pt x="2382" y="487"/>
                    <a:pt x="1824" y="289"/>
                    <a:pt x="1249" y="148"/>
                  </a:cubicBezTo>
                  <a:cubicBezTo>
                    <a:pt x="888" y="65"/>
                    <a:pt x="518" y="0"/>
                    <a:pt x="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0"/>
            <p:cNvSpPr/>
            <p:nvPr/>
          </p:nvSpPr>
          <p:spPr>
            <a:xfrm rot="-800048">
              <a:off x="2129162" y="1231621"/>
              <a:ext cx="486466" cy="104106"/>
            </a:xfrm>
            <a:custGeom>
              <a:rect b="b" l="l" r="r" t="t"/>
              <a:pathLst>
                <a:path extrusionOk="0" h="654" w="3056">
                  <a:moveTo>
                    <a:pt x="1045" y="0"/>
                  </a:moveTo>
                  <a:cubicBezTo>
                    <a:pt x="961" y="0"/>
                    <a:pt x="879" y="7"/>
                    <a:pt x="803" y="21"/>
                  </a:cubicBezTo>
                  <a:cubicBezTo>
                    <a:pt x="336" y="104"/>
                    <a:pt x="141" y="323"/>
                    <a:pt x="1" y="517"/>
                  </a:cubicBezTo>
                  <a:cubicBezTo>
                    <a:pt x="114" y="435"/>
                    <a:pt x="286" y="373"/>
                    <a:pt x="493" y="373"/>
                  </a:cubicBezTo>
                  <a:cubicBezTo>
                    <a:pt x="590" y="373"/>
                    <a:pt x="694" y="386"/>
                    <a:pt x="803" y="418"/>
                  </a:cubicBezTo>
                  <a:cubicBezTo>
                    <a:pt x="1080" y="496"/>
                    <a:pt x="1233" y="571"/>
                    <a:pt x="1472" y="620"/>
                  </a:cubicBezTo>
                  <a:cubicBezTo>
                    <a:pt x="1597" y="643"/>
                    <a:pt x="1722" y="653"/>
                    <a:pt x="1846" y="653"/>
                  </a:cubicBezTo>
                  <a:cubicBezTo>
                    <a:pt x="2024" y="653"/>
                    <a:pt x="2201" y="631"/>
                    <a:pt x="2374" y="587"/>
                  </a:cubicBezTo>
                  <a:cubicBezTo>
                    <a:pt x="2523" y="546"/>
                    <a:pt x="2907" y="343"/>
                    <a:pt x="3056" y="228"/>
                  </a:cubicBezTo>
                  <a:lnTo>
                    <a:pt x="3056" y="228"/>
                  </a:lnTo>
                  <a:cubicBezTo>
                    <a:pt x="2968" y="246"/>
                    <a:pt x="2873" y="254"/>
                    <a:pt x="2773" y="254"/>
                  </a:cubicBezTo>
                  <a:cubicBezTo>
                    <a:pt x="2366" y="254"/>
                    <a:pt x="1902" y="125"/>
                    <a:pt x="1729" y="91"/>
                  </a:cubicBezTo>
                  <a:cubicBezTo>
                    <a:pt x="1520" y="46"/>
                    <a:pt x="1274" y="0"/>
                    <a:pt x="10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0"/>
            <p:cNvSpPr/>
            <p:nvPr/>
          </p:nvSpPr>
          <p:spPr>
            <a:xfrm rot="-800048">
              <a:off x="1941426" y="1359206"/>
              <a:ext cx="169372" cy="82616"/>
            </a:xfrm>
            <a:custGeom>
              <a:rect b="b" l="l" r="r" t="t"/>
              <a:pathLst>
                <a:path extrusionOk="0" h="519" w="1064">
                  <a:moveTo>
                    <a:pt x="477" y="1"/>
                  </a:moveTo>
                  <a:cubicBezTo>
                    <a:pt x="316" y="1"/>
                    <a:pt x="155" y="20"/>
                    <a:pt x="1" y="59"/>
                  </a:cubicBezTo>
                  <a:cubicBezTo>
                    <a:pt x="9" y="154"/>
                    <a:pt x="26" y="258"/>
                    <a:pt x="42" y="361"/>
                  </a:cubicBezTo>
                  <a:cubicBezTo>
                    <a:pt x="69" y="359"/>
                    <a:pt x="95" y="358"/>
                    <a:pt x="122" y="358"/>
                  </a:cubicBezTo>
                  <a:cubicBezTo>
                    <a:pt x="332" y="358"/>
                    <a:pt x="545" y="415"/>
                    <a:pt x="728" y="518"/>
                  </a:cubicBezTo>
                  <a:cubicBezTo>
                    <a:pt x="757" y="464"/>
                    <a:pt x="799" y="423"/>
                    <a:pt x="840" y="382"/>
                  </a:cubicBezTo>
                  <a:cubicBezTo>
                    <a:pt x="923" y="291"/>
                    <a:pt x="997" y="196"/>
                    <a:pt x="1063" y="92"/>
                  </a:cubicBezTo>
                  <a:cubicBezTo>
                    <a:pt x="876" y="31"/>
                    <a:pt x="676"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0"/>
            <p:cNvSpPr/>
            <p:nvPr/>
          </p:nvSpPr>
          <p:spPr>
            <a:xfrm rot="-800048">
              <a:off x="2037685" y="978412"/>
              <a:ext cx="377107" cy="215853"/>
            </a:xfrm>
            <a:custGeom>
              <a:rect b="b" l="l" r="r" t="t"/>
              <a:pathLst>
                <a:path extrusionOk="0" h="1356" w="2369">
                  <a:moveTo>
                    <a:pt x="874" y="0"/>
                  </a:moveTo>
                  <a:cubicBezTo>
                    <a:pt x="834" y="0"/>
                    <a:pt x="793" y="1"/>
                    <a:pt x="753" y="4"/>
                  </a:cubicBezTo>
                  <a:cubicBezTo>
                    <a:pt x="492" y="16"/>
                    <a:pt x="240" y="78"/>
                    <a:pt x="0" y="165"/>
                  </a:cubicBezTo>
                  <a:cubicBezTo>
                    <a:pt x="190" y="134"/>
                    <a:pt x="385" y="114"/>
                    <a:pt x="573" y="114"/>
                  </a:cubicBezTo>
                  <a:cubicBezTo>
                    <a:pt x="631" y="114"/>
                    <a:pt x="688" y="116"/>
                    <a:pt x="744" y="120"/>
                  </a:cubicBezTo>
                  <a:cubicBezTo>
                    <a:pt x="864" y="128"/>
                    <a:pt x="988" y="140"/>
                    <a:pt x="1108" y="165"/>
                  </a:cubicBezTo>
                  <a:cubicBezTo>
                    <a:pt x="1228" y="190"/>
                    <a:pt x="1344" y="227"/>
                    <a:pt x="1455" y="273"/>
                  </a:cubicBezTo>
                  <a:cubicBezTo>
                    <a:pt x="1670" y="372"/>
                    <a:pt x="1869" y="521"/>
                    <a:pt x="2005" y="707"/>
                  </a:cubicBezTo>
                  <a:cubicBezTo>
                    <a:pt x="2150" y="893"/>
                    <a:pt x="2253" y="1100"/>
                    <a:pt x="2324" y="1356"/>
                  </a:cubicBezTo>
                  <a:cubicBezTo>
                    <a:pt x="2369" y="1224"/>
                    <a:pt x="2365" y="1087"/>
                    <a:pt x="2332" y="955"/>
                  </a:cubicBezTo>
                  <a:cubicBezTo>
                    <a:pt x="2303" y="827"/>
                    <a:pt x="2241" y="703"/>
                    <a:pt x="2158" y="595"/>
                  </a:cubicBezTo>
                  <a:cubicBezTo>
                    <a:pt x="1993" y="384"/>
                    <a:pt x="1774" y="211"/>
                    <a:pt x="1522" y="120"/>
                  </a:cubicBezTo>
                  <a:cubicBezTo>
                    <a:pt x="1397" y="74"/>
                    <a:pt x="1269" y="37"/>
                    <a:pt x="1137" y="21"/>
                  </a:cubicBezTo>
                  <a:cubicBezTo>
                    <a:pt x="1049" y="6"/>
                    <a:pt x="962" y="0"/>
                    <a:pt x="8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0"/>
            <p:cNvSpPr/>
            <p:nvPr/>
          </p:nvSpPr>
          <p:spPr>
            <a:xfrm flipH="1">
              <a:off x="2213315" y="2152254"/>
              <a:ext cx="534365" cy="254074"/>
            </a:xfrm>
            <a:custGeom>
              <a:rect b="b" l="l" r="r" t="t"/>
              <a:pathLst>
                <a:path extrusionOk="0" h="659" w="1386">
                  <a:moveTo>
                    <a:pt x="261" y="1"/>
                  </a:moveTo>
                  <a:lnTo>
                    <a:pt x="1" y="567"/>
                  </a:lnTo>
                  <a:lnTo>
                    <a:pt x="517" y="406"/>
                  </a:lnTo>
                  <a:lnTo>
                    <a:pt x="261" y="1"/>
                  </a:lnTo>
                  <a:close/>
                  <a:moveTo>
                    <a:pt x="1385" y="1"/>
                  </a:moveTo>
                  <a:lnTo>
                    <a:pt x="517" y="406"/>
                  </a:lnTo>
                  <a:lnTo>
                    <a:pt x="1323" y="658"/>
                  </a:lnTo>
                  <a:lnTo>
                    <a:pt x="13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0"/>
            <p:cNvSpPr/>
            <p:nvPr/>
          </p:nvSpPr>
          <p:spPr>
            <a:xfrm flipH="1">
              <a:off x="2498618" y="2296062"/>
              <a:ext cx="116820" cy="100627"/>
            </a:xfrm>
            <a:custGeom>
              <a:rect b="b" l="l" r="r" t="t"/>
              <a:pathLst>
                <a:path extrusionOk="0" h="261" w="303">
                  <a:moveTo>
                    <a:pt x="1" y="0"/>
                  </a:moveTo>
                  <a:lnTo>
                    <a:pt x="1" y="261"/>
                  </a:lnTo>
                  <a:lnTo>
                    <a:pt x="302" y="261"/>
                  </a:lnTo>
                  <a:lnTo>
                    <a:pt x="3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0"/>
            <p:cNvSpPr/>
            <p:nvPr/>
          </p:nvSpPr>
          <p:spPr>
            <a:xfrm flipH="1">
              <a:off x="2615053" y="2235146"/>
              <a:ext cx="99085" cy="223616"/>
            </a:xfrm>
            <a:custGeom>
              <a:rect b="b" l="l" r="r" t="t"/>
              <a:pathLst>
                <a:path extrusionOk="0" h="580" w="257">
                  <a:moveTo>
                    <a:pt x="0" y="1"/>
                  </a:moveTo>
                  <a:lnTo>
                    <a:pt x="0" y="580"/>
                  </a:lnTo>
                  <a:lnTo>
                    <a:pt x="257" y="423"/>
                  </a:lnTo>
                  <a:lnTo>
                    <a:pt x="257" y="158"/>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0"/>
            <p:cNvSpPr/>
            <p:nvPr/>
          </p:nvSpPr>
          <p:spPr>
            <a:xfrm flipH="1">
              <a:off x="2399919" y="2235146"/>
              <a:ext cx="99085" cy="223616"/>
            </a:xfrm>
            <a:custGeom>
              <a:rect b="b" l="l" r="r" t="t"/>
              <a:pathLst>
                <a:path extrusionOk="0" h="580" w="257">
                  <a:moveTo>
                    <a:pt x="257" y="1"/>
                  </a:moveTo>
                  <a:lnTo>
                    <a:pt x="0" y="158"/>
                  </a:lnTo>
                  <a:lnTo>
                    <a:pt x="0" y="423"/>
                  </a:lnTo>
                  <a:lnTo>
                    <a:pt x="257" y="580"/>
                  </a:lnTo>
                  <a:lnTo>
                    <a:pt x="2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40"/>
          <p:cNvGrpSpPr/>
          <p:nvPr/>
        </p:nvGrpSpPr>
        <p:grpSpPr>
          <a:xfrm>
            <a:off x="6729606" y="3183036"/>
            <a:ext cx="363314" cy="356576"/>
            <a:chOff x="3763184" y="3817357"/>
            <a:chExt cx="363314" cy="356576"/>
          </a:xfrm>
        </p:grpSpPr>
        <p:sp>
          <p:nvSpPr>
            <p:cNvPr id="6609" name="Google Shape;6609;p40"/>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0"/>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0"/>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0"/>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0"/>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40"/>
          <p:cNvGrpSpPr/>
          <p:nvPr/>
        </p:nvGrpSpPr>
        <p:grpSpPr>
          <a:xfrm>
            <a:off x="7178407" y="3183036"/>
            <a:ext cx="362947" cy="356576"/>
            <a:chOff x="4211985" y="3817357"/>
            <a:chExt cx="362947" cy="356576"/>
          </a:xfrm>
        </p:grpSpPr>
        <p:sp>
          <p:nvSpPr>
            <p:cNvPr id="6615" name="Google Shape;6615;p40"/>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0"/>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0"/>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40"/>
          <p:cNvGrpSpPr/>
          <p:nvPr/>
        </p:nvGrpSpPr>
        <p:grpSpPr>
          <a:xfrm>
            <a:off x="6281172" y="3183036"/>
            <a:ext cx="362920" cy="356865"/>
            <a:chOff x="3314750" y="3817357"/>
            <a:chExt cx="362920" cy="356865"/>
          </a:xfrm>
        </p:grpSpPr>
        <p:grpSp>
          <p:nvGrpSpPr>
            <p:cNvPr id="6619" name="Google Shape;6619;p40"/>
            <p:cNvGrpSpPr/>
            <p:nvPr/>
          </p:nvGrpSpPr>
          <p:grpSpPr>
            <a:xfrm>
              <a:off x="3314750" y="3817357"/>
              <a:ext cx="362920" cy="356865"/>
              <a:chOff x="3314750" y="3817357"/>
              <a:chExt cx="362920" cy="356865"/>
            </a:xfrm>
          </p:grpSpPr>
          <p:sp>
            <p:nvSpPr>
              <p:cNvPr id="6620" name="Google Shape;6620;p40"/>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0"/>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40"/>
            <p:cNvGrpSpPr/>
            <p:nvPr/>
          </p:nvGrpSpPr>
          <p:grpSpPr>
            <a:xfrm>
              <a:off x="3394986" y="3894612"/>
              <a:ext cx="202339" cy="202323"/>
              <a:chOff x="935197" y="1793977"/>
              <a:chExt cx="256451" cy="256430"/>
            </a:xfrm>
          </p:grpSpPr>
          <p:sp>
            <p:nvSpPr>
              <p:cNvPr id="6623" name="Google Shape;6623;p4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5" name="Google Shape;6625;p40"/>
          <p:cNvGrpSpPr/>
          <p:nvPr/>
        </p:nvGrpSpPr>
        <p:grpSpPr>
          <a:xfrm>
            <a:off x="5832738" y="3183036"/>
            <a:ext cx="362920" cy="356865"/>
            <a:chOff x="2866317" y="3817357"/>
            <a:chExt cx="362920" cy="356865"/>
          </a:xfrm>
        </p:grpSpPr>
        <p:sp>
          <p:nvSpPr>
            <p:cNvPr id="6626" name="Google Shape;6626;p40"/>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0"/>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0"/>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40"/>
          <p:cNvGrpSpPr/>
          <p:nvPr/>
        </p:nvGrpSpPr>
        <p:grpSpPr>
          <a:xfrm>
            <a:off x="4527200" y="1378529"/>
            <a:ext cx="3897755" cy="2055270"/>
            <a:chOff x="4527200" y="1378529"/>
            <a:chExt cx="3897755" cy="2055270"/>
          </a:xfrm>
        </p:grpSpPr>
        <p:grpSp>
          <p:nvGrpSpPr>
            <p:cNvPr id="6630" name="Google Shape;6630;p40"/>
            <p:cNvGrpSpPr/>
            <p:nvPr/>
          </p:nvGrpSpPr>
          <p:grpSpPr>
            <a:xfrm>
              <a:off x="8244598" y="3253283"/>
              <a:ext cx="180357" cy="180516"/>
              <a:chOff x="60311" y="1550108"/>
              <a:chExt cx="180357" cy="180516"/>
            </a:xfrm>
          </p:grpSpPr>
          <p:sp>
            <p:nvSpPr>
              <p:cNvPr id="6631" name="Google Shape;6631;p40"/>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0"/>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40"/>
            <p:cNvGrpSpPr/>
            <p:nvPr/>
          </p:nvGrpSpPr>
          <p:grpSpPr>
            <a:xfrm>
              <a:off x="4527200" y="1378529"/>
              <a:ext cx="180516" cy="180516"/>
              <a:chOff x="1885837" y="407642"/>
              <a:chExt cx="180516" cy="180516"/>
            </a:xfrm>
          </p:grpSpPr>
          <p:sp>
            <p:nvSpPr>
              <p:cNvPr id="6634" name="Google Shape;6634;p40"/>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0"/>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0"/>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0" name="Shape 6640"/>
        <p:cNvGrpSpPr/>
        <p:nvPr/>
      </p:nvGrpSpPr>
      <p:grpSpPr>
        <a:xfrm>
          <a:off x="0" y="0"/>
          <a:ext cx="0" cy="0"/>
          <a:chOff x="0" y="0"/>
          <a:chExt cx="0" cy="0"/>
        </a:xfrm>
      </p:grpSpPr>
      <p:sp>
        <p:nvSpPr>
          <p:cNvPr id="6641" name="Google Shape;6641;p41"/>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6642" name="Google Shape;6642;p41"/>
          <p:cNvSpPr txBox="1"/>
          <p:nvPr>
            <p:ph idx="1" type="body"/>
          </p:nvPr>
        </p:nvSpPr>
        <p:spPr>
          <a:xfrm>
            <a:off x="720000" y="1152475"/>
            <a:ext cx="2346000" cy="180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Here’s an assortment of alternative resources whose style fits the one of this template:</a:t>
            </a:r>
            <a:endParaRPr>
              <a:solidFill>
                <a:schemeClr val="dk2"/>
              </a:solidFill>
            </a:endParaRPr>
          </a:p>
          <a:p>
            <a:pPr indent="0" lvl="0" marL="0" rtl="0" algn="l">
              <a:spcBef>
                <a:spcPts val="1000"/>
              </a:spcBef>
              <a:spcAft>
                <a:spcPts val="0"/>
              </a:spcAft>
              <a:buNone/>
            </a:pPr>
            <a:r>
              <a:rPr lang="en" sz="2500">
                <a:solidFill>
                  <a:schemeClr val="dk1"/>
                </a:solidFill>
                <a:latin typeface="Alata"/>
                <a:ea typeface="Alata"/>
                <a:cs typeface="Alata"/>
                <a:sym typeface="Alata"/>
              </a:rPr>
              <a:t>VECTORS:</a:t>
            </a:r>
            <a:endParaRPr sz="2500">
              <a:solidFill>
                <a:schemeClr val="dk1"/>
              </a:solidFill>
              <a:latin typeface="Alata"/>
              <a:ea typeface="Alata"/>
              <a:cs typeface="Alata"/>
              <a:sym typeface="Alata"/>
            </a:endParaRPr>
          </a:p>
          <a:p>
            <a:pPr indent="-317500" lvl="0" marL="457200" rtl="0" algn="l">
              <a:spcBef>
                <a:spcPts val="1000"/>
              </a:spcBef>
              <a:spcAft>
                <a:spcPts val="0"/>
              </a:spcAft>
              <a:buSzPts val="1400"/>
              <a:buChar char="●"/>
            </a:pPr>
            <a:r>
              <a:rPr lang="en">
                <a:uFill>
                  <a:noFill/>
                </a:uFill>
                <a:hlinkClick r:id="rId3"/>
              </a:rPr>
              <a:t>Spy flat concept</a:t>
            </a:r>
            <a:endParaRPr/>
          </a:p>
        </p:txBody>
      </p:sp>
      <p:grpSp>
        <p:nvGrpSpPr>
          <p:cNvPr id="6643" name="Google Shape;6643;p41"/>
          <p:cNvGrpSpPr/>
          <p:nvPr/>
        </p:nvGrpSpPr>
        <p:grpSpPr>
          <a:xfrm>
            <a:off x="7333081" y="1424662"/>
            <a:ext cx="1112273" cy="3034674"/>
            <a:chOff x="7333081" y="1424662"/>
            <a:chExt cx="1112273" cy="3034674"/>
          </a:xfrm>
        </p:grpSpPr>
        <p:sp>
          <p:nvSpPr>
            <p:cNvPr id="6644" name="Google Shape;6644;p41"/>
            <p:cNvSpPr/>
            <p:nvPr/>
          </p:nvSpPr>
          <p:spPr>
            <a:xfrm>
              <a:off x="7474550" y="2090349"/>
              <a:ext cx="252373" cy="246147"/>
            </a:xfrm>
            <a:custGeom>
              <a:rect b="b" l="l" r="r" t="t"/>
              <a:pathLst>
                <a:path extrusionOk="0" h="1820" w="1866">
                  <a:moveTo>
                    <a:pt x="1" y="1"/>
                  </a:moveTo>
                  <a:lnTo>
                    <a:pt x="1" y="1820"/>
                  </a:lnTo>
                  <a:lnTo>
                    <a:pt x="1865" y="1820"/>
                  </a:lnTo>
                  <a:lnTo>
                    <a:pt x="1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1"/>
            <p:cNvSpPr/>
            <p:nvPr/>
          </p:nvSpPr>
          <p:spPr>
            <a:xfrm>
              <a:off x="7863249" y="2352593"/>
              <a:ext cx="140388" cy="1746829"/>
            </a:xfrm>
            <a:custGeom>
              <a:rect b="b" l="l" r="r" t="t"/>
              <a:pathLst>
                <a:path extrusionOk="0" h="12916" w="1038">
                  <a:moveTo>
                    <a:pt x="517" y="1"/>
                  </a:moveTo>
                  <a:lnTo>
                    <a:pt x="0" y="6752"/>
                  </a:lnTo>
                  <a:lnTo>
                    <a:pt x="0" y="12916"/>
                  </a:lnTo>
                  <a:lnTo>
                    <a:pt x="1038" y="12916"/>
                  </a:lnTo>
                  <a:lnTo>
                    <a:pt x="1038" y="6752"/>
                  </a:lnTo>
                  <a:lnTo>
                    <a:pt x="517" y="1"/>
                  </a:lnTo>
                  <a:close/>
                </a:path>
              </a:pathLst>
            </a:custGeom>
            <a:solidFill>
              <a:srgbClr val="CCC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1"/>
            <p:cNvSpPr/>
            <p:nvPr/>
          </p:nvSpPr>
          <p:spPr>
            <a:xfrm>
              <a:off x="7874340" y="1756559"/>
              <a:ext cx="233844" cy="145524"/>
            </a:xfrm>
            <a:custGeom>
              <a:rect b="b" l="l" r="r" t="t"/>
              <a:pathLst>
                <a:path extrusionOk="0" h="1076" w="1729">
                  <a:moveTo>
                    <a:pt x="1252" y="0"/>
                  </a:moveTo>
                  <a:cubicBezTo>
                    <a:pt x="911" y="0"/>
                    <a:pt x="1" y="451"/>
                    <a:pt x="1" y="451"/>
                  </a:cubicBezTo>
                  <a:lnTo>
                    <a:pt x="67" y="1075"/>
                  </a:lnTo>
                  <a:lnTo>
                    <a:pt x="1729" y="918"/>
                  </a:lnTo>
                  <a:lnTo>
                    <a:pt x="1626" y="195"/>
                  </a:lnTo>
                  <a:cubicBezTo>
                    <a:pt x="1626" y="195"/>
                    <a:pt x="1597" y="21"/>
                    <a:pt x="1270" y="0"/>
                  </a:cubicBezTo>
                  <a:cubicBezTo>
                    <a:pt x="1264" y="0"/>
                    <a:pt x="1259" y="0"/>
                    <a:pt x="1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1"/>
            <p:cNvSpPr/>
            <p:nvPr/>
          </p:nvSpPr>
          <p:spPr>
            <a:xfrm>
              <a:off x="7545013" y="1964299"/>
              <a:ext cx="384916" cy="501084"/>
            </a:xfrm>
            <a:custGeom>
              <a:rect b="b" l="l" r="r" t="t"/>
              <a:pathLst>
                <a:path extrusionOk="0" h="3705" w="2846">
                  <a:moveTo>
                    <a:pt x="2030" y="0"/>
                  </a:moveTo>
                  <a:cubicBezTo>
                    <a:pt x="1638" y="0"/>
                    <a:pt x="1393" y="305"/>
                    <a:pt x="1233" y="556"/>
                  </a:cubicBezTo>
                  <a:cubicBezTo>
                    <a:pt x="1026" y="866"/>
                    <a:pt x="1" y="2971"/>
                    <a:pt x="13" y="3182"/>
                  </a:cubicBezTo>
                  <a:cubicBezTo>
                    <a:pt x="24" y="3370"/>
                    <a:pt x="390" y="3705"/>
                    <a:pt x="733" y="3705"/>
                  </a:cubicBezTo>
                  <a:cubicBezTo>
                    <a:pt x="773" y="3705"/>
                    <a:pt x="813" y="3700"/>
                    <a:pt x="852" y="3690"/>
                  </a:cubicBezTo>
                  <a:cubicBezTo>
                    <a:pt x="1117" y="3616"/>
                    <a:pt x="2510" y="1664"/>
                    <a:pt x="2680" y="1255"/>
                  </a:cubicBezTo>
                  <a:cubicBezTo>
                    <a:pt x="2845" y="846"/>
                    <a:pt x="2820" y="230"/>
                    <a:pt x="2333" y="56"/>
                  </a:cubicBezTo>
                  <a:cubicBezTo>
                    <a:pt x="2223" y="17"/>
                    <a:pt x="2122" y="0"/>
                    <a:pt x="20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1"/>
            <p:cNvSpPr/>
            <p:nvPr/>
          </p:nvSpPr>
          <p:spPr>
            <a:xfrm>
              <a:off x="7660244" y="2069115"/>
              <a:ext cx="690172" cy="1525432"/>
            </a:xfrm>
            <a:custGeom>
              <a:rect b="b" l="l" r="r" t="t"/>
              <a:pathLst>
                <a:path extrusionOk="0" h="11279" w="5103">
                  <a:moveTo>
                    <a:pt x="1286" y="0"/>
                  </a:moveTo>
                  <a:cubicBezTo>
                    <a:pt x="1282" y="0"/>
                    <a:pt x="1278" y="0"/>
                    <a:pt x="1274" y="0"/>
                  </a:cubicBezTo>
                  <a:cubicBezTo>
                    <a:pt x="0" y="67"/>
                    <a:pt x="505" y="6086"/>
                    <a:pt x="505" y="6086"/>
                  </a:cubicBezTo>
                  <a:lnTo>
                    <a:pt x="311" y="11278"/>
                  </a:lnTo>
                  <a:cubicBezTo>
                    <a:pt x="311" y="11278"/>
                    <a:pt x="1501" y="10691"/>
                    <a:pt x="2853" y="10439"/>
                  </a:cubicBezTo>
                  <a:cubicBezTo>
                    <a:pt x="2999" y="10412"/>
                    <a:pt x="3139" y="10399"/>
                    <a:pt x="3273" y="10399"/>
                  </a:cubicBezTo>
                  <a:cubicBezTo>
                    <a:pt x="4390" y="10399"/>
                    <a:pt x="5102" y="11250"/>
                    <a:pt x="5102" y="11250"/>
                  </a:cubicBezTo>
                  <a:cubicBezTo>
                    <a:pt x="5102" y="11250"/>
                    <a:pt x="2559" y="0"/>
                    <a:pt x="1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1"/>
            <p:cNvSpPr/>
            <p:nvPr/>
          </p:nvSpPr>
          <p:spPr>
            <a:xfrm>
              <a:off x="7720564" y="1657017"/>
              <a:ext cx="573858" cy="1334736"/>
            </a:xfrm>
            <a:custGeom>
              <a:rect b="b" l="l" r="r" t="t"/>
              <a:pathLst>
                <a:path extrusionOk="0" h="9869" w="4243">
                  <a:moveTo>
                    <a:pt x="2312" y="1"/>
                  </a:moveTo>
                  <a:lnTo>
                    <a:pt x="1117" y="559"/>
                  </a:lnTo>
                  <a:cubicBezTo>
                    <a:pt x="1117" y="559"/>
                    <a:pt x="1125" y="1873"/>
                    <a:pt x="1121" y="1964"/>
                  </a:cubicBezTo>
                  <a:cubicBezTo>
                    <a:pt x="1117" y="2059"/>
                    <a:pt x="481" y="2316"/>
                    <a:pt x="352" y="2518"/>
                  </a:cubicBezTo>
                  <a:cubicBezTo>
                    <a:pt x="290" y="2618"/>
                    <a:pt x="162" y="2928"/>
                    <a:pt x="146" y="3076"/>
                  </a:cubicBezTo>
                  <a:cubicBezTo>
                    <a:pt x="129" y="3225"/>
                    <a:pt x="1" y="3792"/>
                    <a:pt x="204" y="4474"/>
                  </a:cubicBezTo>
                  <a:cubicBezTo>
                    <a:pt x="232" y="4569"/>
                    <a:pt x="485" y="6152"/>
                    <a:pt x="526" y="6607"/>
                  </a:cubicBezTo>
                  <a:cubicBezTo>
                    <a:pt x="567" y="7062"/>
                    <a:pt x="600" y="8848"/>
                    <a:pt x="753" y="9067"/>
                  </a:cubicBezTo>
                  <a:cubicBezTo>
                    <a:pt x="910" y="9281"/>
                    <a:pt x="1670" y="9869"/>
                    <a:pt x="1753" y="9869"/>
                  </a:cubicBezTo>
                  <a:cubicBezTo>
                    <a:pt x="1753" y="9869"/>
                    <a:pt x="1754" y="9869"/>
                    <a:pt x="1754" y="9869"/>
                  </a:cubicBezTo>
                  <a:cubicBezTo>
                    <a:pt x="1832" y="9861"/>
                    <a:pt x="3937" y="8819"/>
                    <a:pt x="3767" y="8137"/>
                  </a:cubicBezTo>
                  <a:cubicBezTo>
                    <a:pt x="3598" y="7455"/>
                    <a:pt x="3168" y="6388"/>
                    <a:pt x="3263" y="5664"/>
                  </a:cubicBezTo>
                  <a:cubicBezTo>
                    <a:pt x="3354" y="4941"/>
                    <a:pt x="4243" y="2816"/>
                    <a:pt x="3974" y="2365"/>
                  </a:cubicBezTo>
                  <a:cubicBezTo>
                    <a:pt x="3759" y="1985"/>
                    <a:pt x="2895" y="1758"/>
                    <a:pt x="2605" y="1559"/>
                  </a:cubicBezTo>
                  <a:cubicBezTo>
                    <a:pt x="2510" y="1497"/>
                    <a:pt x="2312" y="1"/>
                    <a:pt x="2312"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1"/>
            <p:cNvSpPr/>
            <p:nvPr/>
          </p:nvSpPr>
          <p:spPr>
            <a:xfrm>
              <a:off x="7726785" y="1868408"/>
              <a:ext cx="572641" cy="800517"/>
            </a:xfrm>
            <a:custGeom>
              <a:rect b="b" l="l" r="r" t="t"/>
              <a:pathLst>
                <a:path extrusionOk="0" h="5919" w="4234">
                  <a:moveTo>
                    <a:pt x="2559" y="0"/>
                  </a:moveTo>
                  <a:cubicBezTo>
                    <a:pt x="2559" y="0"/>
                    <a:pt x="1586" y="630"/>
                    <a:pt x="1261" y="630"/>
                  </a:cubicBezTo>
                  <a:cubicBezTo>
                    <a:pt x="1254" y="630"/>
                    <a:pt x="1247" y="629"/>
                    <a:pt x="1241" y="629"/>
                  </a:cubicBezTo>
                  <a:cubicBezTo>
                    <a:pt x="1121" y="620"/>
                    <a:pt x="1079" y="410"/>
                    <a:pt x="1079" y="410"/>
                  </a:cubicBezTo>
                  <a:cubicBezTo>
                    <a:pt x="1079" y="410"/>
                    <a:pt x="244" y="761"/>
                    <a:pt x="149" y="955"/>
                  </a:cubicBezTo>
                  <a:cubicBezTo>
                    <a:pt x="58" y="1154"/>
                    <a:pt x="46" y="1633"/>
                    <a:pt x="21" y="1786"/>
                  </a:cubicBezTo>
                  <a:cubicBezTo>
                    <a:pt x="0" y="1943"/>
                    <a:pt x="42" y="2642"/>
                    <a:pt x="158" y="3233"/>
                  </a:cubicBezTo>
                  <a:cubicBezTo>
                    <a:pt x="224" y="3585"/>
                    <a:pt x="253" y="4052"/>
                    <a:pt x="368" y="4647"/>
                  </a:cubicBezTo>
                  <a:cubicBezTo>
                    <a:pt x="459" y="5156"/>
                    <a:pt x="310" y="5619"/>
                    <a:pt x="455" y="5730"/>
                  </a:cubicBezTo>
                  <a:cubicBezTo>
                    <a:pt x="672" y="5898"/>
                    <a:pt x="980" y="5919"/>
                    <a:pt x="1443" y="5919"/>
                  </a:cubicBezTo>
                  <a:cubicBezTo>
                    <a:pt x="1597" y="5919"/>
                    <a:pt x="1769" y="5916"/>
                    <a:pt x="1960" y="5916"/>
                  </a:cubicBezTo>
                  <a:cubicBezTo>
                    <a:pt x="2808" y="5916"/>
                    <a:pt x="3597" y="5776"/>
                    <a:pt x="3634" y="5739"/>
                  </a:cubicBezTo>
                  <a:cubicBezTo>
                    <a:pt x="3787" y="5586"/>
                    <a:pt x="3465" y="4114"/>
                    <a:pt x="3457" y="3957"/>
                  </a:cubicBezTo>
                  <a:cubicBezTo>
                    <a:pt x="3415" y="3246"/>
                    <a:pt x="4234" y="1414"/>
                    <a:pt x="4217" y="1067"/>
                  </a:cubicBezTo>
                  <a:cubicBezTo>
                    <a:pt x="4201" y="724"/>
                    <a:pt x="4052" y="501"/>
                    <a:pt x="3779" y="393"/>
                  </a:cubicBezTo>
                  <a:cubicBezTo>
                    <a:pt x="3506" y="290"/>
                    <a:pt x="2559" y="0"/>
                    <a:pt x="25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1"/>
            <p:cNvSpPr/>
            <p:nvPr/>
          </p:nvSpPr>
          <p:spPr>
            <a:xfrm>
              <a:off x="7928033" y="4259849"/>
              <a:ext cx="115908" cy="21369"/>
            </a:xfrm>
            <a:custGeom>
              <a:rect b="b" l="l" r="r" t="t"/>
              <a:pathLst>
                <a:path extrusionOk="0" h="158" w="857">
                  <a:moveTo>
                    <a:pt x="1" y="0"/>
                  </a:moveTo>
                  <a:lnTo>
                    <a:pt x="1" y="145"/>
                  </a:lnTo>
                  <a:lnTo>
                    <a:pt x="852" y="157"/>
                  </a:lnTo>
                  <a:lnTo>
                    <a:pt x="857" y="13"/>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1"/>
            <p:cNvSpPr/>
            <p:nvPr/>
          </p:nvSpPr>
          <p:spPr>
            <a:xfrm>
              <a:off x="7626702" y="4123385"/>
              <a:ext cx="441315" cy="170680"/>
            </a:xfrm>
            <a:custGeom>
              <a:rect b="b" l="l" r="r" t="t"/>
              <a:pathLst>
                <a:path extrusionOk="0" h="1262" w="3263">
                  <a:moveTo>
                    <a:pt x="2857" y="1"/>
                  </a:moveTo>
                  <a:cubicBezTo>
                    <a:pt x="2600" y="1"/>
                    <a:pt x="2187" y="17"/>
                    <a:pt x="2187" y="17"/>
                  </a:cubicBezTo>
                  <a:cubicBezTo>
                    <a:pt x="2187" y="17"/>
                    <a:pt x="1749" y="141"/>
                    <a:pt x="1088" y="683"/>
                  </a:cubicBezTo>
                  <a:cubicBezTo>
                    <a:pt x="823" y="898"/>
                    <a:pt x="9" y="740"/>
                    <a:pt x="0" y="1146"/>
                  </a:cubicBezTo>
                  <a:cubicBezTo>
                    <a:pt x="0" y="1237"/>
                    <a:pt x="443" y="1257"/>
                    <a:pt x="691" y="1261"/>
                  </a:cubicBezTo>
                  <a:cubicBezTo>
                    <a:pt x="721" y="1262"/>
                    <a:pt x="750" y="1262"/>
                    <a:pt x="778" y="1262"/>
                  </a:cubicBezTo>
                  <a:cubicBezTo>
                    <a:pt x="1551" y="1262"/>
                    <a:pt x="1678" y="1103"/>
                    <a:pt x="2001" y="1067"/>
                  </a:cubicBezTo>
                  <a:cubicBezTo>
                    <a:pt x="2271" y="1037"/>
                    <a:pt x="2574" y="1029"/>
                    <a:pt x="2852" y="1029"/>
                  </a:cubicBezTo>
                  <a:cubicBezTo>
                    <a:pt x="2919" y="1029"/>
                    <a:pt x="2984" y="1029"/>
                    <a:pt x="3047" y="1030"/>
                  </a:cubicBezTo>
                  <a:cubicBezTo>
                    <a:pt x="3049" y="1030"/>
                    <a:pt x="3050" y="1030"/>
                    <a:pt x="3052" y="1030"/>
                  </a:cubicBezTo>
                  <a:cubicBezTo>
                    <a:pt x="3162" y="1030"/>
                    <a:pt x="3262" y="714"/>
                    <a:pt x="3254" y="563"/>
                  </a:cubicBezTo>
                  <a:cubicBezTo>
                    <a:pt x="3242" y="430"/>
                    <a:pt x="3171" y="158"/>
                    <a:pt x="3060" y="13"/>
                  </a:cubicBezTo>
                  <a:cubicBezTo>
                    <a:pt x="3053" y="4"/>
                    <a:pt x="2970" y="1"/>
                    <a:pt x="28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1"/>
            <p:cNvSpPr/>
            <p:nvPr/>
          </p:nvSpPr>
          <p:spPr>
            <a:xfrm>
              <a:off x="7773716" y="2675834"/>
              <a:ext cx="370310" cy="1499195"/>
            </a:xfrm>
            <a:custGeom>
              <a:rect b="b" l="l" r="r" t="t"/>
              <a:pathLst>
                <a:path extrusionOk="0" h="11085" w="2738">
                  <a:moveTo>
                    <a:pt x="54" y="0"/>
                  </a:moveTo>
                  <a:cubicBezTo>
                    <a:pt x="54" y="211"/>
                    <a:pt x="1" y="1038"/>
                    <a:pt x="21" y="1559"/>
                  </a:cubicBezTo>
                  <a:cubicBezTo>
                    <a:pt x="75" y="3183"/>
                    <a:pt x="207" y="5833"/>
                    <a:pt x="236" y="6123"/>
                  </a:cubicBezTo>
                  <a:cubicBezTo>
                    <a:pt x="282" y="6565"/>
                    <a:pt x="675" y="10803"/>
                    <a:pt x="675" y="10803"/>
                  </a:cubicBezTo>
                  <a:cubicBezTo>
                    <a:pt x="675" y="10803"/>
                    <a:pt x="1026" y="11080"/>
                    <a:pt x="1439" y="11084"/>
                  </a:cubicBezTo>
                  <a:cubicBezTo>
                    <a:pt x="1455" y="11084"/>
                    <a:pt x="1470" y="11084"/>
                    <a:pt x="1485" y="11084"/>
                  </a:cubicBezTo>
                  <a:cubicBezTo>
                    <a:pt x="2092" y="11084"/>
                    <a:pt x="2328" y="10923"/>
                    <a:pt x="2328" y="10923"/>
                  </a:cubicBezTo>
                  <a:cubicBezTo>
                    <a:pt x="2328" y="10923"/>
                    <a:pt x="2303" y="9199"/>
                    <a:pt x="2328" y="8355"/>
                  </a:cubicBezTo>
                  <a:cubicBezTo>
                    <a:pt x="2349" y="7636"/>
                    <a:pt x="1832" y="6544"/>
                    <a:pt x="1799" y="6276"/>
                  </a:cubicBezTo>
                  <a:cubicBezTo>
                    <a:pt x="1758" y="6007"/>
                    <a:pt x="1865" y="5780"/>
                    <a:pt x="2051" y="4651"/>
                  </a:cubicBezTo>
                  <a:cubicBezTo>
                    <a:pt x="2237" y="3518"/>
                    <a:pt x="2738" y="2080"/>
                    <a:pt x="2692" y="1633"/>
                  </a:cubicBezTo>
                  <a:cubicBezTo>
                    <a:pt x="2647" y="1182"/>
                    <a:pt x="1543" y="248"/>
                    <a:pt x="1543" y="248"/>
                  </a:cubicBezTo>
                  <a:lnTo>
                    <a:pt x="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1"/>
            <p:cNvSpPr/>
            <p:nvPr/>
          </p:nvSpPr>
          <p:spPr>
            <a:xfrm>
              <a:off x="8233285" y="4287169"/>
              <a:ext cx="212069" cy="172167"/>
            </a:xfrm>
            <a:custGeom>
              <a:rect b="b" l="l" r="r" t="t"/>
              <a:pathLst>
                <a:path extrusionOk="0" h="1273" w="1568">
                  <a:moveTo>
                    <a:pt x="1448" y="1"/>
                  </a:moveTo>
                  <a:lnTo>
                    <a:pt x="365" y="232"/>
                  </a:lnTo>
                  <a:cubicBezTo>
                    <a:pt x="365" y="232"/>
                    <a:pt x="1" y="852"/>
                    <a:pt x="55" y="989"/>
                  </a:cubicBezTo>
                  <a:cubicBezTo>
                    <a:pt x="81" y="1060"/>
                    <a:pt x="299" y="1272"/>
                    <a:pt x="619" y="1272"/>
                  </a:cubicBezTo>
                  <a:cubicBezTo>
                    <a:pt x="650" y="1272"/>
                    <a:pt x="683" y="1270"/>
                    <a:pt x="716" y="1266"/>
                  </a:cubicBezTo>
                  <a:cubicBezTo>
                    <a:pt x="993" y="1233"/>
                    <a:pt x="1361" y="1014"/>
                    <a:pt x="1464" y="885"/>
                  </a:cubicBezTo>
                  <a:cubicBezTo>
                    <a:pt x="1568" y="757"/>
                    <a:pt x="1448" y="1"/>
                    <a:pt x="14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1"/>
            <p:cNvSpPr/>
            <p:nvPr/>
          </p:nvSpPr>
          <p:spPr>
            <a:xfrm>
              <a:off x="7916266" y="2667449"/>
              <a:ext cx="524628" cy="1666223"/>
            </a:xfrm>
            <a:custGeom>
              <a:rect b="b" l="l" r="r" t="t"/>
              <a:pathLst>
                <a:path extrusionOk="0" h="12320" w="3879">
                  <a:moveTo>
                    <a:pt x="2217" y="0"/>
                  </a:moveTo>
                  <a:lnTo>
                    <a:pt x="1" y="8"/>
                  </a:lnTo>
                  <a:lnTo>
                    <a:pt x="150" y="1592"/>
                  </a:lnTo>
                  <a:cubicBezTo>
                    <a:pt x="150" y="1592"/>
                    <a:pt x="1460" y="6520"/>
                    <a:pt x="1588" y="7214"/>
                  </a:cubicBezTo>
                  <a:cubicBezTo>
                    <a:pt x="1708" y="7905"/>
                    <a:pt x="2481" y="12320"/>
                    <a:pt x="2481" y="12320"/>
                  </a:cubicBezTo>
                  <a:lnTo>
                    <a:pt x="3879" y="12126"/>
                  </a:lnTo>
                  <a:cubicBezTo>
                    <a:pt x="3879" y="12126"/>
                    <a:pt x="3808" y="10030"/>
                    <a:pt x="3647" y="8979"/>
                  </a:cubicBezTo>
                  <a:cubicBezTo>
                    <a:pt x="3486" y="7929"/>
                    <a:pt x="3279" y="6871"/>
                    <a:pt x="3217" y="6524"/>
                  </a:cubicBezTo>
                  <a:cubicBezTo>
                    <a:pt x="3159" y="6181"/>
                    <a:pt x="2998" y="2493"/>
                    <a:pt x="2829" y="1782"/>
                  </a:cubicBezTo>
                  <a:cubicBezTo>
                    <a:pt x="2655" y="1067"/>
                    <a:pt x="2217" y="0"/>
                    <a:pt x="22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1"/>
            <p:cNvSpPr/>
            <p:nvPr/>
          </p:nvSpPr>
          <p:spPr>
            <a:xfrm>
              <a:off x="8050566" y="2667990"/>
              <a:ext cx="390867" cy="1648911"/>
            </a:xfrm>
            <a:custGeom>
              <a:rect b="b" l="l" r="r" t="t"/>
              <a:pathLst>
                <a:path extrusionOk="0" h="12192" w="2890">
                  <a:moveTo>
                    <a:pt x="1224" y="0"/>
                  </a:moveTo>
                  <a:lnTo>
                    <a:pt x="0" y="21"/>
                  </a:lnTo>
                  <a:lnTo>
                    <a:pt x="0" y="21"/>
                  </a:lnTo>
                  <a:cubicBezTo>
                    <a:pt x="0" y="21"/>
                    <a:pt x="0" y="21"/>
                    <a:pt x="0" y="21"/>
                  </a:cubicBezTo>
                  <a:cubicBezTo>
                    <a:pt x="0" y="21"/>
                    <a:pt x="0" y="21"/>
                    <a:pt x="0" y="21"/>
                  </a:cubicBezTo>
                  <a:lnTo>
                    <a:pt x="0" y="21"/>
                  </a:lnTo>
                  <a:lnTo>
                    <a:pt x="0" y="21"/>
                  </a:lnTo>
                  <a:cubicBezTo>
                    <a:pt x="3" y="25"/>
                    <a:pt x="1030" y="2527"/>
                    <a:pt x="1137" y="3002"/>
                  </a:cubicBezTo>
                  <a:cubicBezTo>
                    <a:pt x="1245" y="3477"/>
                    <a:pt x="1546" y="6681"/>
                    <a:pt x="1571" y="6863"/>
                  </a:cubicBezTo>
                  <a:cubicBezTo>
                    <a:pt x="1596" y="7037"/>
                    <a:pt x="2394" y="11964"/>
                    <a:pt x="2427" y="12192"/>
                  </a:cubicBezTo>
                  <a:lnTo>
                    <a:pt x="2890" y="12130"/>
                  </a:lnTo>
                  <a:cubicBezTo>
                    <a:pt x="2890" y="12130"/>
                    <a:pt x="2815" y="10030"/>
                    <a:pt x="2654" y="8980"/>
                  </a:cubicBezTo>
                  <a:cubicBezTo>
                    <a:pt x="2497" y="7934"/>
                    <a:pt x="2282" y="6871"/>
                    <a:pt x="2228" y="6528"/>
                  </a:cubicBezTo>
                  <a:cubicBezTo>
                    <a:pt x="2171" y="6181"/>
                    <a:pt x="2005" y="2497"/>
                    <a:pt x="1836" y="1782"/>
                  </a:cubicBezTo>
                  <a:cubicBezTo>
                    <a:pt x="1662" y="1071"/>
                    <a:pt x="1224" y="0"/>
                    <a:pt x="12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1"/>
            <p:cNvSpPr/>
            <p:nvPr/>
          </p:nvSpPr>
          <p:spPr>
            <a:xfrm>
              <a:off x="7781560" y="2638371"/>
              <a:ext cx="442938" cy="63971"/>
            </a:xfrm>
            <a:custGeom>
              <a:rect b="b" l="l" r="r" t="t"/>
              <a:pathLst>
                <a:path extrusionOk="0" h="473" w="3275">
                  <a:moveTo>
                    <a:pt x="9" y="0"/>
                  </a:moveTo>
                  <a:lnTo>
                    <a:pt x="1" y="281"/>
                  </a:lnTo>
                  <a:cubicBezTo>
                    <a:pt x="1" y="281"/>
                    <a:pt x="600" y="447"/>
                    <a:pt x="985" y="463"/>
                  </a:cubicBezTo>
                  <a:cubicBezTo>
                    <a:pt x="1156" y="469"/>
                    <a:pt x="1324" y="472"/>
                    <a:pt x="1487" y="472"/>
                  </a:cubicBezTo>
                  <a:cubicBezTo>
                    <a:pt x="2491" y="472"/>
                    <a:pt x="3275" y="368"/>
                    <a:pt x="3275" y="368"/>
                  </a:cubicBezTo>
                  <a:lnTo>
                    <a:pt x="3225" y="50"/>
                  </a:lnTo>
                  <a:cubicBezTo>
                    <a:pt x="3225" y="50"/>
                    <a:pt x="2326" y="135"/>
                    <a:pt x="1518" y="135"/>
                  </a:cubicBezTo>
                  <a:cubicBezTo>
                    <a:pt x="1336" y="135"/>
                    <a:pt x="1158" y="131"/>
                    <a:pt x="997" y="120"/>
                  </a:cubicBezTo>
                  <a:cubicBezTo>
                    <a:pt x="426" y="83"/>
                    <a:pt x="9" y="0"/>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1"/>
            <p:cNvSpPr/>
            <p:nvPr/>
          </p:nvSpPr>
          <p:spPr>
            <a:xfrm>
              <a:off x="7639551" y="1935491"/>
              <a:ext cx="208147" cy="1677448"/>
            </a:xfrm>
            <a:custGeom>
              <a:rect b="b" l="l" r="r" t="t"/>
              <a:pathLst>
                <a:path extrusionOk="0" h="12403" w="1539">
                  <a:moveTo>
                    <a:pt x="1538" y="0"/>
                  </a:moveTo>
                  <a:lnTo>
                    <a:pt x="1538" y="0"/>
                  </a:lnTo>
                  <a:cubicBezTo>
                    <a:pt x="1538" y="0"/>
                    <a:pt x="1162" y="108"/>
                    <a:pt x="774" y="422"/>
                  </a:cubicBezTo>
                  <a:cubicBezTo>
                    <a:pt x="1" y="1059"/>
                    <a:pt x="414" y="12316"/>
                    <a:pt x="414" y="12316"/>
                  </a:cubicBezTo>
                  <a:lnTo>
                    <a:pt x="687" y="12403"/>
                  </a:lnTo>
                  <a:cubicBezTo>
                    <a:pt x="687" y="12403"/>
                    <a:pt x="955" y="1881"/>
                    <a:pt x="1009" y="1224"/>
                  </a:cubicBezTo>
                  <a:cubicBezTo>
                    <a:pt x="1063" y="575"/>
                    <a:pt x="1538" y="0"/>
                    <a:pt x="15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1"/>
            <p:cNvSpPr/>
            <p:nvPr/>
          </p:nvSpPr>
          <p:spPr>
            <a:xfrm>
              <a:off x="7838093" y="1975795"/>
              <a:ext cx="99002" cy="840415"/>
            </a:xfrm>
            <a:custGeom>
              <a:rect b="b" l="l" r="r" t="t"/>
              <a:pathLst>
                <a:path extrusionOk="0" h="6214" w="732">
                  <a:moveTo>
                    <a:pt x="228" y="0"/>
                  </a:moveTo>
                  <a:cubicBezTo>
                    <a:pt x="228" y="0"/>
                    <a:pt x="8" y="1029"/>
                    <a:pt x="4" y="2514"/>
                  </a:cubicBezTo>
                  <a:cubicBezTo>
                    <a:pt x="0" y="3990"/>
                    <a:pt x="112" y="5767"/>
                    <a:pt x="112" y="5767"/>
                  </a:cubicBezTo>
                  <a:lnTo>
                    <a:pt x="426" y="6214"/>
                  </a:lnTo>
                  <a:lnTo>
                    <a:pt x="732" y="5676"/>
                  </a:lnTo>
                  <a:cubicBezTo>
                    <a:pt x="732" y="5676"/>
                    <a:pt x="500" y="3465"/>
                    <a:pt x="447" y="2534"/>
                  </a:cubicBezTo>
                  <a:cubicBezTo>
                    <a:pt x="397" y="1604"/>
                    <a:pt x="500" y="54"/>
                    <a:pt x="500" y="54"/>
                  </a:cubicBez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1"/>
            <p:cNvSpPr/>
            <p:nvPr/>
          </p:nvSpPr>
          <p:spPr>
            <a:xfrm>
              <a:off x="7887864" y="1921561"/>
              <a:ext cx="56534" cy="53151"/>
            </a:xfrm>
            <a:custGeom>
              <a:rect b="b" l="l" r="r" t="t"/>
              <a:pathLst>
                <a:path extrusionOk="0" h="393" w="418">
                  <a:moveTo>
                    <a:pt x="145" y="0"/>
                  </a:moveTo>
                  <a:lnTo>
                    <a:pt x="41" y="4"/>
                  </a:lnTo>
                  <a:lnTo>
                    <a:pt x="12" y="141"/>
                  </a:lnTo>
                  <a:lnTo>
                    <a:pt x="0" y="393"/>
                  </a:lnTo>
                  <a:lnTo>
                    <a:pt x="0" y="393"/>
                  </a:lnTo>
                  <a:lnTo>
                    <a:pt x="418" y="356"/>
                  </a:lnTo>
                  <a:lnTo>
                    <a:pt x="145" y="0"/>
                  </a:lnTo>
                  <a:close/>
                </a:path>
              </a:pathLst>
            </a:custGeom>
            <a:solidFill>
              <a:srgbClr val="D9D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1"/>
            <p:cNvSpPr/>
            <p:nvPr/>
          </p:nvSpPr>
          <p:spPr>
            <a:xfrm>
              <a:off x="7860409" y="1922102"/>
              <a:ext cx="29214" cy="52610"/>
            </a:xfrm>
            <a:custGeom>
              <a:rect b="b" l="l" r="r" t="t"/>
              <a:pathLst>
                <a:path extrusionOk="0" h="389" w="216">
                  <a:moveTo>
                    <a:pt x="207" y="0"/>
                  </a:moveTo>
                  <a:lnTo>
                    <a:pt x="21" y="87"/>
                  </a:lnTo>
                  <a:lnTo>
                    <a:pt x="1" y="290"/>
                  </a:lnTo>
                  <a:lnTo>
                    <a:pt x="203" y="389"/>
                  </a:lnTo>
                  <a:lnTo>
                    <a:pt x="215" y="137"/>
                  </a:lnTo>
                  <a:lnTo>
                    <a:pt x="207" y="0"/>
                  </a:lnTo>
                  <a:close/>
                </a:path>
              </a:pathLst>
            </a:custGeom>
            <a:solidFill>
              <a:srgbClr val="D9D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1"/>
            <p:cNvSpPr/>
            <p:nvPr/>
          </p:nvSpPr>
          <p:spPr>
            <a:xfrm>
              <a:off x="7872176" y="1656476"/>
              <a:ext cx="197462" cy="238708"/>
            </a:xfrm>
            <a:custGeom>
              <a:rect b="b" l="l" r="r" t="t"/>
              <a:pathLst>
                <a:path extrusionOk="0" h="1765" w="1460">
                  <a:moveTo>
                    <a:pt x="1191" y="0"/>
                  </a:moveTo>
                  <a:lnTo>
                    <a:pt x="0" y="563"/>
                  </a:lnTo>
                  <a:cubicBezTo>
                    <a:pt x="0" y="563"/>
                    <a:pt x="4" y="1195"/>
                    <a:pt x="4" y="1613"/>
                  </a:cubicBezTo>
                  <a:cubicBezTo>
                    <a:pt x="4" y="1613"/>
                    <a:pt x="54" y="1737"/>
                    <a:pt x="430" y="1762"/>
                  </a:cubicBezTo>
                  <a:cubicBezTo>
                    <a:pt x="450" y="1763"/>
                    <a:pt x="470" y="1764"/>
                    <a:pt x="491" y="1764"/>
                  </a:cubicBezTo>
                  <a:cubicBezTo>
                    <a:pt x="834" y="1764"/>
                    <a:pt x="1351" y="1552"/>
                    <a:pt x="1460" y="1509"/>
                  </a:cubicBezTo>
                  <a:cubicBezTo>
                    <a:pt x="1360" y="1237"/>
                    <a:pt x="1191" y="5"/>
                    <a:pt x="1191" y="0"/>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1"/>
            <p:cNvSpPr/>
            <p:nvPr/>
          </p:nvSpPr>
          <p:spPr>
            <a:xfrm>
              <a:off x="7867172" y="1922102"/>
              <a:ext cx="62755" cy="61131"/>
            </a:xfrm>
            <a:custGeom>
              <a:rect b="b" l="l" r="r" t="t"/>
              <a:pathLst>
                <a:path extrusionOk="0" h="452" w="464">
                  <a:moveTo>
                    <a:pt x="33" y="0"/>
                  </a:moveTo>
                  <a:cubicBezTo>
                    <a:pt x="13" y="21"/>
                    <a:pt x="0" y="393"/>
                    <a:pt x="17" y="397"/>
                  </a:cubicBezTo>
                  <a:cubicBezTo>
                    <a:pt x="27" y="408"/>
                    <a:pt x="214" y="451"/>
                    <a:pt x="272" y="451"/>
                  </a:cubicBezTo>
                  <a:cubicBezTo>
                    <a:pt x="283" y="451"/>
                    <a:pt x="289" y="450"/>
                    <a:pt x="290" y="447"/>
                  </a:cubicBezTo>
                  <a:cubicBezTo>
                    <a:pt x="302" y="426"/>
                    <a:pt x="447" y="240"/>
                    <a:pt x="451" y="223"/>
                  </a:cubicBezTo>
                  <a:cubicBezTo>
                    <a:pt x="463" y="207"/>
                    <a:pt x="368" y="21"/>
                    <a:pt x="352" y="17"/>
                  </a:cubicBezTo>
                  <a:cubicBezTo>
                    <a:pt x="351" y="17"/>
                    <a:pt x="350" y="16"/>
                    <a:pt x="348" y="16"/>
                  </a:cubicBezTo>
                  <a:cubicBezTo>
                    <a:pt x="323" y="16"/>
                    <a:pt x="203" y="47"/>
                    <a:pt x="151" y="47"/>
                  </a:cubicBezTo>
                  <a:cubicBezTo>
                    <a:pt x="145" y="47"/>
                    <a:pt x="140" y="46"/>
                    <a:pt x="137" y="46"/>
                  </a:cubicBezTo>
                  <a:cubicBezTo>
                    <a:pt x="99" y="42"/>
                    <a:pt x="33"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1"/>
            <p:cNvSpPr/>
            <p:nvPr/>
          </p:nvSpPr>
          <p:spPr>
            <a:xfrm>
              <a:off x="7893409" y="1826347"/>
              <a:ext cx="202467" cy="162430"/>
            </a:xfrm>
            <a:custGeom>
              <a:rect b="b" l="l" r="r" t="t"/>
              <a:pathLst>
                <a:path extrusionOk="0" h="1201" w="1497">
                  <a:moveTo>
                    <a:pt x="1237" y="0"/>
                  </a:moveTo>
                  <a:cubicBezTo>
                    <a:pt x="1179" y="0"/>
                    <a:pt x="943" y="394"/>
                    <a:pt x="604" y="563"/>
                  </a:cubicBezTo>
                  <a:cubicBezTo>
                    <a:pt x="381" y="671"/>
                    <a:pt x="5" y="683"/>
                    <a:pt x="0" y="712"/>
                  </a:cubicBezTo>
                  <a:cubicBezTo>
                    <a:pt x="0" y="733"/>
                    <a:pt x="112" y="766"/>
                    <a:pt x="158" y="919"/>
                  </a:cubicBezTo>
                  <a:cubicBezTo>
                    <a:pt x="191" y="1018"/>
                    <a:pt x="191" y="1200"/>
                    <a:pt x="215" y="1200"/>
                  </a:cubicBezTo>
                  <a:cubicBezTo>
                    <a:pt x="240" y="1200"/>
                    <a:pt x="736" y="1002"/>
                    <a:pt x="960" y="853"/>
                  </a:cubicBezTo>
                  <a:cubicBezTo>
                    <a:pt x="1175" y="704"/>
                    <a:pt x="1497" y="373"/>
                    <a:pt x="1493" y="349"/>
                  </a:cubicBezTo>
                  <a:cubicBezTo>
                    <a:pt x="1476" y="320"/>
                    <a:pt x="1290" y="22"/>
                    <a:pt x="1241" y="1"/>
                  </a:cubicBezTo>
                  <a:cubicBezTo>
                    <a:pt x="1239" y="1"/>
                    <a:pt x="1238" y="0"/>
                    <a:pt x="12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1"/>
            <p:cNvSpPr/>
            <p:nvPr/>
          </p:nvSpPr>
          <p:spPr>
            <a:xfrm>
              <a:off x="7735171" y="1817556"/>
              <a:ext cx="139306" cy="596702"/>
            </a:xfrm>
            <a:custGeom>
              <a:rect b="b" l="l" r="r" t="t"/>
              <a:pathLst>
                <a:path extrusionOk="0" h="4412" w="1030">
                  <a:moveTo>
                    <a:pt x="1030" y="0"/>
                  </a:moveTo>
                  <a:lnTo>
                    <a:pt x="1030" y="0"/>
                  </a:lnTo>
                  <a:cubicBezTo>
                    <a:pt x="484" y="252"/>
                    <a:pt x="373" y="707"/>
                    <a:pt x="373" y="707"/>
                  </a:cubicBezTo>
                  <a:cubicBezTo>
                    <a:pt x="373" y="707"/>
                    <a:pt x="480" y="1240"/>
                    <a:pt x="455" y="1282"/>
                  </a:cubicBezTo>
                  <a:cubicBezTo>
                    <a:pt x="446" y="1296"/>
                    <a:pt x="426" y="1301"/>
                    <a:pt x="402" y="1301"/>
                  </a:cubicBezTo>
                  <a:cubicBezTo>
                    <a:pt x="368" y="1301"/>
                    <a:pt x="327" y="1292"/>
                    <a:pt x="304" y="1292"/>
                  </a:cubicBezTo>
                  <a:cubicBezTo>
                    <a:pt x="298" y="1292"/>
                    <a:pt x="293" y="1292"/>
                    <a:pt x="290" y="1294"/>
                  </a:cubicBezTo>
                  <a:cubicBezTo>
                    <a:pt x="269" y="1311"/>
                    <a:pt x="166" y="1447"/>
                    <a:pt x="83" y="2051"/>
                  </a:cubicBezTo>
                  <a:cubicBezTo>
                    <a:pt x="0" y="2658"/>
                    <a:pt x="224" y="4411"/>
                    <a:pt x="224" y="4411"/>
                  </a:cubicBezTo>
                  <a:cubicBezTo>
                    <a:pt x="224" y="4411"/>
                    <a:pt x="315" y="2906"/>
                    <a:pt x="373" y="2233"/>
                  </a:cubicBezTo>
                  <a:cubicBezTo>
                    <a:pt x="430" y="1555"/>
                    <a:pt x="637" y="1170"/>
                    <a:pt x="749" y="992"/>
                  </a:cubicBezTo>
                  <a:cubicBezTo>
                    <a:pt x="864" y="810"/>
                    <a:pt x="1026" y="695"/>
                    <a:pt x="1026" y="695"/>
                  </a:cubicBezTo>
                  <a:lnTo>
                    <a:pt x="10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1"/>
            <p:cNvSpPr/>
            <p:nvPr/>
          </p:nvSpPr>
          <p:spPr>
            <a:xfrm>
              <a:off x="7847561" y="1890724"/>
              <a:ext cx="40980" cy="86828"/>
            </a:xfrm>
            <a:custGeom>
              <a:rect b="b" l="l" r="r" t="t"/>
              <a:pathLst>
                <a:path extrusionOk="0" h="642" w="303">
                  <a:moveTo>
                    <a:pt x="195" y="1"/>
                  </a:moveTo>
                  <a:cubicBezTo>
                    <a:pt x="158" y="1"/>
                    <a:pt x="0" y="290"/>
                    <a:pt x="0" y="336"/>
                  </a:cubicBezTo>
                  <a:cubicBezTo>
                    <a:pt x="4" y="388"/>
                    <a:pt x="77" y="642"/>
                    <a:pt x="95" y="642"/>
                  </a:cubicBezTo>
                  <a:cubicBezTo>
                    <a:pt x="95" y="642"/>
                    <a:pt x="95" y="642"/>
                    <a:pt x="96" y="641"/>
                  </a:cubicBezTo>
                  <a:cubicBezTo>
                    <a:pt x="108" y="629"/>
                    <a:pt x="133" y="497"/>
                    <a:pt x="178" y="410"/>
                  </a:cubicBezTo>
                  <a:cubicBezTo>
                    <a:pt x="224" y="307"/>
                    <a:pt x="302" y="232"/>
                    <a:pt x="302" y="232"/>
                  </a:cubicBezTo>
                  <a:cubicBezTo>
                    <a:pt x="162" y="87"/>
                    <a:pt x="203" y="1"/>
                    <a:pt x="1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1"/>
            <p:cNvSpPr/>
            <p:nvPr/>
          </p:nvSpPr>
          <p:spPr>
            <a:xfrm>
              <a:off x="7792245" y="1467130"/>
              <a:ext cx="280775" cy="388289"/>
            </a:xfrm>
            <a:custGeom>
              <a:rect b="b" l="l" r="r" t="t"/>
              <a:pathLst>
                <a:path extrusionOk="0" h="2871" w="2076">
                  <a:moveTo>
                    <a:pt x="1099" y="1"/>
                  </a:moveTo>
                  <a:cubicBezTo>
                    <a:pt x="1062" y="1"/>
                    <a:pt x="1025" y="3"/>
                    <a:pt x="988" y="7"/>
                  </a:cubicBezTo>
                  <a:cubicBezTo>
                    <a:pt x="459" y="61"/>
                    <a:pt x="87" y="429"/>
                    <a:pt x="37" y="991"/>
                  </a:cubicBezTo>
                  <a:cubicBezTo>
                    <a:pt x="37" y="991"/>
                    <a:pt x="0" y="1508"/>
                    <a:pt x="13" y="1549"/>
                  </a:cubicBezTo>
                  <a:cubicBezTo>
                    <a:pt x="25" y="1586"/>
                    <a:pt x="62" y="1706"/>
                    <a:pt x="75" y="1752"/>
                  </a:cubicBezTo>
                  <a:cubicBezTo>
                    <a:pt x="87" y="1797"/>
                    <a:pt x="91" y="2062"/>
                    <a:pt x="137" y="2169"/>
                  </a:cubicBezTo>
                  <a:cubicBezTo>
                    <a:pt x="182" y="2281"/>
                    <a:pt x="335" y="2500"/>
                    <a:pt x="422" y="2645"/>
                  </a:cubicBezTo>
                  <a:cubicBezTo>
                    <a:pt x="512" y="2792"/>
                    <a:pt x="599" y="2870"/>
                    <a:pt x="705" y="2870"/>
                  </a:cubicBezTo>
                  <a:cubicBezTo>
                    <a:pt x="715" y="2870"/>
                    <a:pt x="726" y="2870"/>
                    <a:pt x="736" y="2868"/>
                  </a:cubicBezTo>
                  <a:cubicBezTo>
                    <a:pt x="1063" y="2823"/>
                    <a:pt x="1393" y="2620"/>
                    <a:pt x="1567" y="2475"/>
                  </a:cubicBezTo>
                  <a:cubicBezTo>
                    <a:pt x="1736" y="2331"/>
                    <a:pt x="2075" y="1566"/>
                    <a:pt x="2038" y="946"/>
                  </a:cubicBezTo>
                  <a:cubicBezTo>
                    <a:pt x="2008" y="370"/>
                    <a:pt x="1577" y="1"/>
                    <a:pt x="1099"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1"/>
            <p:cNvSpPr/>
            <p:nvPr/>
          </p:nvSpPr>
          <p:spPr>
            <a:xfrm>
              <a:off x="7781966" y="1452388"/>
              <a:ext cx="325678" cy="235597"/>
            </a:xfrm>
            <a:custGeom>
              <a:rect b="b" l="l" r="r" t="t"/>
              <a:pathLst>
                <a:path extrusionOk="0" h="1742" w="2408">
                  <a:moveTo>
                    <a:pt x="1097" y="0"/>
                  </a:moveTo>
                  <a:cubicBezTo>
                    <a:pt x="466" y="0"/>
                    <a:pt x="0" y="689"/>
                    <a:pt x="31" y="1046"/>
                  </a:cubicBezTo>
                  <a:cubicBezTo>
                    <a:pt x="43" y="1137"/>
                    <a:pt x="93" y="1257"/>
                    <a:pt x="337" y="1257"/>
                  </a:cubicBezTo>
                  <a:cubicBezTo>
                    <a:pt x="555" y="1257"/>
                    <a:pt x="807" y="929"/>
                    <a:pt x="1095" y="929"/>
                  </a:cubicBezTo>
                  <a:cubicBezTo>
                    <a:pt x="1128" y="929"/>
                    <a:pt x="1162" y="933"/>
                    <a:pt x="1196" y="943"/>
                  </a:cubicBezTo>
                  <a:cubicBezTo>
                    <a:pt x="1403" y="997"/>
                    <a:pt x="1416" y="1340"/>
                    <a:pt x="1411" y="1398"/>
                  </a:cubicBezTo>
                  <a:cubicBezTo>
                    <a:pt x="1407" y="1451"/>
                    <a:pt x="1619" y="1741"/>
                    <a:pt x="1671" y="1741"/>
                  </a:cubicBezTo>
                  <a:cubicBezTo>
                    <a:pt x="1671" y="1741"/>
                    <a:pt x="1672" y="1741"/>
                    <a:pt x="1672" y="1741"/>
                  </a:cubicBezTo>
                  <a:cubicBezTo>
                    <a:pt x="1717" y="1737"/>
                    <a:pt x="1825" y="1468"/>
                    <a:pt x="1825" y="1468"/>
                  </a:cubicBezTo>
                  <a:lnTo>
                    <a:pt x="2147" y="1481"/>
                  </a:lnTo>
                  <a:cubicBezTo>
                    <a:pt x="2147" y="1481"/>
                    <a:pt x="2408" y="244"/>
                    <a:pt x="1267" y="17"/>
                  </a:cubicBezTo>
                  <a:cubicBezTo>
                    <a:pt x="1209" y="6"/>
                    <a:pt x="1152" y="0"/>
                    <a:pt x="10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1"/>
            <p:cNvSpPr/>
            <p:nvPr/>
          </p:nvSpPr>
          <p:spPr>
            <a:xfrm>
              <a:off x="8017701" y="1630238"/>
              <a:ext cx="62079" cy="93455"/>
            </a:xfrm>
            <a:custGeom>
              <a:rect b="b" l="l" r="r" t="t"/>
              <a:pathLst>
                <a:path extrusionOk="0" h="691" w="459">
                  <a:moveTo>
                    <a:pt x="280" y="0"/>
                  </a:moveTo>
                  <a:cubicBezTo>
                    <a:pt x="169" y="0"/>
                    <a:pt x="65" y="190"/>
                    <a:pt x="65" y="190"/>
                  </a:cubicBezTo>
                  <a:cubicBezTo>
                    <a:pt x="1" y="429"/>
                    <a:pt x="55" y="691"/>
                    <a:pt x="161" y="691"/>
                  </a:cubicBezTo>
                  <a:cubicBezTo>
                    <a:pt x="164" y="691"/>
                    <a:pt x="166" y="691"/>
                    <a:pt x="169" y="691"/>
                  </a:cubicBezTo>
                  <a:cubicBezTo>
                    <a:pt x="284" y="686"/>
                    <a:pt x="392" y="550"/>
                    <a:pt x="425" y="385"/>
                  </a:cubicBezTo>
                  <a:cubicBezTo>
                    <a:pt x="458" y="219"/>
                    <a:pt x="388" y="0"/>
                    <a:pt x="280"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1"/>
            <p:cNvSpPr/>
            <p:nvPr/>
          </p:nvSpPr>
          <p:spPr>
            <a:xfrm>
              <a:off x="7670928" y="1531372"/>
              <a:ext cx="500418" cy="148229"/>
            </a:xfrm>
            <a:custGeom>
              <a:rect b="b" l="l" r="r" t="t"/>
              <a:pathLst>
                <a:path extrusionOk="0" h="1096" w="3700">
                  <a:moveTo>
                    <a:pt x="2902" y="0"/>
                  </a:moveTo>
                  <a:cubicBezTo>
                    <a:pt x="2198" y="0"/>
                    <a:pt x="1124" y="103"/>
                    <a:pt x="579" y="264"/>
                  </a:cubicBezTo>
                  <a:cubicBezTo>
                    <a:pt x="0" y="433"/>
                    <a:pt x="136" y="611"/>
                    <a:pt x="136" y="611"/>
                  </a:cubicBezTo>
                  <a:cubicBezTo>
                    <a:pt x="145" y="731"/>
                    <a:pt x="521" y="1033"/>
                    <a:pt x="967" y="1083"/>
                  </a:cubicBezTo>
                  <a:cubicBezTo>
                    <a:pt x="1056" y="1092"/>
                    <a:pt x="1152" y="1096"/>
                    <a:pt x="1254" y="1096"/>
                  </a:cubicBezTo>
                  <a:cubicBezTo>
                    <a:pt x="2140" y="1096"/>
                    <a:pt x="3449" y="766"/>
                    <a:pt x="3634" y="239"/>
                  </a:cubicBezTo>
                  <a:cubicBezTo>
                    <a:pt x="3634" y="239"/>
                    <a:pt x="3634" y="239"/>
                    <a:pt x="3634" y="239"/>
                  </a:cubicBezTo>
                  <a:cubicBezTo>
                    <a:pt x="3635" y="239"/>
                    <a:pt x="3699" y="32"/>
                    <a:pt x="3196" y="8"/>
                  </a:cubicBezTo>
                  <a:cubicBezTo>
                    <a:pt x="3109" y="3"/>
                    <a:pt x="3010" y="0"/>
                    <a:pt x="29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1"/>
            <p:cNvSpPr/>
            <p:nvPr/>
          </p:nvSpPr>
          <p:spPr>
            <a:xfrm>
              <a:off x="7777097" y="1427773"/>
              <a:ext cx="295382" cy="183257"/>
            </a:xfrm>
            <a:custGeom>
              <a:rect b="b" l="l" r="r" t="t"/>
              <a:pathLst>
                <a:path extrusionOk="0" h="1355" w="2184">
                  <a:moveTo>
                    <a:pt x="1659" y="1"/>
                  </a:moveTo>
                  <a:cubicBezTo>
                    <a:pt x="1448" y="1"/>
                    <a:pt x="1001" y="38"/>
                    <a:pt x="1001" y="38"/>
                  </a:cubicBezTo>
                  <a:cubicBezTo>
                    <a:pt x="1001" y="38"/>
                    <a:pt x="306" y="116"/>
                    <a:pt x="249" y="154"/>
                  </a:cubicBezTo>
                  <a:cubicBezTo>
                    <a:pt x="191" y="187"/>
                    <a:pt x="129" y="476"/>
                    <a:pt x="87" y="575"/>
                  </a:cubicBezTo>
                  <a:cubicBezTo>
                    <a:pt x="42" y="695"/>
                    <a:pt x="13" y="836"/>
                    <a:pt x="5" y="889"/>
                  </a:cubicBezTo>
                  <a:cubicBezTo>
                    <a:pt x="1" y="943"/>
                    <a:pt x="42" y="1274"/>
                    <a:pt x="42" y="1274"/>
                  </a:cubicBezTo>
                  <a:cubicBezTo>
                    <a:pt x="42" y="1274"/>
                    <a:pt x="122" y="1354"/>
                    <a:pt x="570" y="1354"/>
                  </a:cubicBezTo>
                  <a:cubicBezTo>
                    <a:pt x="714" y="1354"/>
                    <a:pt x="898" y="1346"/>
                    <a:pt x="1129" y="1324"/>
                  </a:cubicBezTo>
                  <a:cubicBezTo>
                    <a:pt x="1675" y="1274"/>
                    <a:pt x="2183" y="1067"/>
                    <a:pt x="2183" y="1067"/>
                  </a:cubicBezTo>
                  <a:cubicBezTo>
                    <a:pt x="2183" y="1067"/>
                    <a:pt x="2154" y="732"/>
                    <a:pt x="2138" y="679"/>
                  </a:cubicBezTo>
                  <a:cubicBezTo>
                    <a:pt x="2125" y="629"/>
                    <a:pt x="2068" y="493"/>
                    <a:pt x="2001" y="389"/>
                  </a:cubicBezTo>
                  <a:cubicBezTo>
                    <a:pt x="1939" y="302"/>
                    <a:pt x="1824" y="34"/>
                    <a:pt x="1762" y="9"/>
                  </a:cubicBezTo>
                  <a:cubicBezTo>
                    <a:pt x="1749" y="3"/>
                    <a:pt x="1711" y="1"/>
                    <a:pt x="1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1"/>
            <p:cNvSpPr/>
            <p:nvPr/>
          </p:nvSpPr>
          <p:spPr>
            <a:xfrm>
              <a:off x="7802253" y="1424662"/>
              <a:ext cx="221537" cy="59102"/>
            </a:xfrm>
            <a:custGeom>
              <a:rect b="b" l="l" r="r" t="t"/>
              <a:pathLst>
                <a:path extrusionOk="0" h="437" w="1638">
                  <a:moveTo>
                    <a:pt x="1406" y="1"/>
                  </a:moveTo>
                  <a:cubicBezTo>
                    <a:pt x="1192" y="1"/>
                    <a:pt x="811" y="57"/>
                    <a:pt x="811" y="57"/>
                  </a:cubicBezTo>
                  <a:cubicBezTo>
                    <a:pt x="811" y="57"/>
                    <a:pt x="158" y="94"/>
                    <a:pt x="87" y="160"/>
                  </a:cubicBezTo>
                  <a:cubicBezTo>
                    <a:pt x="1" y="247"/>
                    <a:pt x="311" y="437"/>
                    <a:pt x="311" y="437"/>
                  </a:cubicBezTo>
                  <a:cubicBezTo>
                    <a:pt x="311" y="437"/>
                    <a:pt x="1638" y="86"/>
                    <a:pt x="1538" y="19"/>
                  </a:cubicBezTo>
                  <a:cubicBezTo>
                    <a:pt x="1520" y="6"/>
                    <a:pt x="1471" y="1"/>
                    <a:pt x="14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1"/>
            <p:cNvSpPr/>
            <p:nvPr/>
          </p:nvSpPr>
          <p:spPr>
            <a:xfrm>
              <a:off x="7779937" y="1547467"/>
              <a:ext cx="291460" cy="69246"/>
            </a:xfrm>
            <a:custGeom>
              <a:rect b="b" l="l" r="r" t="t"/>
              <a:pathLst>
                <a:path extrusionOk="0" h="512" w="2155">
                  <a:moveTo>
                    <a:pt x="2142" y="0"/>
                  </a:moveTo>
                  <a:cubicBezTo>
                    <a:pt x="2142" y="0"/>
                    <a:pt x="1596" y="240"/>
                    <a:pt x="653" y="331"/>
                  </a:cubicBezTo>
                  <a:cubicBezTo>
                    <a:pt x="580" y="338"/>
                    <a:pt x="515" y="341"/>
                    <a:pt x="457" y="341"/>
                  </a:cubicBezTo>
                  <a:cubicBezTo>
                    <a:pt x="72" y="341"/>
                    <a:pt x="0" y="207"/>
                    <a:pt x="0" y="207"/>
                  </a:cubicBezTo>
                  <a:lnTo>
                    <a:pt x="0" y="207"/>
                  </a:lnTo>
                  <a:lnTo>
                    <a:pt x="17" y="377"/>
                  </a:lnTo>
                  <a:cubicBezTo>
                    <a:pt x="17" y="377"/>
                    <a:pt x="51" y="512"/>
                    <a:pt x="447" y="512"/>
                  </a:cubicBezTo>
                  <a:cubicBezTo>
                    <a:pt x="511" y="512"/>
                    <a:pt x="583" y="508"/>
                    <a:pt x="666" y="501"/>
                  </a:cubicBezTo>
                  <a:cubicBezTo>
                    <a:pt x="1749" y="397"/>
                    <a:pt x="2154" y="170"/>
                    <a:pt x="2154" y="170"/>
                  </a:cubicBezTo>
                  <a:lnTo>
                    <a:pt x="2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1"/>
            <p:cNvSpPr/>
            <p:nvPr/>
          </p:nvSpPr>
          <p:spPr>
            <a:xfrm>
              <a:off x="8285355" y="2581837"/>
              <a:ext cx="90752" cy="105221"/>
            </a:xfrm>
            <a:custGeom>
              <a:rect b="b" l="l" r="r" t="t"/>
              <a:pathLst>
                <a:path extrusionOk="0" h="778" w="671">
                  <a:moveTo>
                    <a:pt x="0" y="1"/>
                  </a:moveTo>
                  <a:lnTo>
                    <a:pt x="62" y="348"/>
                  </a:lnTo>
                  <a:cubicBezTo>
                    <a:pt x="62" y="348"/>
                    <a:pt x="397" y="459"/>
                    <a:pt x="480" y="538"/>
                  </a:cubicBezTo>
                  <a:cubicBezTo>
                    <a:pt x="567" y="617"/>
                    <a:pt x="670" y="778"/>
                    <a:pt x="670" y="778"/>
                  </a:cubicBezTo>
                  <a:lnTo>
                    <a:pt x="625" y="335"/>
                  </a:lnTo>
                  <a:cubicBezTo>
                    <a:pt x="625" y="335"/>
                    <a:pt x="621" y="203"/>
                    <a:pt x="410" y="116"/>
                  </a:cubicBezTo>
                  <a:cubicBezTo>
                    <a:pt x="195" y="34"/>
                    <a:pt x="1" y="1"/>
                    <a:pt x="0" y="1"/>
                  </a:cubicBezTo>
                  <a:close/>
                </a:path>
              </a:pathLst>
            </a:custGeom>
            <a:solidFill>
              <a:srgbClr val="684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1"/>
            <p:cNvSpPr/>
            <p:nvPr/>
          </p:nvSpPr>
          <p:spPr>
            <a:xfrm>
              <a:off x="7943721" y="1873413"/>
              <a:ext cx="455787" cy="1790919"/>
            </a:xfrm>
            <a:custGeom>
              <a:rect b="b" l="l" r="r" t="t"/>
              <a:pathLst>
                <a:path extrusionOk="0" h="13242" w="3370">
                  <a:moveTo>
                    <a:pt x="1059" y="1"/>
                  </a:moveTo>
                  <a:cubicBezTo>
                    <a:pt x="1059" y="1"/>
                    <a:pt x="257" y="1158"/>
                    <a:pt x="129" y="2076"/>
                  </a:cubicBezTo>
                  <a:cubicBezTo>
                    <a:pt x="0" y="2998"/>
                    <a:pt x="509" y="13147"/>
                    <a:pt x="509" y="13147"/>
                  </a:cubicBezTo>
                  <a:cubicBezTo>
                    <a:pt x="509" y="13147"/>
                    <a:pt x="941" y="13242"/>
                    <a:pt x="1777" y="13242"/>
                  </a:cubicBezTo>
                  <a:cubicBezTo>
                    <a:pt x="1866" y="13242"/>
                    <a:pt x="1960" y="13241"/>
                    <a:pt x="2059" y="13238"/>
                  </a:cubicBezTo>
                  <a:cubicBezTo>
                    <a:pt x="2985" y="13217"/>
                    <a:pt x="3349" y="13007"/>
                    <a:pt x="3349" y="13007"/>
                  </a:cubicBezTo>
                  <a:cubicBezTo>
                    <a:pt x="3349" y="13007"/>
                    <a:pt x="3370" y="7678"/>
                    <a:pt x="3109" y="6090"/>
                  </a:cubicBezTo>
                  <a:cubicBezTo>
                    <a:pt x="2667" y="3370"/>
                    <a:pt x="2907" y="951"/>
                    <a:pt x="2568" y="579"/>
                  </a:cubicBezTo>
                  <a:cubicBezTo>
                    <a:pt x="2237" y="211"/>
                    <a:pt x="1059" y="1"/>
                    <a:pt x="10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1"/>
            <p:cNvSpPr/>
            <p:nvPr/>
          </p:nvSpPr>
          <p:spPr>
            <a:xfrm>
              <a:off x="7928033" y="1782797"/>
              <a:ext cx="189212" cy="619694"/>
            </a:xfrm>
            <a:custGeom>
              <a:rect b="b" l="l" r="r" t="t"/>
              <a:pathLst>
                <a:path extrusionOk="0" h="4582" w="1399">
                  <a:moveTo>
                    <a:pt x="1229" y="1"/>
                  </a:moveTo>
                  <a:cubicBezTo>
                    <a:pt x="1229" y="1"/>
                    <a:pt x="1241" y="220"/>
                    <a:pt x="1100" y="468"/>
                  </a:cubicBezTo>
                  <a:cubicBezTo>
                    <a:pt x="914" y="799"/>
                    <a:pt x="327" y="1220"/>
                    <a:pt x="327" y="1220"/>
                  </a:cubicBezTo>
                  <a:cubicBezTo>
                    <a:pt x="327" y="1220"/>
                    <a:pt x="501" y="1646"/>
                    <a:pt x="468" y="1683"/>
                  </a:cubicBezTo>
                  <a:cubicBezTo>
                    <a:pt x="431" y="1716"/>
                    <a:pt x="125" y="1919"/>
                    <a:pt x="63" y="1977"/>
                  </a:cubicBezTo>
                  <a:cubicBezTo>
                    <a:pt x="1" y="2035"/>
                    <a:pt x="373" y="4581"/>
                    <a:pt x="373" y="4581"/>
                  </a:cubicBezTo>
                  <a:cubicBezTo>
                    <a:pt x="373" y="4581"/>
                    <a:pt x="505" y="2250"/>
                    <a:pt x="757" y="1708"/>
                  </a:cubicBezTo>
                  <a:cubicBezTo>
                    <a:pt x="1009" y="1167"/>
                    <a:pt x="1262" y="1167"/>
                    <a:pt x="1398" y="716"/>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1"/>
            <p:cNvSpPr/>
            <p:nvPr/>
          </p:nvSpPr>
          <p:spPr>
            <a:xfrm>
              <a:off x="8043804" y="1933733"/>
              <a:ext cx="292542" cy="608875"/>
            </a:xfrm>
            <a:custGeom>
              <a:rect b="b" l="l" r="r" t="t"/>
              <a:pathLst>
                <a:path extrusionOk="0" h="4502" w="2163">
                  <a:moveTo>
                    <a:pt x="1415" y="0"/>
                  </a:moveTo>
                  <a:cubicBezTo>
                    <a:pt x="835" y="0"/>
                    <a:pt x="643" y="523"/>
                    <a:pt x="530" y="919"/>
                  </a:cubicBezTo>
                  <a:cubicBezTo>
                    <a:pt x="414" y="1316"/>
                    <a:pt x="1" y="3928"/>
                    <a:pt x="71" y="4152"/>
                  </a:cubicBezTo>
                  <a:cubicBezTo>
                    <a:pt x="122" y="4314"/>
                    <a:pt x="428" y="4501"/>
                    <a:pt x="718" y="4501"/>
                  </a:cubicBezTo>
                  <a:cubicBezTo>
                    <a:pt x="826" y="4501"/>
                    <a:pt x="932" y="4475"/>
                    <a:pt x="1022" y="4412"/>
                  </a:cubicBezTo>
                  <a:cubicBezTo>
                    <a:pt x="1253" y="4247"/>
                    <a:pt x="2068" y="1671"/>
                    <a:pt x="2117" y="1175"/>
                  </a:cubicBezTo>
                  <a:cubicBezTo>
                    <a:pt x="2163" y="679"/>
                    <a:pt x="1977" y="22"/>
                    <a:pt x="1456" y="1"/>
                  </a:cubicBezTo>
                  <a:cubicBezTo>
                    <a:pt x="1442" y="0"/>
                    <a:pt x="1429" y="0"/>
                    <a:pt x="14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1"/>
            <p:cNvSpPr/>
            <p:nvPr/>
          </p:nvSpPr>
          <p:spPr>
            <a:xfrm>
              <a:off x="7728949" y="2256838"/>
              <a:ext cx="113203" cy="130782"/>
            </a:xfrm>
            <a:custGeom>
              <a:rect b="b" l="l" r="r" t="t"/>
              <a:pathLst>
                <a:path extrusionOk="0" h="967" w="837">
                  <a:moveTo>
                    <a:pt x="595" y="1"/>
                  </a:moveTo>
                  <a:cubicBezTo>
                    <a:pt x="447" y="1"/>
                    <a:pt x="239" y="204"/>
                    <a:pt x="125" y="394"/>
                  </a:cubicBezTo>
                  <a:cubicBezTo>
                    <a:pt x="1" y="601"/>
                    <a:pt x="5" y="928"/>
                    <a:pt x="92" y="957"/>
                  </a:cubicBezTo>
                  <a:cubicBezTo>
                    <a:pt x="109" y="963"/>
                    <a:pt x="134" y="967"/>
                    <a:pt x="164" y="967"/>
                  </a:cubicBezTo>
                  <a:cubicBezTo>
                    <a:pt x="293" y="967"/>
                    <a:pt x="518" y="896"/>
                    <a:pt x="662" y="638"/>
                  </a:cubicBezTo>
                  <a:cubicBezTo>
                    <a:pt x="836" y="316"/>
                    <a:pt x="724" y="30"/>
                    <a:pt x="633" y="6"/>
                  </a:cubicBezTo>
                  <a:cubicBezTo>
                    <a:pt x="621" y="2"/>
                    <a:pt x="609" y="1"/>
                    <a:pt x="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1"/>
            <p:cNvSpPr/>
            <p:nvPr/>
          </p:nvSpPr>
          <p:spPr>
            <a:xfrm>
              <a:off x="7701088" y="2258191"/>
              <a:ext cx="87370" cy="102245"/>
            </a:xfrm>
            <a:custGeom>
              <a:rect b="b" l="l" r="r" t="t"/>
              <a:pathLst>
                <a:path extrusionOk="0" h="756" w="646">
                  <a:moveTo>
                    <a:pt x="457" y="0"/>
                  </a:moveTo>
                  <a:cubicBezTo>
                    <a:pt x="404" y="0"/>
                    <a:pt x="304" y="43"/>
                    <a:pt x="174" y="289"/>
                  </a:cubicBezTo>
                  <a:cubicBezTo>
                    <a:pt x="0" y="628"/>
                    <a:pt x="46" y="723"/>
                    <a:pt x="87" y="752"/>
                  </a:cubicBezTo>
                  <a:cubicBezTo>
                    <a:pt x="91" y="755"/>
                    <a:pt x="97" y="756"/>
                    <a:pt x="104" y="756"/>
                  </a:cubicBezTo>
                  <a:cubicBezTo>
                    <a:pt x="175" y="756"/>
                    <a:pt x="393" y="650"/>
                    <a:pt x="513" y="467"/>
                  </a:cubicBezTo>
                  <a:cubicBezTo>
                    <a:pt x="645" y="264"/>
                    <a:pt x="579" y="62"/>
                    <a:pt x="500" y="12"/>
                  </a:cubicBezTo>
                  <a:cubicBezTo>
                    <a:pt x="500" y="12"/>
                    <a:pt x="485" y="0"/>
                    <a:pt x="457" y="0"/>
                  </a:cubicBezTo>
                  <a:close/>
                </a:path>
              </a:pathLst>
            </a:custGeom>
            <a:solidFill>
              <a:srgbClr val="C1BF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1"/>
            <p:cNvSpPr/>
            <p:nvPr/>
          </p:nvSpPr>
          <p:spPr>
            <a:xfrm>
              <a:off x="7690404" y="2254133"/>
              <a:ext cx="523546" cy="290913"/>
            </a:xfrm>
            <a:custGeom>
              <a:rect b="b" l="l" r="r" t="t"/>
              <a:pathLst>
                <a:path extrusionOk="0" h="2151" w="3871">
                  <a:moveTo>
                    <a:pt x="207" y="1"/>
                  </a:moveTo>
                  <a:lnTo>
                    <a:pt x="1" y="522"/>
                  </a:lnTo>
                  <a:cubicBezTo>
                    <a:pt x="1" y="522"/>
                    <a:pt x="1398" y="1469"/>
                    <a:pt x="1915" y="1721"/>
                  </a:cubicBezTo>
                  <a:cubicBezTo>
                    <a:pt x="2258" y="1888"/>
                    <a:pt x="2849" y="2150"/>
                    <a:pt x="3261" y="2150"/>
                  </a:cubicBezTo>
                  <a:cubicBezTo>
                    <a:pt x="3469" y="2150"/>
                    <a:pt x="3631" y="2083"/>
                    <a:pt x="3693" y="1903"/>
                  </a:cubicBezTo>
                  <a:cubicBezTo>
                    <a:pt x="3870" y="1353"/>
                    <a:pt x="3333" y="960"/>
                    <a:pt x="3184" y="894"/>
                  </a:cubicBezTo>
                  <a:cubicBezTo>
                    <a:pt x="1721" y="270"/>
                    <a:pt x="207" y="1"/>
                    <a:pt x="207"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1"/>
            <p:cNvSpPr/>
            <p:nvPr/>
          </p:nvSpPr>
          <p:spPr>
            <a:xfrm>
              <a:off x="7712855" y="2259814"/>
              <a:ext cx="132002" cy="150528"/>
            </a:xfrm>
            <a:custGeom>
              <a:rect b="b" l="l" r="r" t="t"/>
              <a:pathLst>
                <a:path extrusionOk="0" h="1113" w="976">
                  <a:moveTo>
                    <a:pt x="409" y="0"/>
                  </a:moveTo>
                  <a:cubicBezTo>
                    <a:pt x="409" y="0"/>
                    <a:pt x="517" y="87"/>
                    <a:pt x="335" y="443"/>
                  </a:cubicBezTo>
                  <a:cubicBezTo>
                    <a:pt x="199" y="720"/>
                    <a:pt x="0" y="740"/>
                    <a:pt x="0" y="740"/>
                  </a:cubicBezTo>
                  <a:lnTo>
                    <a:pt x="624" y="1112"/>
                  </a:lnTo>
                  <a:lnTo>
                    <a:pt x="976" y="161"/>
                  </a:lnTo>
                  <a:lnTo>
                    <a:pt x="40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1"/>
            <p:cNvSpPr/>
            <p:nvPr/>
          </p:nvSpPr>
          <p:spPr>
            <a:xfrm>
              <a:off x="7740716" y="2257515"/>
              <a:ext cx="481078" cy="291995"/>
            </a:xfrm>
            <a:custGeom>
              <a:rect b="b" l="l" r="r" t="t"/>
              <a:pathLst>
                <a:path extrusionOk="0" h="2159" w="3557">
                  <a:moveTo>
                    <a:pt x="551" y="1"/>
                  </a:moveTo>
                  <a:cubicBezTo>
                    <a:pt x="551" y="1"/>
                    <a:pt x="646" y="207"/>
                    <a:pt x="489" y="551"/>
                  </a:cubicBezTo>
                  <a:cubicBezTo>
                    <a:pt x="307" y="935"/>
                    <a:pt x="1" y="952"/>
                    <a:pt x="1" y="952"/>
                  </a:cubicBezTo>
                  <a:cubicBezTo>
                    <a:pt x="1" y="952"/>
                    <a:pt x="997" y="1563"/>
                    <a:pt x="1514" y="1816"/>
                  </a:cubicBezTo>
                  <a:cubicBezTo>
                    <a:pt x="1830" y="1970"/>
                    <a:pt x="2389" y="2158"/>
                    <a:pt x="2816" y="2158"/>
                  </a:cubicBezTo>
                  <a:cubicBezTo>
                    <a:pt x="3087" y="2158"/>
                    <a:pt x="3305" y="2082"/>
                    <a:pt x="3374" y="1873"/>
                  </a:cubicBezTo>
                  <a:cubicBezTo>
                    <a:pt x="3556" y="1324"/>
                    <a:pt x="2990" y="906"/>
                    <a:pt x="2845" y="844"/>
                  </a:cubicBezTo>
                  <a:cubicBezTo>
                    <a:pt x="1382" y="220"/>
                    <a:pt x="551" y="1"/>
                    <a:pt x="5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1"/>
            <p:cNvSpPr/>
            <p:nvPr/>
          </p:nvSpPr>
          <p:spPr>
            <a:xfrm>
              <a:off x="8042181" y="2562227"/>
              <a:ext cx="333928" cy="146741"/>
            </a:xfrm>
            <a:custGeom>
              <a:rect b="b" l="l" r="r" t="t"/>
              <a:pathLst>
                <a:path extrusionOk="0" h="1085" w="2469">
                  <a:moveTo>
                    <a:pt x="0" y="1"/>
                  </a:moveTo>
                  <a:lnTo>
                    <a:pt x="29" y="336"/>
                  </a:lnTo>
                  <a:cubicBezTo>
                    <a:pt x="29" y="336"/>
                    <a:pt x="732" y="832"/>
                    <a:pt x="1468" y="1034"/>
                  </a:cubicBezTo>
                  <a:cubicBezTo>
                    <a:pt x="1600" y="1070"/>
                    <a:pt x="1724" y="1084"/>
                    <a:pt x="1835" y="1084"/>
                  </a:cubicBezTo>
                  <a:cubicBezTo>
                    <a:pt x="2224" y="1084"/>
                    <a:pt x="2468" y="914"/>
                    <a:pt x="2468" y="914"/>
                  </a:cubicBezTo>
                  <a:lnTo>
                    <a:pt x="2423" y="472"/>
                  </a:lnTo>
                  <a:cubicBezTo>
                    <a:pt x="2423" y="472"/>
                    <a:pt x="2216" y="655"/>
                    <a:pt x="1857" y="655"/>
                  </a:cubicBezTo>
                  <a:cubicBezTo>
                    <a:pt x="1765" y="655"/>
                    <a:pt x="1662" y="643"/>
                    <a:pt x="1550" y="613"/>
                  </a:cubicBezTo>
                  <a:cubicBezTo>
                    <a:pt x="835" y="414"/>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1"/>
            <p:cNvSpPr/>
            <p:nvPr/>
          </p:nvSpPr>
          <p:spPr>
            <a:xfrm>
              <a:off x="8042181" y="2556681"/>
              <a:ext cx="16906" cy="78442"/>
            </a:xfrm>
            <a:custGeom>
              <a:rect b="b" l="l" r="r" t="t"/>
              <a:pathLst>
                <a:path extrusionOk="0" h="580" w="125">
                  <a:moveTo>
                    <a:pt x="29" y="0"/>
                  </a:moveTo>
                  <a:cubicBezTo>
                    <a:pt x="8" y="5"/>
                    <a:pt x="0" y="21"/>
                    <a:pt x="0" y="42"/>
                  </a:cubicBezTo>
                  <a:lnTo>
                    <a:pt x="50" y="550"/>
                  </a:lnTo>
                  <a:cubicBezTo>
                    <a:pt x="58" y="571"/>
                    <a:pt x="70" y="579"/>
                    <a:pt x="91" y="579"/>
                  </a:cubicBezTo>
                  <a:cubicBezTo>
                    <a:pt x="112" y="575"/>
                    <a:pt x="124" y="559"/>
                    <a:pt x="124" y="538"/>
                  </a:cubicBezTo>
                  <a:lnTo>
                    <a:pt x="70" y="34"/>
                  </a:lnTo>
                  <a:cubicBezTo>
                    <a:pt x="66" y="13"/>
                    <a:pt x="50" y="0"/>
                    <a:pt x="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1"/>
            <p:cNvSpPr/>
            <p:nvPr/>
          </p:nvSpPr>
          <p:spPr>
            <a:xfrm>
              <a:off x="8033796" y="2562227"/>
              <a:ext cx="79526" cy="741009"/>
            </a:xfrm>
            <a:custGeom>
              <a:rect b="b" l="l" r="r" t="t"/>
              <a:pathLst>
                <a:path extrusionOk="0" h="5479" w="588">
                  <a:moveTo>
                    <a:pt x="62" y="1"/>
                  </a:moveTo>
                  <a:cubicBezTo>
                    <a:pt x="62" y="1"/>
                    <a:pt x="0" y="559"/>
                    <a:pt x="87" y="1220"/>
                  </a:cubicBezTo>
                  <a:cubicBezTo>
                    <a:pt x="170" y="1882"/>
                    <a:pt x="289" y="5479"/>
                    <a:pt x="289" y="5479"/>
                  </a:cubicBezTo>
                  <a:lnTo>
                    <a:pt x="587" y="5338"/>
                  </a:lnTo>
                  <a:lnTo>
                    <a:pt x="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1"/>
            <p:cNvSpPr/>
            <p:nvPr/>
          </p:nvSpPr>
          <p:spPr>
            <a:xfrm>
              <a:off x="7675932" y="2587382"/>
              <a:ext cx="31378" cy="66676"/>
            </a:xfrm>
            <a:custGeom>
              <a:rect b="b" l="l" r="r" t="t"/>
              <a:pathLst>
                <a:path extrusionOk="0" h="493" w="232">
                  <a:moveTo>
                    <a:pt x="228" y="1"/>
                  </a:moveTo>
                  <a:lnTo>
                    <a:pt x="0" y="88"/>
                  </a:lnTo>
                  <a:lnTo>
                    <a:pt x="29" y="493"/>
                  </a:lnTo>
                  <a:lnTo>
                    <a:pt x="232" y="336"/>
                  </a:lnTo>
                  <a:lnTo>
                    <a:pt x="2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1"/>
            <p:cNvSpPr/>
            <p:nvPr/>
          </p:nvSpPr>
          <p:spPr>
            <a:xfrm>
              <a:off x="7696625" y="2582378"/>
              <a:ext cx="10144" cy="78442"/>
            </a:xfrm>
            <a:custGeom>
              <a:rect b="b" l="l" r="r" t="t"/>
              <a:pathLst>
                <a:path extrusionOk="0" h="580" w="75">
                  <a:moveTo>
                    <a:pt x="37" y="1"/>
                  </a:moveTo>
                  <a:cubicBezTo>
                    <a:pt x="17" y="1"/>
                    <a:pt x="0" y="17"/>
                    <a:pt x="0" y="38"/>
                  </a:cubicBezTo>
                  <a:lnTo>
                    <a:pt x="0" y="546"/>
                  </a:lnTo>
                  <a:cubicBezTo>
                    <a:pt x="0" y="559"/>
                    <a:pt x="21" y="579"/>
                    <a:pt x="37" y="579"/>
                  </a:cubicBezTo>
                  <a:cubicBezTo>
                    <a:pt x="58" y="579"/>
                    <a:pt x="75" y="567"/>
                    <a:pt x="75" y="546"/>
                  </a:cubicBezTo>
                  <a:lnTo>
                    <a:pt x="75" y="38"/>
                  </a:lnTo>
                  <a:cubicBezTo>
                    <a:pt x="75" y="17"/>
                    <a:pt x="58" y="1"/>
                    <a:pt x="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1"/>
            <p:cNvSpPr/>
            <p:nvPr/>
          </p:nvSpPr>
          <p:spPr>
            <a:xfrm>
              <a:off x="7707174" y="2127272"/>
              <a:ext cx="21910" cy="17447"/>
            </a:xfrm>
            <a:custGeom>
              <a:rect b="b" l="l" r="r" t="t"/>
              <a:pathLst>
                <a:path extrusionOk="0" h="129" w="162">
                  <a:moveTo>
                    <a:pt x="124" y="0"/>
                  </a:moveTo>
                  <a:cubicBezTo>
                    <a:pt x="116" y="0"/>
                    <a:pt x="107" y="3"/>
                    <a:pt x="100" y="9"/>
                  </a:cubicBezTo>
                  <a:lnTo>
                    <a:pt x="21" y="58"/>
                  </a:lnTo>
                  <a:cubicBezTo>
                    <a:pt x="5" y="75"/>
                    <a:pt x="1" y="96"/>
                    <a:pt x="9" y="112"/>
                  </a:cubicBezTo>
                  <a:cubicBezTo>
                    <a:pt x="16" y="124"/>
                    <a:pt x="27" y="129"/>
                    <a:pt x="38" y="129"/>
                  </a:cubicBezTo>
                  <a:cubicBezTo>
                    <a:pt x="47" y="129"/>
                    <a:pt x="56" y="126"/>
                    <a:pt x="63" y="120"/>
                  </a:cubicBezTo>
                  <a:lnTo>
                    <a:pt x="141" y="71"/>
                  </a:lnTo>
                  <a:cubicBezTo>
                    <a:pt x="162" y="58"/>
                    <a:pt x="162" y="34"/>
                    <a:pt x="150" y="17"/>
                  </a:cubicBezTo>
                  <a:cubicBezTo>
                    <a:pt x="145" y="5"/>
                    <a:pt x="135" y="0"/>
                    <a:pt x="1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1"/>
            <p:cNvSpPr/>
            <p:nvPr/>
          </p:nvSpPr>
          <p:spPr>
            <a:xfrm>
              <a:off x="7556780" y="2132817"/>
              <a:ext cx="164597" cy="120909"/>
            </a:xfrm>
            <a:custGeom>
              <a:rect b="b" l="l" r="r" t="t"/>
              <a:pathLst>
                <a:path extrusionOk="0" h="894" w="1217">
                  <a:moveTo>
                    <a:pt x="1143" y="1"/>
                  </a:moveTo>
                  <a:cubicBezTo>
                    <a:pt x="1130" y="1"/>
                    <a:pt x="1116" y="5"/>
                    <a:pt x="1104" y="13"/>
                  </a:cubicBezTo>
                  <a:lnTo>
                    <a:pt x="154" y="712"/>
                  </a:lnTo>
                  <a:cubicBezTo>
                    <a:pt x="121" y="733"/>
                    <a:pt x="1" y="857"/>
                    <a:pt x="21" y="885"/>
                  </a:cubicBezTo>
                  <a:cubicBezTo>
                    <a:pt x="26" y="891"/>
                    <a:pt x="35" y="894"/>
                    <a:pt x="46" y="894"/>
                  </a:cubicBezTo>
                  <a:cubicBezTo>
                    <a:pt x="99" y="894"/>
                    <a:pt x="207" y="836"/>
                    <a:pt x="228" y="819"/>
                  </a:cubicBezTo>
                  <a:lnTo>
                    <a:pt x="1179" y="121"/>
                  </a:lnTo>
                  <a:cubicBezTo>
                    <a:pt x="1212" y="100"/>
                    <a:pt x="1216" y="59"/>
                    <a:pt x="1195" y="30"/>
                  </a:cubicBezTo>
                  <a:cubicBezTo>
                    <a:pt x="1183" y="10"/>
                    <a:pt x="1163" y="1"/>
                    <a:pt x="1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1"/>
            <p:cNvSpPr/>
            <p:nvPr/>
          </p:nvSpPr>
          <p:spPr>
            <a:xfrm>
              <a:off x="7689863" y="2138497"/>
              <a:ext cx="19746" cy="20828"/>
            </a:xfrm>
            <a:custGeom>
              <a:rect b="b" l="l" r="r" t="t"/>
              <a:pathLst>
                <a:path extrusionOk="0" h="154" w="146">
                  <a:moveTo>
                    <a:pt x="54" y="0"/>
                  </a:moveTo>
                  <a:lnTo>
                    <a:pt x="1" y="41"/>
                  </a:lnTo>
                  <a:lnTo>
                    <a:pt x="92" y="153"/>
                  </a:lnTo>
                  <a:lnTo>
                    <a:pt x="145" y="112"/>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1"/>
            <p:cNvSpPr/>
            <p:nvPr/>
          </p:nvSpPr>
          <p:spPr>
            <a:xfrm>
              <a:off x="7660244" y="2143772"/>
              <a:ext cx="48825" cy="38139"/>
            </a:xfrm>
            <a:custGeom>
              <a:rect b="b" l="l" r="r" t="t"/>
              <a:pathLst>
                <a:path extrusionOk="0" h="282" w="361">
                  <a:moveTo>
                    <a:pt x="337" y="1"/>
                  </a:moveTo>
                  <a:cubicBezTo>
                    <a:pt x="332" y="1"/>
                    <a:pt x="327" y="3"/>
                    <a:pt x="323" y="7"/>
                  </a:cubicBezTo>
                  <a:lnTo>
                    <a:pt x="13" y="242"/>
                  </a:lnTo>
                  <a:cubicBezTo>
                    <a:pt x="0" y="246"/>
                    <a:pt x="0" y="263"/>
                    <a:pt x="9" y="275"/>
                  </a:cubicBezTo>
                  <a:cubicBezTo>
                    <a:pt x="12" y="278"/>
                    <a:pt x="21" y="281"/>
                    <a:pt x="29" y="281"/>
                  </a:cubicBezTo>
                  <a:cubicBezTo>
                    <a:pt x="32" y="281"/>
                    <a:pt x="35" y="281"/>
                    <a:pt x="38" y="279"/>
                  </a:cubicBezTo>
                  <a:lnTo>
                    <a:pt x="348" y="40"/>
                  </a:lnTo>
                  <a:cubicBezTo>
                    <a:pt x="360" y="36"/>
                    <a:pt x="360" y="19"/>
                    <a:pt x="352" y="11"/>
                  </a:cubicBezTo>
                  <a:cubicBezTo>
                    <a:pt x="350" y="4"/>
                    <a:pt x="344" y="1"/>
                    <a:pt x="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1"/>
            <p:cNvSpPr/>
            <p:nvPr/>
          </p:nvSpPr>
          <p:spPr>
            <a:xfrm>
              <a:off x="7706633" y="2587382"/>
              <a:ext cx="47066" cy="740468"/>
            </a:xfrm>
            <a:custGeom>
              <a:rect b="b" l="l" r="r" t="t"/>
              <a:pathLst>
                <a:path extrusionOk="0" h="5475" w="348">
                  <a:moveTo>
                    <a:pt x="1" y="1"/>
                  </a:moveTo>
                  <a:lnTo>
                    <a:pt x="30" y="5367"/>
                  </a:lnTo>
                  <a:lnTo>
                    <a:pt x="348" y="5474"/>
                  </a:lnTo>
                  <a:cubicBezTo>
                    <a:pt x="348" y="5474"/>
                    <a:pt x="87" y="1882"/>
                    <a:pt x="104" y="1216"/>
                  </a:cubicBezTo>
                  <a:cubicBezTo>
                    <a:pt x="120" y="551"/>
                    <a:pt x="1"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1"/>
            <p:cNvSpPr/>
            <p:nvPr/>
          </p:nvSpPr>
          <p:spPr>
            <a:xfrm>
              <a:off x="7524861" y="2198276"/>
              <a:ext cx="228840" cy="134704"/>
            </a:xfrm>
            <a:custGeom>
              <a:rect b="b" l="l" r="r" t="t"/>
              <a:pathLst>
                <a:path extrusionOk="0" h="996" w="1692">
                  <a:moveTo>
                    <a:pt x="849" y="0"/>
                  </a:moveTo>
                  <a:cubicBezTo>
                    <a:pt x="782" y="0"/>
                    <a:pt x="233" y="100"/>
                    <a:pt x="233" y="100"/>
                  </a:cubicBezTo>
                  <a:cubicBezTo>
                    <a:pt x="233" y="100"/>
                    <a:pt x="121" y="244"/>
                    <a:pt x="84" y="286"/>
                  </a:cubicBezTo>
                  <a:cubicBezTo>
                    <a:pt x="46" y="327"/>
                    <a:pt x="1" y="356"/>
                    <a:pt x="22" y="364"/>
                  </a:cubicBezTo>
                  <a:cubicBezTo>
                    <a:pt x="36" y="373"/>
                    <a:pt x="42" y="402"/>
                    <a:pt x="87" y="402"/>
                  </a:cubicBezTo>
                  <a:cubicBezTo>
                    <a:pt x="109" y="402"/>
                    <a:pt x="139" y="395"/>
                    <a:pt x="183" y="377"/>
                  </a:cubicBezTo>
                  <a:cubicBezTo>
                    <a:pt x="315" y="319"/>
                    <a:pt x="352" y="269"/>
                    <a:pt x="377" y="261"/>
                  </a:cubicBezTo>
                  <a:cubicBezTo>
                    <a:pt x="410" y="257"/>
                    <a:pt x="460" y="240"/>
                    <a:pt x="460" y="240"/>
                  </a:cubicBezTo>
                  <a:lnTo>
                    <a:pt x="460" y="240"/>
                  </a:lnTo>
                  <a:cubicBezTo>
                    <a:pt x="460" y="240"/>
                    <a:pt x="348" y="414"/>
                    <a:pt x="348" y="459"/>
                  </a:cubicBezTo>
                  <a:cubicBezTo>
                    <a:pt x="340" y="504"/>
                    <a:pt x="461" y="836"/>
                    <a:pt x="500" y="836"/>
                  </a:cubicBezTo>
                  <a:cubicBezTo>
                    <a:pt x="500" y="836"/>
                    <a:pt x="501" y="836"/>
                    <a:pt x="501" y="836"/>
                  </a:cubicBezTo>
                  <a:cubicBezTo>
                    <a:pt x="534" y="831"/>
                    <a:pt x="563" y="774"/>
                    <a:pt x="563" y="724"/>
                  </a:cubicBezTo>
                  <a:cubicBezTo>
                    <a:pt x="563" y="670"/>
                    <a:pt x="559" y="633"/>
                    <a:pt x="559" y="633"/>
                  </a:cubicBezTo>
                  <a:lnTo>
                    <a:pt x="559" y="633"/>
                  </a:lnTo>
                  <a:lnTo>
                    <a:pt x="617" y="736"/>
                  </a:lnTo>
                  <a:cubicBezTo>
                    <a:pt x="617" y="736"/>
                    <a:pt x="752" y="854"/>
                    <a:pt x="782" y="854"/>
                  </a:cubicBezTo>
                  <a:cubicBezTo>
                    <a:pt x="784" y="854"/>
                    <a:pt x="786" y="853"/>
                    <a:pt x="786" y="852"/>
                  </a:cubicBezTo>
                  <a:cubicBezTo>
                    <a:pt x="832" y="807"/>
                    <a:pt x="791" y="732"/>
                    <a:pt x="791" y="732"/>
                  </a:cubicBezTo>
                  <a:cubicBezTo>
                    <a:pt x="791" y="732"/>
                    <a:pt x="792" y="732"/>
                    <a:pt x="792" y="732"/>
                  </a:cubicBezTo>
                  <a:cubicBezTo>
                    <a:pt x="816" y="732"/>
                    <a:pt x="897" y="869"/>
                    <a:pt x="926" y="869"/>
                  </a:cubicBezTo>
                  <a:cubicBezTo>
                    <a:pt x="926" y="869"/>
                    <a:pt x="927" y="869"/>
                    <a:pt x="927" y="869"/>
                  </a:cubicBezTo>
                  <a:cubicBezTo>
                    <a:pt x="952" y="869"/>
                    <a:pt x="989" y="819"/>
                    <a:pt x="981" y="790"/>
                  </a:cubicBezTo>
                  <a:cubicBezTo>
                    <a:pt x="977" y="758"/>
                    <a:pt x="953" y="695"/>
                    <a:pt x="967" y="695"/>
                  </a:cubicBezTo>
                  <a:cubicBezTo>
                    <a:pt x="967" y="695"/>
                    <a:pt x="968" y="695"/>
                    <a:pt x="968" y="695"/>
                  </a:cubicBezTo>
                  <a:cubicBezTo>
                    <a:pt x="989" y="703"/>
                    <a:pt x="1072" y="860"/>
                    <a:pt x="1138" y="902"/>
                  </a:cubicBezTo>
                  <a:cubicBezTo>
                    <a:pt x="1159" y="917"/>
                    <a:pt x="1250" y="996"/>
                    <a:pt x="1370" y="996"/>
                  </a:cubicBezTo>
                  <a:cubicBezTo>
                    <a:pt x="1415" y="996"/>
                    <a:pt x="1464" y="985"/>
                    <a:pt x="1514" y="955"/>
                  </a:cubicBezTo>
                  <a:cubicBezTo>
                    <a:pt x="1692" y="852"/>
                    <a:pt x="1663" y="484"/>
                    <a:pt x="1663" y="484"/>
                  </a:cubicBezTo>
                  <a:cubicBezTo>
                    <a:pt x="1663" y="484"/>
                    <a:pt x="915" y="5"/>
                    <a:pt x="849"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1"/>
            <p:cNvSpPr/>
            <p:nvPr/>
          </p:nvSpPr>
          <p:spPr>
            <a:xfrm>
              <a:off x="7365000" y="2202199"/>
              <a:ext cx="429007" cy="245065"/>
            </a:xfrm>
            <a:custGeom>
              <a:rect b="b" l="l" r="r" t="t"/>
              <a:pathLst>
                <a:path extrusionOk="0" h="1812" w="3172">
                  <a:moveTo>
                    <a:pt x="1" y="0"/>
                  </a:moveTo>
                  <a:lnTo>
                    <a:pt x="1" y="133"/>
                  </a:lnTo>
                  <a:lnTo>
                    <a:pt x="1770" y="1518"/>
                  </a:lnTo>
                  <a:lnTo>
                    <a:pt x="3172" y="1811"/>
                  </a:lnTo>
                  <a:lnTo>
                    <a:pt x="3172" y="1687"/>
                  </a:lnTo>
                  <a:lnTo>
                    <a:pt x="1634" y="195"/>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1"/>
            <p:cNvSpPr/>
            <p:nvPr/>
          </p:nvSpPr>
          <p:spPr>
            <a:xfrm>
              <a:off x="7365000" y="2220051"/>
              <a:ext cx="429007" cy="227212"/>
            </a:xfrm>
            <a:custGeom>
              <a:rect b="b" l="l" r="r" t="t"/>
              <a:pathLst>
                <a:path extrusionOk="0" h="1680" w="3172">
                  <a:moveTo>
                    <a:pt x="1" y="1"/>
                  </a:moveTo>
                  <a:lnTo>
                    <a:pt x="1770" y="1514"/>
                  </a:lnTo>
                  <a:lnTo>
                    <a:pt x="3172" y="1679"/>
                  </a:lnTo>
                  <a:lnTo>
                    <a:pt x="1634" y="19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1"/>
            <p:cNvSpPr/>
            <p:nvPr/>
          </p:nvSpPr>
          <p:spPr>
            <a:xfrm>
              <a:off x="7363918" y="2165276"/>
              <a:ext cx="267386" cy="63295"/>
            </a:xfrm>
            <a:custGeom>
              <a:rect b="b" l="l" r="r" t="t"/>
              <a:pathLst>
                <a:path extrusionOk="0" h="468" w="1977">
                  <a:moveTo>
                    <a:pt x="112" y="1"/>
                  </a:moveTo>
                  <a:lnTo>
                    <a:pt x="0" y="273"/>
                  </a:lnTo>
                  <a:lnTo>
                    <a:pt x="1642" y="468"/>
                  </a:lnTo>
                  <a:cubicBezTo>
                    <a:pt x="1642" y="468"/>
                    <a:pt x="1976" y="431"/>
                    <a:pt x="1815" y="203"/>
                  </a:cubicBezTo>
                  <a:cubicBezTo>
                    <a:pt x="1733" y="83"/>
                    <a:pt x="112" y="1"/>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1"/>
            <p:cNvSpPr/>
            <p:nvPr/>
          </p:nvSpPr>
          <p:spPr>
            <a:xfrm>
              <a:off x="7517693" y="2370176"/>
              <a:ext cx="163380" cy="96836"/>
            </a:xfrm>
            <a:custGeom>
              <a:rect b="b" l="l" r="r" t="t"/>
              <a:pathLst>
                <a:path extrusionOk="0" h="716" w="1208">
                  <a:moveTo>
                    <a:pt x="361" y="1"/>
                  </a:moveTo>
                  <a:cubicBezTo>
                    <a:pt x="299" y="1"/>
                    <a:pt x="257" y="32"/>
                    <a:pt x="215" y="90"/>
                  </a:cubicBezTo>
                  <a:cubicBezTo>
                    <a:pt x="161" y="156"/>
                    <a:pt x="0" y="300"/>
                    <a:pt x="116" y="412"/>
                  </a:cubicBezTo>
                  <a:cubicBezTo>
                    <a:pt x="182" y="482"/>
                    <a:pt x="348" y="594"/>
                    <a:pt x="434" y="627"/>
                  </a:cubicBezTo>
                  <a:cubicBezTo>
                    <a:pt x="573" y="674"/>
                    <a:pt x="746" y="715"/>
                    <a:pt x="887" y="715"/>
                  </a:cubicBezTo>
                  <a:cubicBezTo>
                    <a:pt x="1005" y="715"/>
                    <a:pt x="1101" y="686"/>
                    <a:pt x="1133" y="606"/>
                  </a:cubicBezTo>
                  <a:cubicBezTo>
                    <a:pt x="1207" y="429"/>
                    <a:pt x="637" y="90"/>
                    <a:pt x="488" y="32"/>
                  </a:cubicBezTo>
                  <a:cubicBezTo>
                    <a:pt x="437" y="11"/>
                    <a:pt x="396" y="1"/>
                    <a:pt x="3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1"/>
            <p:cNvSpPr/>
            <p:nvPr/>
          </p:nvSpPr>
          <p:spPr>
            <a:xfrm>
              <a:off x="7521616" y="2369229"/>
              <a:ext cx="86694" cy="68164"/>
            </a:xfrm>
            <a:custGeom>
              <a:rect b="b" l="l" r="r" t="t"/>
              <a:pathLst>
                <a:path extrusionOk="0" h="504" w="641">
                  <a:moveTo>
                    <a:pt x="326" y="0"/>
                  </a:moveTo>
                  <a:cubicBezTo>
                    <a:pt x="223" y="0"/>
                    <a:pt x="99" y="41"/>
                    <a:pt x="70" y="101"/>
                  </a:cubicBezTo>
                  <a:cubicBezTo>
                    <a:pt x="21" y="208"/>
                    <a:pt x="0" y="369"/>
                    <a:pt x="149" y="452"/>
                  </a:cubicBezTo>
                  <a:cubicBezTo>
                    <a:pt x="211" y="485"/>
                    <a:pt x="283" y="503"/>
                    <a:pt x="352" y="503"/>
                  </a:cubicBezTo>
                  <a:cubicBezTo>
                    <a:pt x="463" y="503"/>
                    <a:pt x="563" y="456"/>
                    <a:pt x="591" y="349"/>
                  </a:cubicBezTo>
                  <a:cubicBezTo>
                    <a:pt x="641" y="171"/>
                    <a:pt x="538" y="84"/>
                    <a:pt x="443" y="26"/>
                  </a:cubicBezTo>
                  <a:cubicBezTo>
                    <a:pt x="414" y="8"/>
                    <a:pt x="372"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1"/>
            <p:cNvSpPr/>
            <p:nvPr/>
          </p:nvSpPr>
          <p:spPr>
            <a:xfrm>
              <a:off x="7443849" y="2256703"/>
              <a:ext cx="156753" cy="174061"/>
            </a:xfrm>
            <a:custGeom>
              <a:rect b="b" l="l" r="r" t="t"/>
              <a:pathLst>
                <a:path extrusionOk="0" h="1287" w="1159">
                  <a:moveTo>
                    <a:pt x="161" y="1"/>
                  </a:moveTo>
                  <a:cubicBezTo>
                    <a:pt x="146" y="1"/>
                    <a:pt x="131" y="45"/>
                    <a:pt x="112" y="85"/>
                  </a:cubicBezTo>
                  <a:cubicBezTo>
                    <a:pt x="91" y="131"/>
                    <a:pt x="1" y="271"/>
                    <a:pt x="1" y="271"/>
                  </a:cubicBezTo>
                  <a:cubicBezTo>
                    <a:pt x="1" y="271"/>
                    <a:pt x="79" y="772"/>
                    <a:pt x="100" y="829"/>
                  </a:cubicBezTo>
                  <a:cubicBezTo>
                    <a:pt x="120" y="887"/>
                    <a:pt x="567" y="1230"/>
                    <a:pt x="782" y="1272"/>
                  </a:cubicBezTo>
                  <a:cubicBezTo>
                    <a:pt x="813" y="1280"/>
                    <a:pt x="850" y="1286"/>
                    <a:pt x="889" y="1286"/>
                  </a:cubicBezTo>
                  <a:cubicBezTo>
                    <a:pt x="986" y="1286"/>
                    <a:pt x="1091" y="1247"/>
                    <a:pt x="1121" y="1102"/>
                  </a:cubicBezTo>
                  <a:cubicBezTo>
                    <a:pt x="1158" y="916"/>
                    <a:pt x="989" y="817"/>
                    <a:pt x="960" y="796"/>
                  </a:cubicBezTo>
                  <a:cubicBezTo>
                    <a:pt x="906" y="755"/>
                    <a:pt x="745" y="730"/>
                    <a:pt x="732" y="714"/>
                  </a:cubicBezTo>
                  <a:cubicBezTo>
                    <a:pt x="724" y="701"/>
                    <a:pt x="790" y="705"/>
                    <a:pt x="815" y="701"/>
                  </a:cubicBezTo>
                  <a:cubicBezTo>
                    <a:pt x="844" y="693"/>
                    <a:pt x="869" y="652"/>
                    <a:pt x="865" y="627"/>
                  </a:cubicBezTo>
                  <a:cubicBezTo>
                    <a:pt x="856" y="606"/>
                    <a:pt x="703" y="577"/>
                    <a:pt x="707" y="557"/>
                  </a:cubicBezTo>
                  <a:lnTo>
                    <a:pt x="707" y="557"/>
                  </a:lnTo>
                  <a:cubicBezTo>
                    <a:pt x="707" y="557"/>
                    <a:pt x="715" y="558"/>
                    <a:pt x="727" y="558"/>
                  </a:cubicBezTo>
                  <a:cubicBezTo>
                    <a:pt x="752" y="558"/>
                    <a:pt x="794" y="552"/>
                    <a:pt x="811" y="515"/>
                  </a:cubicBezTo>
                  <a:cubicBezTo>
                    <a:pt x="815" y="495"/>
                    <a:pt x="662" y="399"/>
                    <a:pt x="662" y="399"/>
                  </a:cubicBezTo>
                  <a:lnTo>
                    <a:pt x="559" y="379"/>
                  </a:lnTo>
                  <a:cubicBezTo>
                    <a:pt x="559" y="379"/>
                    <a:pt x="588" y="375"/>
                    <a:pt x="637" y="358"/>
                  </a:cubicBezTo>
                  <a:cubicBezTo>
                    <a:pt x="679" y="342"/>
                    <a:pt x="720" y="300"/>
                    <a:pt x="712" y="271"/>
                  </a:cubicBezTo>
                  <a:cubicBezTo>
                    <a:pt x="709" y="250"/>
                    <a:pt x="580" y="239"/>
                    <a:pt x="476" y="239"/>
                  </a:cubicBezTo>
                  <a:cubicBezTo>
                    <a:pt x="415" y="239"/>
                    <a:pt x="363" y="243"/>
                    <a:pt x="348" y="251"/>
                  </a:cubicBezTo>
                  <a:cubicBezTo>
                    <a:pt x="306" y="271"/>
                    <a:pt x="191" y="416"/>
                    <a:pt x="191" y="416"/>
                  </a:cubicBezTo>
                  <a:cubicBezTo>
                    <a:pt x="191" y="416"/>
                    <a:pt x="191" y="362"/>
                    <a:pt x="187" y="337"/>
                  </a:cubicBezTo>
                  <a:cubicBezTo>
                    <a:pt x="182" y="313"/>
                    <a:pt x="216" y="271"/>
                    <a:pt x="224" y="135"/>
                  </a:cubicBezTo>
                  <a:cubicBezTo>
                    <a:pt x="228" y="3"/>
                    <a:pt x="182" y="19"/>
                    <a:pt x="166" y="3"/>
                  </a:cubicBezTo>
                  <a:cubicBezTo>
                    <a:pt x="164" y="1"/>
                    <a:pt x="162" y="1"/>
                    <a:pt x="161"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1"/>
            <p:cNvSpPr/>
            <p:nvPr/>
          </p:nvSpPr>
          <p:spPr>
            <a:xfrm>
              <a:off x="7333081" y="2165276"/>
              <a:ext cx="276988" cy="257372"/>
            </a:xfrm>
            <a:custGeom>
              <a:rect b="b" l="l" r="r" t="t"/>
              <a:pathLst>
                <a:path extrusionOk="0" h="1903" w="2048">
                  <a:moveTo>
                    <a:pt x="344" y="1"/>
                  </a:moveTo>
                  <a:cubicBezTo>
                    <a:pt x="344" y="1"/>
                    <a:pt x="204" y="46"/>
                    <a:pt x="113" y="232"/>
                  </a:cubicBezTo>
                  <a:cubicBezTo>
                    <a:pt x="18" y="418"/>
                    <a:pt x="1" y="1708"/>
                    <a:pt x="1" y="1708"/>
                  </a:cubicBezTo>
                  <a:lnTo>
                    <a:pt x="1498" y="1902"/>
                  </a:lnTo>
                  <a:cubicBezTo>
                    <a:pt x="1498" y="1902"/>
                    <a:pt x="1448" y="757"/>
                    <a:pt x="1543" y="397"/>
                  </a:cubicBezTo>
                  <a:cubicBezTo>
                    <a:pt x="1595" y="212"/>
                    <a:pt x="1733" y="168"/>
                    <a:pt x="1851" y="168"/>
                  </a:cubicBezTo>
                  <a:cubicBezTo>
                    <a:pt x="1957" y="168"/>
                    <a:pt x="2047" y="203"/>
                    <a:pt x="2047" y="203"/>
                  </a:cubicBezTo>
                  <a:cubicBezTo>
                    <a:pt x="1899" y="1"/>
                    <a:pt x="344" y="1"/>
                    <a:pt x="3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41"/>
          <p:cNvGrpSpPr/>
          <p:nvPr/>
        </p:nvGrpSpPr>
        <p:grpSpPr>
          <a:xfrm>
            <a:off x="4405926" y="1525525"/>
            <a:ext cx="1187720" cy="3070201"/>
            <a:chOff x="4405926" y="1525525"/>
            <a:chExt cx="1187720" cy="3070201"/>
          </a:xfrm>
        </p:grpSpPr>
        <p:sp>
          <p:nvSpPr>
            <p:cNvPr id="6702" name="Google Shape;6702;p41"/>
            <p:cNvSpPr/>
            <p:nvPr/>
          </p:nvSpPr>
          <p:spPr>
            <a:xfrm>
              <a:off x="4833164" y="2160232"/>
              <a:ext cx="80065" cy="213142"/>
            </a:xfrm>
            <a:custGeom>
              <a:rect b="b" l="l" r="r" t="t"/>
              <a:pathLst>
                <a:path extrusionOk="0" h="1576" w="592">
                  <a:moveTo>
                    <a:pt x="0" y="0"/>
                  </a:moveTo>
                  <a:lnTo>
                    <a:pt x="0" y="1575"/>
                  </a:lnTo>
                  <a:lnTo>
                    <a:pt x="592" y="1575"/>
                  </a:lnTo>
                  <a:lnTo>
                    <a:pt x="592" y="0"/>
                  </a:lnTo>
                  <a:close/>
                </a:path>
              </a:pathLst>
            </a:custGeom>
            <a:solidFill>
              <a:srgbClr val="00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1"/>
            <p:cNvSpPr/>
            <p:nvPr/>
          </p:nvSpPr>
          <p:spPr>
            <a:xfrm>
              <a:off x="4921479" y="2077462"/>
              <a:ext cx="79524" cy="296452"/>
            </a:xfrm>
            <a:custGeom>
              <a:rect b="b" l="l" r="r" t="t"/>
              <a:pathLst>
                <a:path extrusionOk="0" h="2192" w="588">
                  <a:moveTo>
                    <a:pt x="1" y="0"/>
                  </a:moveTo>
                  <a:lnTo>
                    <a:pt x="1" y="2192"/>
                  </a:lnTo>
                  <a:lnTo>
                    <a:pt x="588" y="2192"/>
                  </a:lnTo>
                  <a:lnTo>
                    <a:pt x="588" y="0"/>
                  </a:lnTo>
                  <a:close/>
                </a:path>
              </a:pathLst>
            </a:custGeom>
            <a:solidFill>
              <a:srgbClr val="00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1"/>
            <p:cNvSpPr/>
            <p:nvPr/>
          </p:nvSpPr>
          <p:spPr>
            <a:xfrm>
              <a:off x="4928241" y="2511870"/>
              <a:ext cx="80065" cy="295370"/>
            </a:xfrm>
            <a:custGeom>
              <a:rect b="b" l="l" r="r" t="t"/>
              <a:pathLst>
                <a:path extrusionOk="0" h="2184" w="592">
                  <a:moveTo>
                    <a:pt x="0" y="1"/>
                  </a:moveTo>
                  <a:lnTo>
                    <a:pt x="0" y="2184"/>
                  </a:lnTo>
                  <a:lnTo>
                    <a:pt x="591" y="2184"/>
                  </a:lnTo>
                  <a:lnTo>
                    <a:pt x="591" y="1"/>
                  </a:lnTo>
                  <a:close/>
                </a:path>
              </a:pathLst>
            </a:custGeom>
            <a:solidFill>
              <a:srgbClr val="00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1"/>
            <p:cNvSpPr/>
            <p:nvPr/>
          </p:nvSpPr>
          <p:spPr>
            <a:xfrm>
              <a:off x="4840467" y="2593558"/>
              <a:ext cx="79524" cy="213142"/>
            </a:xfrm>
            <a:custGeom>
              <a:rect b="b" l="l" r="r" t="t"/>
              <a:pathLst>
                <a:path extrusionOk="0" h="1576" w="588">
                  <a:moveTo>
                    <a:pt x="0" y="0"/>
                  </a:moveTo>
                  <a:lnTo>
                    <a:pt x="0" y="1575"/>
                  </a:lnTo>
                  <a:lnTo>
                    <a:pt x="587" y="1575"/>
                  </a:lnTo>
                  <a:lnTo>
                    <a:pt x="587" y="0"/>
                  </a:lnTo>
                  <a:close/>
                </a:path>
              </a:pathLst>
            </a:custGeom>
            <a:solidFill>
              <a:srgbClr val="00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1"/>
            <p:cNvSpPr/>
            <p:nvPr/>
          </p:nvSpPr>
          <p:spPr>
            <a:xfrm>
              <a:off x="4715231" y="2944655"/>
              <a:ext cx="80065" cy="296452"/>
            </a:xfrm>
            <a:custGeom>
              <a:rect b="b" l="l" r="r" t="t"/>
              <a:pathLst>
                <a:path extrusionOk="0" h="2192" w="592">
                  <a:moveTo>
                    <a:pt x="0" y="1"/>
                  </a:moveTo>
                  <a:lnTo>
                    <a:pt x="0" y="2192"/>
                  </a:lnTo>
                  <a:lnTo>
                    <a:pt x="591" y="2192"/>
                  </a:lnTo>
                  <a:lnTo>
                    <a:pt x="591" y="1"/>
                  </a:lnTo>
                  <a:close/>
                </a:path>
              </a:pathLst>
            </a:custGeom>
            <a:solidFill>
              <a:srgbClr val="00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1"/>
            <p:cNvSpPr/>
            <p:nvPr/>
          </p:nvSpPr>
          <p:spPr>
            <a:xfrm>
              <a:off x="4808549" y="3057585"/>
              <a:ext cx="132134" cy="183524"/>
            </a:xfrm>
            <a:custGeom>
              <a:rect b="b" l="l" r="r" t="t"/>
              <a:pathLst>
                <a:path extrusionOk="0" h="1357" w="977">
                  <a:moveTo>
                    <a:pt x="0" y="1"/>
                  </a:moveTo>
                  <a:lnTo>
                    <a:pt x="0" y="1357"/>
                  </a:lnTo>
                  <a:lnTo>
                    <a:pt x="976" y="1357"/>
                  </a:lnTo>
                  <a:lnTo>
                    <a:pt x="976" y="1"/>
                  </a:lnTo>
                  <a:close/>
                </a:path>
              </a:pathLst>
            </a:custGeom>
            <a:solidFill>
              <a:srgbClr val="00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1"/>
            <p:cNvSpPr/>
            <p:nvPr/>
          </p:nvSpPr>
          <p:spPr>
            <a:xfrm>
              <a:off x="4921479" y="3334432"/>
              <a:ext cx="79524" cy="340541"/>
            </a:xfrm>
            <a:custGeom>
              <a:rect b="b" l="l" r="r" t="t"/>
              <a:pathLst>
                <a:path extrusionOk="0" h="2518" w="588">
                  <a:moveTo>
                    <a:pt x="1" y="0"/>
                  </a:moveTo>
                  <a:lnTo>
                    <a:pt x="1" y="2518"/>
                  </a:lnTo>
                  <a:lnTo>
                    <a:pt x="588" y="2518"/>
                  </a:lnTo>
                  <a:lnTo>
                    <a:pt x="588" y="0"/>
                  </a:lnTo>
                  <a:close/>
                </a:path>
              </a:pathLst>
            </a:custGeom>
            <a:solidFill>
              <a:srgbClr val="00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1"/>
            <p:cNvSpPr/>
            <p:nvPr/>
          </p:nvSpPr>
          <p:spPr>
            <a:xfrm>
              <a:off x="4658157" y="3370137"/>
              <a:ext cx="159995" cy="304837"/>
            </a:xfrm>
            <a:custGeom>
              <a:rect b="b" l="l" r="r" t="t"/>
              <a:pathLst>
                <a:path extrusionOk="0" h="2254" w="1183">
                  <a:moveTo>
                    <a:pt x="765" y="1"/>
                  </a:moveTo>
                  <a:lnTo>
                    <a:pt x="0" y="2142"/>
                  </a:lnTo>
                  <a:lnTo>
                    <a:pt x="414" y="2254"/>
                  </a:lnTo>
                  <a:lnTo>
                    <a:pt x="1183" y="116"/>
                  </a:lnTo>
                  <a:lnTo>
                    <a:pt x="765" y="1"/>
                  </a:lnTo>
                  <a:close/>
                </a:path>
              </a:pathLst>
            </a:custGeom>
            <a:solidFill>
              <a:srgbClr val="00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1"/>
            <p:cNvSpPr/>
            <p:nvPr/>
          </p:nvSpPr>
          <p:spPr>
            <a:xfrm>
              <a:off x="4781636" y="3491452"/>
              <a:ext cx="132134" cy="183524"/>
            </a:xfrm>
            <a:custGeom>
              <a:rect b="b" l="l" r="r" t="t"/>
              <a:pathLst>
                <a:path extrusionOk="0" h="1357" w="977">
                  <a:moveTo>
                    <a:pt x="1" y="1"/>
                  </a:moveTo>
                  <a:lnTo>
                    <a:pt x="1" y="1357"/>
                  </a:lnTo>
                  <a:lnTo>
                    <a:pt x="977" y="1357"/>
                  </a:lnTo>
                  <a:lnTo>
                    <a:pt x="977" y="1"/>
                  </a:lnTo>
                  <a:close/>
                </a:path>
              </a:pathLst>
            </a:custGeom>
            <a:solidFill>
              <a:srgbClr val="00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1"/>
            <p:cNvSpPr/>
            <p:nvPr/>
          </p:nvSpPr>
          <p:spPr>
            <a:xfrm>
              <a:off x="4979093" y="1803996"/>
              <a:ext cx="236679" cy="178520"/>
            </a:xfrm>
            <a:custGeom>
              <a:rect b="b" l="l" r="r" t="t"/>
              <a:pathLst>
                <a:path extrusionOk="0" h="1320" w="1750">
                  <a:moveTo>
                    <a:pt x="629" y="1"/>
                  </a:moveTo>
                  <a:cubicBezTo>
                    <a:pt x="269" y="1"/>
                    <a:pt x="186" y="146"/>
                    <a:pt x="186" y="146"/>
                  </a:cubicBezTo>
                  <a:lnTo>
                    <a:pt x="0" y="1163"/>
                  </a:lnTo>
                  <a:lnTo>
                    <a:pt x="1683" y="1320"/>
                  </a:lnTo>
                  <a:lnTo>
                    <a:pt x="1749" y="683"/>
                  </a:lnTo>
                  <a:cubicBezTo>
                    <a:pt x="1749" y="683"/>
                    <a:pt x="959" y="1"/>
                    <a:pt x="6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1"/>
            <p:cNvSpPr/>
            <p:nvPr/>
          </p:nvSpPr>
          <p:spPr>
            <a:xfrm>
              <a:off x="5179255" y="2054605"/>
              <a:ext cx="363403" cy="572076"/>
            </a:xfrm>
            <a:custGeom>
              <a:rect b="b" l="l" r="r" t="t"/>
              <a:pathLst>
                <a:path extrusionOk="0" h="4230" w="2687">
                  <a:moveTo>
                    <a:pt x="870" y="0"/>
                  </a:moveTo>
                  <a:cubicBezTo>
                    <a:pt x="783" y="0"/>
                    <a:pt x="687" y="20"/>
                    <a:pt x="579" y="66"/>
                  </a:cubicBezTo>
                  <a:cubicBezTo>
                    <a:pt x="0" y="314"/>
                    <a:pt x="13" y="835"/>
                    <a:pt x="265" y="1352"/>
                  </a:cubicBezTo>
                  <a:cubicBezTo>
                    <a:pt x="517" y="1869"/>
                    <a:pt x="1501" y="4105"/>
                    <a:pt x="1675" y="4184"/>
                  </a:cubicBezTo>
                  <a:cubicBezTo>
                    <a:pt x="1752" y="4216"/>
                    <a:pt x="1829" y="4230"/>
                    <a:pt x="1904" y="4230"/>
                  </a:cubicBezTo>
                  <a:cubicBezTo>
                    <a:pt x="2331" y="4230"/>
                    <a:pt x="2686" y="3768"/>
                    <a:pt x="2679" y="3539"/>
                  </a:cubicBezTo>
                  <a:cubicBezTo>
                    <a:pt x="2667" y="3270"/>
                    <a:pt x="2063" y="1286"/>
                    <a:pt x="1774" y="897"/>
                  </a:cubicBezTo>
                  <a:cubicBezTo>
                    <a:pt x="1534" y="570"/>
                    <a:pt x="1332" y="0"/>
                    <a:pt x="8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1"/>
            <p:cNvSpPr/>
            <p:nvPr/>
          </p:nvSpPr>
          <p:spPr>
            <a:xfrm>
              <a:off x="4619613" y="2956015"/>
              <a:ext cx="665946" cy="825791"/>
            </a:xfrm>
            <a:custGeom>
              <a:rect b="b" l="l" r="r" t="t"/>
              <a:pathLst>
                <a:path extrusionOk="0" h="6106" w="4924">
                  <a:moveTo>
                    <a:pt x="4244" y="0"/>
                  </a:moveTo>
                  <a:cubicBezTo>
                    <a:pt x="3516" y="0"/>
                    <a:pt x="0" y="5208"/>
                    <a:pt x="0" y="5208"/>
                  </a:cubicBezTo>
                  <a:cubicBezTo>
                    <a:pt x="0" y="5208"/>
                    <a:pt x="575" y="5122"/>
                    <a:pt x="1298" y="5105"/>
                  </a:cubicBezTo>
                  <a:cubicBezTo>
                    <a:pt x="1316" y="5105"/>
                    <a:pt x="1333" y="5104"/>
                    <a:pt x="1351" y="5104"/>
                  </a:cubicBezTo>
                  <a:cubicBezTo>
                    <a:pt x="2053" y="5104"/>
                    <a:pt x="2762" y="5419"/>
                    <a:pt x="2762" y="5419"/>
                  </a:cubicBezTo>
                  <a:lnTo>
                    <a:pt x="3022" y="3885"/>
                  </a:lnTo>
                  <a:lnTo>
                    <a:pt x="3022" y="3885"/>
                  </a:lnTo>
                  <a:cubicBezTo>
                    <a:pt x="3022" y="3886"/>
                    <a:pt x="2977" y="5349"/>
                    <a:pt x="3055" y="5419"/>
                  </a:cubicBezTo>
                  <a:cubicBezTo>
                    <a:pt x="3134" y="5494"/>
                    <a:pt x="4924" y="6105"/>
                    <a:pt x="4924" y="6105"/>
                  </a:cubicBezTo>
                  <a:cubicBezTo>
                    <a:pt x="4924" y="6105"/>
                    <a:pt x="4907" y="243"/>
                    <a:pt x="4287" y="8"/>
                  </a:cubicBezTo>
                  <a:cubicBezTo>
                    <a:pt x="4274" y="3"/>
                    <a:pt x="4260" y="0"/>
                    <a:pt x="42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1"/>
            <p:cNvSpPr/>
            <p:nvPr/>
          </p:nvSpPr>
          <p:spPr>
            <a:xfrm>
              <a:off x="4405926" y="4410173"/>
              <a:ext cx="237761" cy="185553"/>
            </a:xfrm>
            <a:custGeom>
              <a:rect b="b" l="l" r="r" t="t"/>
              <a:pathLst>
                <a:path extrusionOk="0" h="1372" w="1758">
                  <a:moveTo>
                    <a:pt x="158" y="0"/>
                  </a:moveTo>
                  <a:cubicBezTo>
                    <a:pt x="158" y="0"/>
                    <a:pt x="1" y="757"/>
                    <a:pt x="336" y="1183"/>
                  </a:cubicBezTo>
                  <a:cubicBezTo>
                    <a:pt x="445" y="1319"/>
                    <a:pt x="901" y="1371"/>
                    <a:pt x="1215" y="1371"/>
                  </a:cubicBezTo>
                  <a:cubicBezTo>
                    <a:pt x="1281" y="1371"/>
                    <a:pt x="1341" y="1369"/>
                    <a:pt x="1390" y="1365"/>
                  </a:cubicBezTo>
                  <a:cubicBezTo>
                    <a:pt x="1758" y="1327"/>
                    <a:pt x="1717" y="1050"/>
                    <a:pt x="1725" y="968"/>
                  </a:cubicBezTo>
                  <a:cubicBezTo>
                    <a:pt x="1745" y="819"/>
                    <a:pt x="1245" y="273"/>
                    <a:pt x="1245" y="273"/>
                  </a:cubicBezTo>
                  <a:lnTo>
                    <a:pt x="1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1"/>
            <p:cNvSpPr/>
            <p:nvPr/>
          </p:nvSpPr>
          <p:spPr>
            <a:xfrm>
              <a:off x="4764324" y="1748139"/>
              <a:ext cx="578849" cy="1322401"/>
            </a:xfrm>
            <a:custGeom>
              <a:rect b="b" l="l" r="r" t="t"/>
              <a:pathLst>
                <a:path extrusionOk="0" h="9778" w="4280">
                  <a:moveTo>
                    <a:pt x="2130" y="0"/>
                  </a:moveTo>
                  <a:cubicBezTo>
                    <a:pt x="2130" y="0"/>
                    <a:pt x="1907" y="1476"/>
                    <a:pt x="1816" y="1538"/>
                  </a:cubicBezTo>
                  <a:cubicBezTo>
                    <a:pt x="1526" y="1737"/>
                    <a:pt x="497" y="1559"/>
                    <a:pt x="270" y="1927"/>
                  </a:cubicBezTo>
                  <a:cubicBezTo>
                    <a:pt x="1" y="2378"/>
                    <a:pt x="1018" y="4883"/>
                    <a:pt x="1101" y="5598"/>
                  </a:cubicBezTo>
                  <a:cubicBezTo>
                    <a:pt x="1183" y="6313"/>
                    <a:pt x="745" y="7363"/>
                    <a:pt x="563" y="8037"/>
                  </a:cubicBezTo>
                  <a:cubicBezTo>
                    <a:pt x="381" y="8711"/>
                    <a:pt x="2457" y="9774"/>
                    <a:pt x="2531" y="9778"/>
                  </a:cubicBezTo>
                  <a:cubicBezTo>
                    <a:pt x="2531" y="9778"/>
                    <a:pt x="2532" y="9778"/>
                    <a:pt x="2533" y="9778"/>
                  </a:cubicBezTo>
                  <a:cubicBezTo>
                    <a:pt x="2620" y="9778"/>
                    <a:pt x="3375" y="9206"/>
                    <a:pt x="3531" y="9001"/>
                  </a:cubicBezTo>
                  <a:cubicBezTo>
                    <a:pt x="3684" y="8790"/>
                    <a:pt x="3742" y="7016"/>
                    <a:pt x="3788" y="6570"/>
                  </a:cubicBezTo>
                  <a:cubicBezTo>
                    <a:pt x="3833" y="6119"/>
                    <a:pt x="4040" y="4565"/>
                    <a:pt x="4073" y="4465"/>
                  </a:cubicBezTo>
                  <a:cubicBezTo>
                    <a:pt x="4280" y="3791"/>
                    <a:pt x="4164" y="3246"/>
                    <a:pt x="4156" y="3097"/>
                  </a:cubicBezTo>
                  <a:cubicBezTo>
                    <a:pt x="4143" y="2944"/>
                    <a:pt x="4061" y="2502"/>
                    <a:pt x="3999" y="2398"/>
                  </a:cubicBezTo>
                  <a:cubicBezTo>
                    <a:pt x="3875" y="2196"/>
                    <a:pt x="3271" y="2051"/>
                    <a:pt x="3267" y="1960"/>
                  </a:cubicBezTo>
                  <a:cubicBezTo>
                    <a:pt x="3263" y="1865"/>
                    <a:pt x="3292" y="567"/>
                    <a:pt x="3292" y="567"/>
                  </a:cubicBezTo>
                  <a:lnTo>
                    <a:pt x="2130" y="0"/>
                  </a:ln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1"/>
            <p:cNvSpPr/>
            <p:nvPr/>
          </p:nvSpPr>
          <p:spPr>
            <a:xfrm>
              <a:off x="4778931" y="1955606"/>
              <a:ext cx="570463" cy="808615"/>
            </a:xfrm>
            <a:custGeom>
              <a:rect b="b" l="l" r="r" t="t"/>
              <a:pathLst>
                <a:path extrusionOk="0" h="5979" w="4218">
                  <a:moveTo>
                    <a:pt x="1708" y="0"/>
                  </a:moveTo>
                  <a:cubicBezTo>
                    <a:pt x="1708" y="0"/>
                    <a:pt x="778" y="37"/>
                    <a:pt x="501" y="137"/>
                  </a:cubicBezTo>
                  <a:cubicBezTo>
                    <a:pt x="232" y="240"/>
                    <a:pt x="38" y="438"/>
                    <a:pt x="17" y="782"/>
                  </a:cubicBezTo>
                  <a:cubicBezTo>
                    <a:pt x="0" y="1121"/>
                    <a:pt x="418" y="4035"/>
                    <a:pt x="434" y="4188"/>
                  </a:cubicBezTo>
                  <a:cubicBezTo>
                    <a:pt x="451" y="4341"/>
                    <a:pt x="240" y="5561"/>
                    <a:pt x="393" y="5718"/>
                  </a:cubicBezTo>
                  <a:cubicBezTo>
                    <a:pt x="430" y="5751"/>
                    <a:pt x="1389" y="5970"/>
                    <a:pt x="2270" y="5978"/>
                  </a:cubicBezTo>
                  <a:cubicBezTo>
                    <a:pt x="2293" y="5979"/>
                    <a:pt x="2316" y="5979"/>
                    <a:pt x="2338" y="5979"/>
                  </a:cubicBezTo>
                  <a:cubicBezTo>
                    <a:pt x="3145" y="5979"/>
                    <a:pt x="3638" y="5767"/>
                    <a:pt x="3638" y="5767"/>
                  </a:cubicBezTo>
                  <a:cubicBezTo>
                    <a:pt x="3638" y="5767"/>
                    <a:pt x="3671" y="5110"/>
                    <a:pt x="3767" y="4610"/>
                  </a:cubicBezTo>
                  <a:cubicBezTo>
                    <a:pt x="3882" y="4023"/>
                    <a:pt x="3973" y="3589"/>
                    <a:pt x="4048" y="3241"/>
                  </a:cubicBezTo>
                  <a:cubicBezTo>
                    <a:pt x="4163" y="2650"/>
                    <a:pt x="4217" y="1964"/>
                    <a:pt x="4197" y="1811"/>
                  </a:cubicBezTo>
                  <a:cubicBezTo>
                    <a:pt x="4176" y="1658"/>
                    <a:pt x="4089" y="984"/>
                    <a:pt x="3994" y="786"/>
                  </a:cubicBezTo>
                  <a:cubicBezTo>
                    <a:pt x="3903" y="591"/>
                    <a:pt x="3163" y="430"/>
                    <a:pt x="3163" y="430"/>
                  </a:cubicBezTo>
                  <a:lnTo>
                    <a:pt x="3163" y="430"/>
                  </a:lnTo>
                  <a:cubicBezTo>
                    <a:pt x="3163" y="430"/>
                    <a:pt x="3204" y="641"/>
                    <a:pt x="3072" y="674"/>
                  </a:cubicBezTo>
                  <a:cubicBezTo>
                    <a:pt x="3052" y="679"/>
                    <a:pt x="3030" y="681"/>
                    <a:pt x="3007" y="681"/>
                  </a:cubicBezTo>
                  <a:cubicBezTo>
                    <a:pt x="2599" y="681"/>
                    <a:pt x="1708" y="0"/>
                    <a:pt x="17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1"/>
            <p:cNvSpPr/>
            <p:nvPr/>
          </p:nvSpPr>
          <p:spPr>
            <a:xfrm>
              <a:off x="5111092" y="4472792"/>
              <a:ext cx="114688" cy="22991"/>
            </a:xfrm>
            <a:custGeom>
              <a:rect b="b" l="l" r="r" t="t"/>
              <a:pathLst>
                <a:path extrusionOk="0" h="170" w="848">
                  <a:moveTo>
                    <a:pt x="0" y="0"/>
                  </a:moveTo>
                  <a:lnTo>
                    <a:pt x="0" y="162"/>
                  </a:lnTo>
                  <a:lnTo>
                    <a:pt x="848" y="170"/>
                  </a:lnTo>
                  <a:lnTo>
                    <a:pt x="848" y="9"/>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1"/>
            <p:cNvSpPr/>
            <p:nvPr/>
          </p:nvSpPr>
          <p:spPr>
            <a:xfrm>
              <a:off x="5087018" y="4323075"/>
              <a:ext cx="436165" cy="193938"/>
            </a:xfrm>
            <a:custGeom>
              <a:rect b="b" l="l" r="r" t="t"/>
              <a:pathLst>
                <a:path extrusionOk="0" h="1434" w="3225">
                  <a:moveTo>
                    <a:pt x="300" y="0"/>
                  </a:moveTo>
                  <a:cubicBezTo>
                    <a:pt x="253" y="0"/>
                    <a:pt x="223" y="2"/>
                    <a:pt x="219" y="8"/>
                  </a:cubicBezTo>
                  <a:cubicBezTo>
                    <a:pt x="104" y="165"/>
                    <a:pt x="29" y="462"/>
                    <a:pt x="17" y="603"/>
                  </a:cubicBezTo>
                  <a:cubicBezTo>
                    <a:pt x="0" y="768"/>
                    <a:pt x="99" y="1120"/>
                    <a:pt x="207" y="1124"/>
                  </a:cubicBezTo>
                  <a:cubicBezTo>
                    <a:pt x="529" y="1124"/>
                    <a:pt x="910" y="1140"/>
                    <a:pt x="1240" y="1190"/>
                  </a:cubicBezTo>
                  <a:cubicBezTo>
                    <a:pt x="1571" y="1240"/>
                    <a:pt x="1691" y="1430"/>
                    <a:pt x="2539" y="1434"/>
                  </a:cubicBezTo>
                  <a:cubicBezTo>
                    <a:pt x="2787" y="1434"/>
                    <a:pt x="3221" y="1426"/>
                    <a:pt x="3221" y="1322"/>
                  </a:cubicBezTo>
                  <a:cubicBezTo>
                    <a:pt x="3225" y="880"/>
                    <a:pt x="2415" y="1033"/>
                    <a:pt x="2158" y="793"/>
                  </a:cubicBezTo>
                  <a:cubicBezTo>
                    <a:pt x="1509" y="189"/>
                    <a:pt x="1075" y="45"/>
                    <a:pt x="1075" y="45"/>
                  </a:cubicBezTo>
                  <a:cubicBezTo>
                    <a:pt x="1075" y="45"/>
                    <a:pt x="513" y="0"/>
                    <a:pt x="3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1"/>
            <p:cNvSpPr/>
            <p:nvPr/>
          </p:nvSpPr>
          <p:spPr>
            <a:xfrm>
              <a:off x="4928782" y="2762344"/>
              <a:ext cx="436841" cy="1628455"/>
            </a:xfrm>
            <a:custGeom>
              <a:rect b="b" l="l" r="r" t="t"/>
              <a:pathLst>
                <a:path extrusionOk="0" h="12041" w="3230">
                  <a:moveTo>
                    <a:pt x="2526" y="1"/>
                  </a:moveTo>
                  <a:lnTo>
                    <a:pt x="984" y="92"/>
                  </a:lnTo>
                  <a:cubicBezTo>
                    <a:pt x="984" y="92"/>
                    <a:pt x="0" y="1344"/>
                    <a:pt x="9" y="1841"/>
                  </a:cubicBezTo>
                  <a:cubicBezTo>
                    <a:pt x="13" y="2333"/>
                    <a:pt x="674" y="3837"/>
                    <a:pt x="984" y="5049"/>
                  </a:cubicBezTo>
                  <a:cubicBezTo>
                    <a:pt x="1303" y="6256"/>
                    <a:pt x="1431" y="6491"/>
                    <a:pt x="1427" y="6789"/>
                  </a:cubicBezTo>
                  <a:cubicBezTo>
                    <a:pt x="1418" y="7083"/>
                    <a:pt x="1021" y="7885"/>
                    <a:pt x="992" y="8827"/>
                  </a:cubicBezTo>
                  <a:cubicBezTo>
                    <a:pt x="959" y="9745"/>
                    <a:pt x="1063" y="11936"/>
                    <a:pt x="1063" y="11936"/>
                  </a:cubicBezTo>
                  <a:cubicBezTo>
                    <a:pt x="1063" y="11936"/>
                    <a:pt x="1237" y="12040"/>
                    <a:pt x="1629" y="12040"/>
                  </a:cubicBezTo>
                  <a:cubicBezTo>
                    <a:pt x="1725" y="12040"/>
                    <a:pt x="1833" y="12034"/>
                    <a:pt x="1956" y="12019"/>
                  </a:cubicBezTo>
                  <a:cubicBezTo>
                    <a:pt x="2361" y="11969"/>
                    <a:pt x="2675" y="11643"/>
                    <a:pt x="2675" y="11643"/>
                  </a:cubicBezTo>
                  <a:cubicBezTo>
                    <a:pt x="2675" y="11643"/>
                    <a:pt x="3229" y="6950"/>
                    <a:pt x="3217" y="6458"/>
                  </a:cubicBezTo>
                  <a:cubicBezTo>
                    <a:pt x="3213" y="6144"/>
                    <a:pt x="2940" y="3974"/>
                    <a:pt x="2803" y="2204"/>
                  </a:cubicBezTo>
                  <a:cubicBezTo>
                    <a:pt x="2762" y="1638"/>
                    <a:pt x="2551" y="232"/>
                    <a:pt x="2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1"/>
            <p:cNvSpPr/>
            <p:nvPr/>
          </p:nvSpPr>
          <p:spPr>
            <a:xfrm>
              <a:off x="4415529" y="2748414"/>
              <a:ext cx="735327" cy="1713793"/>
            </a:xfrm>
            <a:custGeom>
              <a:rect b="b" l="l" r="r" t="t"/>
              <a:pathLst>
                <a:path extrusionOk="0" h="12672" w="5437">
                  <a:moveTo>
                    <a:pt x="3134" y="0"/>
                  </a:moveTo>
                  <a:cubicBezTo>
                    <a:pt x="3134" y="0"/>
                    <a:pt x="2567" y="1046"/>
                    <a:pt x="2311" y="1766"/>
                  </a:cubicBezTo>
                  <a:cubicBezTo>
                    <a:pt x="2059" y="2485"/>
                    <a:pt x="1922" y="6264"/>
                    <a:pt x="1819" y="6607"/>
                  </a:cubicBezTo>
                  <a:cubicBezTo>
                    <a:pt x="1716" y="6958"/>
                    <a:pt x="901" y="8029"/>
                    <a:pt x="616" y="9087"/>
                  </a:cubicBezTo>
                  <a:cubicBezTo>
                    <a:pt x="331" y="10150"/>
                    <a:pt x="0" y="12308"/>
                    <a:pt x="0" y="12308"/>
                  </a:cubicBezTo>
                  <a:lnTo>
                    <a:pt x="1360" y="12672"/>
                  </a:lnTo>
                  <a:cubicBezTo>
                    <a:pt x="1360" y="12672"/>
                    <a:pt x="3142" y="8207"/>
                    <a:pt x="3345" y="7508"/>
                  </a:cubicBezTo>
                  <a:cubicBezTo>
                    <a:pt x="3551" y="6805"/>
                    <a:pt x="5110" y="1886"/>
                    <a:pt x="5110" y="1886"/>
                  </a:cubicBezTo>
                  <a:lnTo>
                    <a:pt x="5437" y="249"/>
                  </a:lnTo>
                  <a:lnTo>
                    <a:pt x="31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1"/>
            <p:cNvSpPr/>
            <p:nvPr/>
          </p:nvSpPr>
          <p:spPr>
            <a:xfrm>
              <a:off x="4415529" y="2748414"/>
              <a:ext cx="577631" cy="1681335"/>
            </a:xfrm>
            <a:custGeom>
              <a:rect b="b" l="l" r="r" t="t"/>
              <a:pathLst>
                <a:path extrusionOk="0" h="12432" w="4271">
                  <a:moveTo>
                    <a:pt x="3126" y="0"/>
                  </a:moveTo>
                  <a:cubicBezTo>
                    <a:pt x="3126" y="0"/>
                    <a:pt x="2625" y="484"/>
                    <a:pt x="2373" y="1204"/>
                  </a:cubicBezTo>
                  <a:cubicBezTo>
                    <a:pt x="2121" y="1923"/>
                    <a:pt x="1922" y="6264"/>
                    <a:pt x="1819" y="6615"/>
                  </a:cubicBezTo>
                  <a:cubicBezTo>
                    <a:pt x="1716" y="6958"/>
                    <a:pt x="901" y="8033"/>
                    <a:pt x="616" y="9096"/>
                  </a:cubicBezTo>
                  <a:cubicBezTo>
                    <a:pt x="331" y="10154"/>
                    <a:pt x="0" y="12312"/>
                    <a:pt x="0" y="12312"/>
                  </a:cubicBezTo>
                  <a:lnTo>
                    <a:pt x="451" y="12432"/>
                  </a:lnTo>
                  <a:cubicBezTo>
                    <a:pt x="517" y="12200"/>
                    <a:pt x="2381" y="7219"/>
                    <a:pt x="2431" y="7037"/>
                  </a:cubicBezTo>
                  <a:cubicBezTo>
                    <a:pt x="2476" y="6855"/>
                    <a:pt x="3134" y="2382"/>
                    <a:pt x="3299" y="1906"/>
                  </a:cubicBezTo>
                  <a:cubicBezTo>
                    <a:pt x="3465" y="1431"/>
                    <a:pt x="4271" y="298"/>
                    <a:pt x="4262" y="298"/>
                  </a:cubicBezTo>
                  <a:lnTo>
                    <a:pt x="31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1"/>
            <p:cNvSpPr/>
            <p:nvPr/>
          </p:nvSpPr>
          <p:spPr>
            <a:xfrm>
              <a:off x="4814635" y="2727721"/>
              <a:ext cx="458616" cy="77223"/>
            </a:xfrm>
            <a:custGeom>
              <a:rect b="b" l="l" r="r" t="t"/>
              <a:pathLst>
                <a:path extrusionOk="0" h="571" w="3391">
                  <a:moveTo>
                    <a:pt x="129" y="1"/>
                  </a:moveTo>
                  <a:lnTo>
                    <a:pt x="1" y="360"/>
                  </a:lnTo>
                  <a:cubicBezTo>
                    <a:pt x="1" y="360"/>
                    <a:pt x="670" y="570"/>
                    <a:pt x="2246" y="570"/>
                  </a:cubicBezTo>
                  <a:cubicBezTo>
                    <a:pt x="2354" y="570"/>
                    <a:pt x="2467" y="569"/>
                    <a:pt x="2585" y="567"/>
                  </a:cubicBezTo>
                  <a:cubicBezTo>
                    <a:pt x="2973" y="555"/>
                    <a:pt x="3391" y="389"/>
                    <a:pt x="3391" y="389"/>
                  </a:cubicBezTo>
                  <a:lnTo>
                    <a:pt x="3374" y="54"/>
                  </a:lnTo>
                  <a:cubicBezTo>
                    <a:pt x="3374" y="54"/>
                    <a:pt x="3060" y="207"/>
                    <a:pt x="2572" y="207"/>
                  </a:cubicBezTo>
                  <a:cubicBezTo>
                    <a:pt x="848" y="203"/>
                    <a:pt x="129" y="1"/>
                    <a:pt x="12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1"/>
            <p:cNvSpPr/>
            <p:nvPr/>
          </p:nvSpPr>
          <p:spPr>
            <a:xfrm>
              <a:off x="5169788" y="2053929"/>
              <a:ext cx="113065" cy="784677"/>
            </a:xfrm>
            <a:custGeom>
              <a:rect b="b" l="l" r="r" t="t"/>
              <a:pathLst>
                <a:path extrusionOk="0" h="5802" w="836">
                  <a:moveTo>
                    <a:pt x="376" y="1"/>
                  </a:moveTo>
                  <a:lnTo>
                    <a:pt x="108" y="75"/>
                  </a:lnTo>
                  <a:cubicBezTo>
                    <a:pt x="108" y="75"/>
                    <a:pt x="277" y="1171"/>
                    <a:pt x="314" y="2097"/>
                  </a:cubicBezTo>
                  <a:cubicBezTo>
                    <a:pt x="352" y="3019"/>
                    <a:pt x="0" y="5305"/>
                    <a:pt x="0" y="5305"/>
                  </a:cubicBezTo>
                  <a:lnTo>
                    <a:pt x="380" y="5801"/>
                  </a:lnTo>
                  <a:lnTo>
                    <a:pt x="575" y="5375"/>
                  </a:lnTo>
                  <a:cubicBezTo>
                    <a:pt x="575" y="5375"/>
                    <a:pt x="835" y="2953"/>
                    <a:pt x="761" y="2039"/>
                  </a:cubicBezTo>
                  <a:cubicBezTo>
                    <a:pt x="628" y="571"/>
                    <a:pt x="376" y="1"/>
                    <a:pt x="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1"/>
            <p:cNvSpPr/>
            <p:nvPr/>
          </p:nvSpPr>
          <p:spPr>
            <a:xfrm>
              <a:off x="5145714" y="2003077"/>
              <a:ext cx="55991" cy="52204"/>
            </a:xfrm>
            <a:custGeom>
              <a:rect b="b" l="l" r="r" t="t"/>
              <a:pathLst>
                <a:path extrusionOk="0" h="386" w="414">
                  <a:moveTo>
                    <a:pt x="240" y="1"/>
                  </a:moveTo>
                  <a:lnTo>
                    <a:pt x="0" y="385"/>
                  </a:lnTo>
                  <a:lnTo>
                    <a:pt x="414" y="385"/>
                  </a:lnTo>
                  <a:lnTo>
                    <a:pt x="372" y="129"/>
                  </a:lnTo>
                  <a:lnTo>
                    <a:pt x="339" y="1"/>
                  </a:lnTo>
                  <a:close/>
                </a:path>
              </a:pathLst>
            </a:custGeom>
            <a:solidFill>
              <a:srgbClr val="D9D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1"/>
            <p:cNvSpPr/>
            <p:nvPr/>
          </p:nvSpPr>
          <p:spPr>
            <a:xfrm>
              <a:off x="5196025" y="2002536"/>
              <a:ext cx="32053" cy="52745"/>
            </a:xfrm>
            <a:custGeom>
              <a:rect b="b" l="l" r="r" t="t"/>
              <a:pathLst>
                <a:path extrusionOk="0" h="390" w="237">
                  <a:moveTo>
                    <a:pt x="0" y="1"/>
                  </a:moveTo>
                  <a:lnTo>
                    <a:pt x="0" y="133"/>
                  </a:lnTo>
                  <a:lnTo>
                    <a:pt x="42" y="389"/>
                  </a:lnTo>
                  <a:lnTo>
                    <a:pt x="236" y="269"/>
                  </a:lnTo>
                  <a:lnTo>
                    <a:pt x="199" y="71"/>
                  </a:lnTo>
                  <a:lnTo>
                    <a:pt x="0" y="1"/>
                  </a:lnTo>
                  <a:close/>
                </a:path>
              </a:pathLst>
            </a:custGeom>
            <a:solidFill>
              <a:srgbClr val="D9D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1"/>
            <p:cNvSpPr/>
            <p:nvPr/>
          </p:nvSpPr>
          <p:spPr>
            <a:xfrm>
              <a:off x="5158563" y="2000913"/>
              <a:ext cx="63836" cy="63699"/>
            </a:xfrm>
            <a:custGeom>
              <a:rect b="b" l="l" r="r" t="t"/>
              <a:pathLst>
                <a:path extrusionOk="0" h="471" w="472">
                  <a:moveTo>
                    <a:pt x="401" y="0"/>
                  </a:moveTo>
                  <a:cubicBezTo>
                    <a:pt x="401" y="0"/>
                    <a:pt x="339" y="50"/>
                    <a:pt x="306" y="58"/>
                  </a:cubicBezTo>
                  <a:cubicBezTo>
                    <a:pt x="299" y="60"/>
                    <a:pt x="287" y="61"/>
                    <a:pt x="274" y="61"/>
                  </a:cubicBezTo>
                  <a:cubicBezTo>
                    <a:pt x="221" y="61"/>
                    <a:pt x="134" y="48"/>
                    <a:pt x="100" y="48"/>
                  </a:cubicBezTo>
                  <a:cubicBezTo>
                    <a:pt x="94" y="48"/>
                    <a:pt x="89" y="49"/>
                    <a:pt x="87" y="50"/>
                  </a:cubicBezTo>
                  <a:cubicBezTo>
                    <a:pt x="71" y="58"/>
                    <a:pt x="0" y="248"/>
                    <a:pt x="9" y="265"/>
                  </a:cubicBezTo>
                  <a:cubicBezTo>
                    <a:pt x="21" y="281"/>
                    <a:pt x="182" y="451"/>
                    <a:pt x="191" y="467"/>
                  </a:cubicBezTo>
                  <a:cubicBezTo>
                    <a:pt x="192" y="470"/>
                    <a:pt x="196" y="471"/>
                    <a:pt x="203" y="471"/>
                  </a:cubicBezTo>
                  <a:cubicBezTo>
                    <a:pt x="255" y="471"/>
                    <a:pt x="452" y="404"/>
                    <a:pt x="459" y="393"/>
                  </a:cubicBezTo>
                  <a:cubicBezTo>
                    <a:pt x="472" y="385"/>
                    <a:pt x="430" y="17"/>
                    <a:pt x="4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1"/>
            <p:cNvSpPr/>
            <p:nvPr/>
          </p:nvSpPr>
          <p:spPr>
            <a:xfrm>
              <a:off x="5183177" y="2022687"/>
              <a:ext cx="242224" cy="1579091"/>
            </a:xfrm>
            <a:custGeom>
              <a:rect b="b" l="l" r="r" t="t"/>
              <a:pathLst>
                <a:path extrusionOk="0" h="11676" w="1791">
                  <a:moveTo>
                    <a:pt x="401" y="0"/>
                  </a:moveTo>
                  <a:cubicBezTo>
                    <a:pt x="401" y="0"/>
                    <a:pt x="608" y="261"/>
                    <a:pt x="769" y="955"/>
                  </a:cubicBezTo>
                  <a:cubicBezTo>
                    <a:pt x="939" y="1712"/>
                    <a:pt x="604" y="2853"/>
                    <a:pt x="604" y="2853"/>
                  </a:cubicBezTo>
                  <a:lnTo>
                    <a:pt x="0" y="7372"/>
                  </a:lnTo>
                  <a:lnTo>
                    <a:pt x="1315" y="11675"/>
                  </a:lnTo>
                  <a:cubicBezTo>
                    <a:pt x="1315" y="11675"/>
                    <a:pt x="827" y="5433"/>
                    <a:pt x="893" y="5040"/>
                  </a:cubicBezTo>
                  <a:cubicBezTo>
                    <a:pt x="959" y="4647"/>
                    <a:pt x="1790" y="1257"/>
                    <a:pt x="1108" y="356"/>
                  </a:cubicBezTo>
                  <a:cubicBezTo>
                    <a:pt x="914" y="100"/>
                    <a:pt x="401" y="0"/>
                    <a:pt x="4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1"/>
            <p:cNvSpPr/>
            <p:nvPr/>
          </p:nvSpPr>
          <p:spPr>
            <a:xfrm>
              <a:off x="4978011" y="1923552"/>
              <a:ext cx="214228" cy="146738"/>
            </a:xfrm>
            <a:custGeom>
              <a:rect b="b" l="l" r="r" t="t"/>
              <a:pathLst>
                <a:path extrusionOk="0" h="1085" w="1584">
                  <a:moveTo>
                    <a:pt x="289" y="1"/>
                  </a:moveTo>
                  <a:cubicBezTo>
                    <a:pt x="288" y="1"/>
                    <a:pt x="287" y="1"/>
                    <a:pt x="285" y="2"/>
                  </a:cubicBezTo>
                  <a:cubicBezTo>
                    <a:pt x="236" y="26"/>
                    <a:pt x="17" y="229"/>
                    <a:pt x="8" y="241"/>
                  </a:cubicBezTo>
                  <a:cubicBezTo>
                    <a:pt x="0" y="262"/>
                    <a:pt x="347" y="671"/>
                    <a:pt x="575" y="799"/>
                  </a:cubicBezTo>
                  <a:cubicBezTo>
                    <a:pt x="802" y="932"/>
                    <a:pt x="1381" y="1085"/>
                    <a:pt x="1406" y="1085"/>
                  </a:cubicBezTo>
                  <a:cubicBezTo>
                    <a:pt x="1435" y="1085"/>
                    <a:pt x="1418" y="903"/>
                    <a:pt x="1439" y="808"/>
                  </a:cubicBezTo>
                  <a:cubicBezTo>
                    <a:pt x="1468" y="651"/>
                    <a:pt x="1583" y="609"/>
                    <a:pt x="1579" y="589"/>
                  </a:cubicBezTo>
                  <a:cubicBezTo>
                    <a:pt x="1571" y="560"/>
                    <a:pt x="1195" y="585"/>
                    <a:pt x="967" y="498"/>
                  </a:cubicBezTo>
                  <a:cubicBezTo>
                    <a:pt x="621" y="361"/>
                    <a:pt x="34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1"/>
            <p:cNvSpPr/>
            <p:nvPr/>
          </p:nvSpPr>
          <p:spPr>
            <a:xfrm>
              <a:off x="5206033" y="1843217"/>
              <a:ext cx="156749" cy="565990"/>
            </a:xfrm>
            <a:custGeom>
              <a:rect b="b" l="l" r="r" t="t"/>
              <a:pathLst>
                <a:path extrusionOk="0" h="4185" w="1159">
                  <a:moveTo>
                    <a:pt x="30" y="0"/>
                  </a:moveTo>
                  <a:lnTo>
                    <a:pt x="1" y="1145"/>
                  </a:lnTo>
                  <a:cubicBezTo>
                    <a:pt x="1" y="1145"/>
                    <a:pt x="137" y="1207"/>
                    <a:pt x="257" y="1389"/>
                  </a:cubicBezTo>
                  <a:cubicBezTo>
                    <a:pt x="377" y="1571"/>
                    <a:pt x="534" y="1927"/>
                    <a:pt x="588" y="2613"/>
                  </a:cubicBezTo>
                  <a:cubicBezTo>
                    <a:pt x="646" y="3303"/>
                    <a:pt x="439" y="4184"/>
                    <a:pt x="439" y="4184"/>
                  </a:cubicBezTo>
                  <a:cubicBezTo>
                    <a:pt x="439" y="4184"/>
                    <a:pt x="1158" y="2778"/>
                    <a:pt x="1076" y="2167"/>
                  </a:cubicBezTo>
                  <a:cubicBezTo>
                    <a:pt x="993" y="1551"/>
                    <a:pt x="906" y="1307"/>
                    <a:pt x="881" y="1298"/>
                  </a:cubicBezTo>
                  <a:cubicBezTo>
                    <a:pt x="881" y="1298"/>
                    <a:pt x="881" y="1298"/>
                    <a:pt x="880" y="1298"/>
                  </a:cubicBezTo>
                  <a:cubicBezTo>
                    <a:pt x="852" y="1298"/>
                    <a:pt x="603" y="1686"/>
                    <a:pt x="556" y="1686"/>
                  </a:cubicBezTo>
                  <a:cubicBezTo>
                    <a:pt x="554" y="1686"/>
                    <a:pt x="552" y="1685"/>
                    <a:pt x="551" y="1683"/>
                  </a:cubicBezTo>
                  <a:cubicBezTo>
                    <a:pt x="526" y="1642"/>
                    <a:pt x="683" y="868"/>
                    <a:pt x="683" y="868"/>
                  </a:cubicBezTo>
                  <a:cubicBezTo>
                    <a:pt x="683" y="868"/>
                    <a:pt x="588" y="257"/>
                    <a:pt x="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1"/>
            <p:cNvSpPr/>
            <p:nvPr/>
          </p:nvSpPr>
          <p:spPr>
            <a:xfrm>
              <a:off x="4999785" y="1562447"/>
              <a:ext cx="289695" cy="387740"/>
            </a:xfrm>
            <a:custGeom>
              <a:rect b="b" l="l" r="r" t="t"/>
              <a:pathLst>
                <a:path extrusionOk="0" h="2867" w="2142">
                  <a:moveTo>
                    <a:pt x="978" y="1"/>
                  </a:moveTo>
                  <a:cubicBezTo>
                    <a:pt x="447" y="1"/>
                    <a:pt x="1" y="445"/>
                    <a:pt x="33" y="1063"/>
                  </a:cubicBezTo>
                  <a:cubicBezTo>
                    <a:pt x="62" y="1688"/>
                    <a:pt x="476" y="2428"/>
                    <a:pt x="666" y="2556"/>
                  </a:cubicBezTo>
                  <a:cubicBezTo>
                    <a:pt x="860" y="2684"/>
                    <a:pt x="1212" y="2849"/>
                    <a:pt x="1546" y="2866"/>
                  </a:cubicBezTo>
                  <a:cubicBezTo>
                    <a:pt x="1549" y="2866"/>
                    <a:pt x="1552" y="2866"/>
                    <a:pt x="1555" y="2866"/>
                  </a:cubicBezTo>
                  <a:cubicBezTo>
                    <a:pt x="1674" y="2866"/>
                    <a:pt x="1759" y="2779"/>
                    <a:pt x="1840" y="2614"/>
                  </a:cubicBezTo>
                  <a:cubicBezTo>
                    <a:pt x="1914" y="2457"/>
                    <a:pt x="2047" y="2213"/>
                    <a:pt x="2080" y="2101"/>
                  </a:cubicBezTo>
                  <a:cubicBezTo>
                    <a:pt x="2109" y="1985"/>
                    <a:pt x="2088" y="1725"/>
                    <a:pt x="2092" y="1671"/>
                  </a:cubicBezTo>
                  <a:cubicBezTo>
                    <a:pt x="2096" y="1622"/>
                    <a:pt x="2129" y="1502"/>
                    <a:pt x="2134" y="1460"/>
                  </a:cubicBezTo>
                  <a:cubicBezTo>
                    <a:pt x="2142" y="1419"/>
                    <a:pt x="2051" y="902"/>
                    <a:pt x="2051" y="902"/>
                  </a:cubicBezTo>
                  <a:cubicBezTo>
                    <a:pt x="1943" y="340"/>
                    <a:pt x="1530" y="9"/>
                    <a:pt x="993" y="1"/>
                  </a:cubicBezTo>
                  <a:cubicBezTo>
                    <a:pt x="988" y="1"/>
                    <a:pt x="983" y="1"/>
                    <a:pt x="978"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1"/>
            <p:cNvSpPr/>
            <p:nvPr/>
          </p:nvSpPr>
          <p:spPr>
            <a:xfrm>
              <a:off x="4951638" y="1548111"/>
              <a:ext cx="336219" cy="247088"/>
            </a:xfrm>
            <a:custGeom>
              <a:rect b="b" l="l" r="r" t="t"/>
              <a:pathLst>
                <a:path extrusionOk="0" h="1827" w="2486">
                  <a:moveTo>
                    <a:pt x="1391" y="0"/>
                  </a:moveTo>
                  <a:cubicBezTo>
                    <a:pt x="1304" y="0"/>
                    <a:pt x="1215" y="13"/>
                    <a:pt x="1125" y="41"/>
                  </a:cubicBezTo>
                  <a:cubicBezTo>
                    <a:pt x="1" y="392"/>
                    <a:pt x="394" y="1608"/>
                    <a:pt x="394" y="1608"/>
                  </a:cubicBezTo>
                  <a:lnTo>
                    <a:pt x="712" y="1566"/>
                  </a:lnTo>
                  <a:cubicBezTo>
                    <a:pt x="712" y="1566"/>
                    <a:pt x="852" y="1827"/>
                    <a:pt x="898" y="1827"/>
                  </a:cubicBezTo>
                  <a:cubicBezTo>
                    <a:pt x="952" y="1827"/>
                    <a:pt x="1142" y="1504"/>
                    <a:pt x="1125" y="1446"/>
                  </a:cubicBezTo>
                  <a:cubicBezTo>
                    <a:pt x="1109" y="1393"/>
                    <a:pt x="1088" y="1050"/>
                    <a:pt x="1295" y="967"/>
                  </a:cubicBezTo>
                  <a:cubicBezTo>
                    <a:pt x="1342" y="948"/>
                    <a:pt x="1389" y="940"/>
                    <a:pt x="1436" y="940"/>
                  </a:cubicBezTo>
                  <a:cubicBezTo>
                    <a:pt x="1704" y="940"/>
                    <a:pt x="1964" y="1195"/>
                    <a:pt x="2172" y="1195"/>
                  </a:cubicBezTo>
                  <a:cubicBezTo>
                    <a:pt x="2180" y="1195"/>
                    <a:pt x="2188" y="1195"/>
                    <a:pt x="2196" y="1194"/>
                  </a:cubicBezTo>
                  <a:cubicBezTo>
                    <a:pt x="2444" y="1169"/>
                    <a:pt x="2485" y="1045"/>
                    <a:pt x="2485" y="946"/>
                  </a:cubicBezTo>
                  <a:cubicBezTo>
                    <a:pt x="2482" y="599"/>
                    <a:pt x="1989" y="0"/>
                    <a:pt x="1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1"/>
            <p:cNvSpPr/>
            <p:nvPr/>
          </p:nvSpPr>
          <p:spPr>
            <a:xfrm>
              <a:off x="4998703" y="1740295"/>
              <a:ext cx="65459" cy="94129"/>
            </a:xfrm>
            <a:custGeom>
              <a:rect b="b" l="l" r="r" t="t"/>
              <a:pathLst>
                <a:path extrusionOk="0" h="696" w="484">
                  <a:moveTo>
                    <a:pt x="165" y="0"/>
                  </a:moveTo>
                  <a:cubicBezTo>
                    <a:pt x="162" y="0"/>
                    <a:pt x="160" y="0"/>
                    <a:pt x="157" y="1"/>
                  </a:cubicBezTo>
                  <a:cubicBezTo>
                    <a:pt x="50" y="13"/>
                    <a:pt x="0" y="245"/>
                    <a:pt x="50" y="410"/>
                  </a:cubicBezTo>
                  <a:cubicBezTo>
                    <a:pt x="103" y="575"/>
                    <a:pt x="223" y="695"/>
                    <a:pt x="339" y="695"/>
                  </a:cubicBezTo>
                  <a:cubicBezTo>
                    <a:pt x="455" y="687"/>
                    <a:pt x="484" y="414"/>
                    <a:pt x="393" y="170"/>
                  </a:cubicBezTo>
                  <a:cubicBezTo>
                    <a:pt x="393" y="170"/>
                    <a:pt x="274" y="0"/>
                    <a:pt x="165"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1"/>
            <p:cNvSpPr/>
            <p:nvPr/>
          </p:nvSpPr>
          <p:spPr>
            <a:xfrm>
              <a:off x="4895241" y="1635615"/>
              <a:ext cx="509468" cy="152824"/>
            </a:xfrm>
            <a:custGeom>
              <a:rect b="b" l="l" r="r" t="t"/>
              <a:pathLst>
                <a:path extrusionOk="0" h="1130" w="3767">
                  <a:moveTo>
                    <a:pt x="1108" y="1"/>
                  </a:moveTo>
                  <a:cubicBezTo>
                    <a:pt x="883" y="1"/>
                    <a:pt x="679" y="8"/>
                    <a:pt x="517" y="22"/>
                  </a:cubicBezTo>
                  <a:cubicBezTo>
                    <a:pt x="0" y="64"/>
                    <a:pt x="75" y="274"/>
                    <a:pt x="83" y="274"/>
                  </a:cubicBezTo>
                  <a:cubicBezTo>
                    <a:pt x="329" y="868"/>
                    <a:pt x="1509" y="1129"/>
                    <a:pt x="2394" y="1129"/>
                  </a:cubicBezTo>
                  <a:cubicBezTo>
                    <a:pt x="2563" y="1129"/>
                    <a:pt x="2722" y="1120"/>
                    <a:pt x="2861" y="1101"/>
                  </a:cubicBezTo>
                  <a:cubicBezTo>
                    <a:pt x="3308" y="1039"/>
                    <a:pt x="3638" y="651"/>
                    <a:pt x="3642" y="527"/>
                  </a:cubicBezTo>
                  <a:cubicBezTo>
                    <a:pt x="3642" y="527"/>
                    <a:pt x="3766" y="345"/>
                    <a:pt x="3175" y="192"/>
                  </a:cubicBezTo>
                  <a:cubicBezTo>
                    <a:pt x="2689" y="67"/>
                    <a:pt x="1800" y="1"/>
                    <a:pt x="1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1"/>
            <p:cNvSpPr/>
            <p:nvPr/>
          </p:nvSpPr>
          <p:spPr>
            <a:xfrm>
              <a:off x="4998027" y="1527689"/>
              <a:ext cx="300379" cy="181225"/>
            </a:xfrm>
            <a:custGeom>
              <a:rect b="b" l="l" r="r" t="t"/>
              <a:pathLst>
                <a:path extrusionOk="0" h="1340" w="2221">
                  <a:moveTo>
                    <a:pt x="592" y="0"/>
                  </a:moveTo>
                  <a:cubicBezTo>
                    <a:pt x="490" y="0"/>
                    <a:pt x="409" y="4"/>
                    <a:pt x="390" y="14"/>
                  </a:cubicBezTo>
                  <a:cubicBezTo>
                    <a:pt x="328" y="43"/>
                    <a:pt x="216" y="316"/>
                    <a:pt x="158" y="411"/>
                  </a:cubicBezTo>
                  <a:cubicBezTo>
                    <a:pt x="92" y="518"/>
                    <a:pt x="38" y="659"/>
                    <a:pt x="26" y="709"/>
                  </a:cubicBezTo>
                  <a:cubicBezTo>
                    <a:pt x="9" y="762"/>
                    <a:pt x="1" y="1097"/>
                    <a:pt x="1" y="1097"/>
                  </a:cubicBezTo>
                  <a:cubicBezTo>
                    <a:pt x="1" y="1097"/>
                    <a:pt x="526" y="1287"/>
                    <a:pt x="1084" y="1325"/>
                  </a:cubicBezTo>
                  <a:cubicBezTo>
                    <a:pt x="1250" y="1335"/>
                    <a:pt x="1392" y="1340"/>
                    <a:pt x="1512" y="1340"/>
                  </a:cubicBezTo>
                  <a:cubicBezTo>
                    <a:pt x="2090" y="1340"/>
                    <a:pt x="2184" y="1238"/>
                    <a:pt x="2184" y="1238"/>
                  </a:cubicBezTo>
                  <a:cubicBezTo>
                    <a:pt x="2184" y="1238"/>
                    <a:pt x="2221" y="907"/>
                    <a:pt x="2209" y="849"/>
                  </a:cubicBezTo>
                  <a:cubicBezTo>
                    <a:pt x="2204" y="791"/>
                    <a:pt x="2167" y="655"/>
                    <a:pt x="2118" y="535"/>
                  </a:cubicBezTo>
                  <a:cubicBezTo>
                    <a:pt x="2072" y="436"/>
                    <a:pt x="1994" y="146"/>
                    <a:pt x="1936" y="109"/>
                  </a:cubicBezTo>
                  <a:cubicBezTo>
                    <a:pt x="1874" y="76"/>
                    <a:pt x="1167" y="18"/>
                    <a:pt x="1167" y="18"/>
                  </a:cubicBezTo>
                  <a:cubicBezTo>
                    <a:pt x="1167" y="18"/>
                    <a:pt x="824" y="0"/>
                    <a:pt x="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1"/>
            <p:cNvSpPr/>
            <p:nvPr/>
          </p:nvSpPr>
          <p:spPr>
            <a:xfrm>
              <a:off x="5041711" y="1525525"/>
              <a:ext cx="225994" cy="55044"/>
            </a:xfrm>
            <a:custGeom>
              <a:rect b="b" l="l" r="r" t="t"/>
              <a:pathLst>
                <a:path extrusionOk="0" h="407" w="1671">
                  <a:moveTo>
                    <a:pt x="284" y="1"/>
                  </a:moveTo>
                  <a:cubicBezTo>
                    <a:pt x="194" y="1"/>
                    <a:pt x="122" y="6"/>
                    <a:pt x="100" y="22"/>
                  </a:cubicBezTo>
                  <a:cubicBezTo>
                    <a:pt x="0" y="96"/>
                    <a:pt x="1365" y="406"/>
                    <a:pt x="1365" y="406"/>
                  </a:cubicBezTo>
                  <a:cubicBezTo>
                    <a:pt x="1365" y="406"/>
                    <a:pt x="1671" y="200"/>
                    <a:pt x="1584" y="117"/>
                  </a:cubicBezTo>
                  <a:cubicBezTo>
                    <a:pt x="1509" y="51"/>
                    <a:pt x="844" y="34"/>
                    <a:pt x="844" y="34"/>
                  </a:cubicBezTo>
                  <a:cubicBezTo>
                    <a:pt x="841" y="34"/>
                    <a:pt x="505" y="1"/>
                    <a:pt x="2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1"/>
            <p:cNvSpPr/>
            <p:nvPr/>
          </p:nvSpPr>
          <p:spPr>
            <a:xfrm>
              <a:off x="4998703" y="1653062"/>
              <a:ext cx="296457" cy="63023"/>
            </a:xfrm>
            <a:custGeom>
              <a:rect b="b" l="l" r="r" t="t"/>
              <a:pathLst>
                <a:path extrusionOk="0" h="466" w="2192">
                  <a:moveTo>
                    <a:pt x="8" y="1"/>
                  </a:moveTo>
                  <a:lnTo>
                    <a:pt x="0" y="174"/>
                  </a:lnTo>
                  <a:cubicBezTo>
                    <a:pt x="0" y="174"/>
                    <a:pt x="426" y="393"/>
                    <a:pt x="1521" y="460"/>
                  </a:cubicBezTo>
                  <a:cubicBezTo>
                    <a:pt x="1583" y="464"/>
                    <a:pt x="1639" y="466"/>
                    <a:pt x="1690" y="466"/>
                  </a:cubicBezTo>
                  <a:cubicBezTo>
                    <a:pt x="2145" y="466"/>
                    <a:pt x="2179" y="315"/>
                    <a:pt x="2179" y="315"/>
                  </a:cubicBezTo>
                  <a:lnTo>
                    <a:pt x="2191" y="141"/>
                  </a:lnTo>
                  <a:lnTo>
                    <a:pt x="2191" y="141"/>
                  </a:lnTo>
                  <a:cubicBezTo>
                    <a:pt x="2191" y="141"/>
                    <a:pt x="2115" y="290"/>
                    <a:pt x="1668" y="290"/>
                  </a:cubicBezTo>
                  <a:cubicBezTo>
                    <a:pt x="1627" y="290"/>
                    <a:pt x="1582" y="289"/>
                    <a:pt x="1534" y="286"/>
                  </a:cubicBezTo>
                  <a:cubicBezTo>
                    <a:pt x="566" y="224"/>
                    <a:pt x="8" y="1"/>
                    <a:pt x="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1"/>
            <p:cNvSpPr/>
            <p:nvPr/>
          </p:nvSpPr>
          <p:spPr>
            <a:xfrm>
              <a:off x="5196025" y="1969536"/>
              <a:ext cx="41520" cy="85203"/>
            </a:xfrm>
            <a:custGeom>
              <a:rect b="b" l="l" r="r" t="t"/>
              <a:pathLst>
                <a:path extrusionOk="0" h="630" w="307">
                  <a:moveTo>
                    <a:pt x="80" y="1"/>
                  </a:moveTo>
                  <a:cubicBezTo>
                    <a:pt x="80" y="1"/>
                    <a:pt x="79" y="1"/>
                    <a:pt x="79" y="1"/>
                  </a:cubicBezTo>
                  <a:cubicBezTo>
                    <a:pt x="71" y="5"/>
                    <a:pt x="100" y="83"/>
                    <a:pt x="0" y="245"/>
                  </a:cubicBezTo>
                  <a:cubicBezTo>
                    <a:pt x="0" y="245"/>
                    <a:pt x="91" y="311"/>
                    <a:pt x="141" y="402"/>
                  </a:cubicBezTo>
                  <a:cubicBezTo>
                    <a:pt x="195" y="493"/>
                    <a:pt x="224" y="625"/>
                    <a:pt x="244" y="629"/>
                  </a:cubicBezTo>
                  <a:cubicBezTo>
                    <a:pt x="245" y="629"/>
                    <a:pt x="245" y="629"/>
                    <a:pt x="245" y="629"/>
                  </a:cubicBezTo>
                  <a:cubicBezTo>
                    <a:pt x="262" y="629"/>
                    <a:pt x="306" y="368"/>
                    <a:pt x="306" y="315"/>
                  </a:cubicBezTo>
                  <a:cubicBezTo>
                    <a:pt x="306" y="270"/>
                    <a:pt x="119" y="1"/>
                    <a:pt x="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1"/>
            <p:cNvSpPr/>
            <p:nvPr/>
          </p:nvSpPr>
          <p:spPr>
            <a:xfrm>
              <a:off x="5373872" y="2383251"/>
              <a:ext cx="200298" cy="250063"/>
            </a:xfrm>
            <a:custGeom>
              <a:rect b="b" l="l" r="r" t="t"/>
              <a:pathLst>
                <a:path extrusionOk="0" h="1849" w="1481">
                  <a:moveTo>
                    <a:pt x="858" y="0"/>
                  </a:moveTo>
                  <a:cubicBezTo>
                    <a:pt x="655" y="0"/>
                    <a:pt x="558" y="63"/>
                    <a:pt x="558" y="63"/>
                  </a:cubicBezTo>
                  <a:cubicBezTo>
                    <a:pt x="558" y="63"/>
                    <a:pt x="252" y="633"/>
                    <a:pt x="128" y="985"/>
                  </a:cubicBezTo>
                  <a:cubicBezTo>
                    <a:pt x="0" y="1336"/>
                    <a:pt x="91" y="1729"/>
                    <a:pt x="343" y="1816"/>
                  </a:cubicBezTo>
                  <a:cubicBezTo>
                    <a:pt x="409" y="1839"/>
                    <a:pt x="476" y="1849"/>
                    <a:pt x="543" y="1849"/>
                  </a:cubicBezTo>
                  <a:cubicBezTo>
                    <a:pt x="825" y="1849"/>
                    <a:pt x="1094" y="1666"/>
                    <a:pt x="1158" y="1485"/>
                  </a:cubicBezTo>
                  <a:cubicBezTo>
                    <a:pt x="1397" y="786"/>
                    <a:pt x="1480" y="253"/>
                    <a:pt x="1480" y="253"/>
                  </a:cubicBezTo>
                  <a:cubicBezTo>
                    <a:pt x="1480" y="253"/>
                    <a:pt x="1368" y="75"/>
                    <a:pt x="1075" y="22"/>
                  </a:cubicBezTo>
                  <a:cubicBezTo>
                    <a:pt x="992" y="6"/>
                    <a:pt x="920"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1"/>
            <p:cNvSpPr/>
            <p:nvPr/>
          </p:nvSpPr>
          <p:spPr>
            <a:xfrm>
              <a:off x="5146255" y="1995773"/>
              <a:ext cx="447390" cy="543134"/>
            </a:xfrm>
            <a:custGeom>
              <a:rect b="b" l="l" r="r" t="t"/>
              <a:pathLst>
                <a:path extrusionOk="0" h="4016" w="3308">
                  <a:moveTo>
                    <a:pt x="1146" y="1"/>
                  </a:moveTo>
                  <a:lnTo>
                    <a:pt x="0" y="3254"/>
                  </a:lnTo>
                  <a:lnTo>
                    <a:pt x="2163" y="4015"/>
                  </a:lnTo>
                  <a:lnTo>
                    <a:pt x="3308" y="762"/>
                  </a:lnTo>
                  <a:lnTo>
                    <a:pt x="11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1"/>
            <p:cNvSpPr/>
            <p:nvPr/>
          </p:nvSpPr>
          <p:spPr>
            <a:xfrm>
              <a:off x="5145714" y="1994692"/>
              <a:ext cx="427780" cy="539077"/>
            </a:xfrm>
            <a:custGeom>
              <a:rect b="b" l="l" r="r" t="t"/>
              <a:pathLst>
                <a:path extrusionOk="0" h="3986" w="3163">
                  <a:moveTo>
                    <a:pt x="1150" y="1"/>
                  </a:moveTo>
                  <a:lnTo>
                    <a:pt x="0" y="3262"/>
                  </a:lnTo>
                  <a:lnTo>
                    <a:pt x="2063" y="3986"/>
                  </a:lnTo>
                  <a:lnTo>
                    <a:pt x="2766" y="1985"/>
                  </a:lnTo>
                  <a:lnTo>
                    <a:pt x="2956" y="1960"/>
                  </a:lnTo>
                  <a:lnTo>
                    <a:pt x="3122" y="1493"/>
                  </a:lnTo>
                  <a:lnTo>
                    <a:pt x="2985" y="1357"/>
                  </a:lnTo>
                  <a:lnTo>
                    <a:pt x="3163" y="844"/>
                  </a:lnTo>
                  <a:lnTo>
                    <a:pt x="11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1"/>
            <p:cNvSpPr/>
            <p:nvPr/>
          </p:nvSpPr>
          <p:spPr>
            <a:xfrm>
              <a:off x="5298946" y="2060691"/>
              <a:ext cx="44225" cy="47470"/>
            </a:xfrm>
            <a:custGeom>
              <a:rect b="b" l="l" r="r" t="t"/>
              <a:pathLst>
                <a:path extrusionOk="0" h="351" w="327">
                  <a:moveTo>
                    <a:pt x="182" y="1"/>
                  </a:moveTo>
                  <a:cubicBezTo>
                    <a:pt x="139" y="1"/>
                    <a:pt x="102" y="24"/>
                    <a:pt x="87" y="62"/>
                  </a:cubicBezTo>
                  <a:cubicBezTo>
                    <a:pt x="70" y="108"/>
                    <a:pt x="91" y="149"/>
                    <a:pt x="120" y="174"/>
                  </a:cubicBezTo>
                  <a:lnTo>
                    <a:pt x="157" y="211"/>
                  </a:lnTo>
                  <a:cubicBezTo>
                    <a:pt x="182" y="232"/>
                    <a:pt x="199" y="244"/>
                    <a:pt x="186" y="269"/>
                  </a:cubicBezTo>
                  <a:cubicBezTo>
                    <a:pt x="183" y="277"/>
                    <a:pt x="174" y="284"/>
                    <a:pt x="158" y="284"/>
                  </a:cubicBezTo>
                  <a:cubicBezTo>
                    <a:pt x="150" y="284"/>
                    <a:pt x="140" y="282"/>
                    <a:pt x="128" y="277"/>
                  </a:cubicBezTo>
                  <a:cubicBezTo>
                    <a:pt x="99" y="261"/>
                    <a:pt x="79" y="240"/>
                    <a:pt x="62" y="211"/>
                  </a:cubicBezTo>
                  <a:lnTo>
                    <a:pt x="0" y="244"/>
                  </a:lnTo>
                  <a:cubicBezTo>
                    <a:pt x="21" y="286"/>
                    <a:pt x="58" y="323"/>
                    <a:pt x="99" y="339"/>
                  </a:cubicBezTo>
                  <a:cubicBezTo>
                    <a:pt x="119" y="347"/>
                    <a:pt x="139" y="351"/>
                    <a:pt x="157" y="351"/>
                  </a:cubicBezTo>
                  <a:cubicBezTo>
                    <a:pt x="206" y="351"/>
                    <a:pt x="245" y="325"/>
                    <a:pt x="261" y="286"/>
                  </a:cubicBezTo>
                  <a:cubicBezTo>
                    <a:pt x="277" y="240"/>
                    <a:pt x="265" y="203"/>
                    <a:pt x="232" y="174"/>
                  </a:cubicBezTo>
                  <a:lnTo>
                    <a:pt x="194" y="141"/>
                  </a:lnTo>
                  <a:cubicBezTo>
                    <a:pt x="170" y="120"/>
                    <a:pt x="149" y="108"/>
                    <a:pt x="161" y="87"/>
                  </a:cubicBezTo>
                  <a:cubicBezTo>
                    <a:pt x="164" y="76"/>
                    <a:pt x="174" y="71"/>
                    <a:pt x="188" y="71"/>
                  </a:cubicBezTo>
                  <a:cubicBezTo>
                    <a:pt x="195" y="71"/>
                    <a:pt x="203" y="72"/>
                    <a:pt x="211" y="75"/>
                  </a:cubicBezTo>
                  <a:cubicBezTo>
                    <a:pt x="236" y="87"/>
                    <a:pt x="252" y="100"/>
                    <a:pt x="269" y="129"/>
                  </a:cubicBezTo>
                  <a:lnTo>
                    <a:pt x="327" y="96"/>
                  </a:lnTo>
                  <a:cubicBezTo>
                    <a:pt x="306" y="62"/>
                    <a:pt x="273" y="29"/>
                    <a:pt x="236" y="13"/>
                  </a:cubicBezTo>
                  <a:cubicBezTo>
                    <a:pt x="218" y="5"/>
                    <a:pt x="200" y="1"/>
                    <a:pt x="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1"/>
            <p:cNvSpPr/>
            <p:nvPr/>
          </p:nvSpPr>
          <p:spPr>
            <a:xfrm>
              <a:off x="5335192" y="2071917"/>
              <a:ext cx="45442" cy="54367"/>
            </a:xfrm>
            <a:custGeom>
              <a:rect b="b" l="l" r="r" t="t"/>
              <a:pathLst>
                <a:path extrusionOk="0" h="402" w="336">
                  <a:moveTo>
                    <a:pt x="137" y="0"/>
                  </a:moveTo>
                  <a:lnTo>
                    <a:pt x="1" y="318"/>
                  </a:lnTo>
                  <a:lnTo>
                    <a:pt x="208" y="401"/>
                  </a:lnTo>
                  <a:lnTo>
                    <a:pt x="232" y="339"/>
                  </a:lnTo>
                  <a:lnTo>
                    <a:pt x="100" y="290"/>
                  </a:lnTo>
                  <a:lnTo>
                    <a:pt x="129" y="215"/>
                  </a:lnTo>
                  <a:lnTo>
                    <a:pt x="241" y="256"/>
                  </a:lnTo>
                  <a:lnTo>
                    <a:pt x="265" y="194"/>
                  </a:lnTo>
                  <a:lnTo>
                    <a:pt x="158" y="153"/>
                  </a:lnTo>
                  <a:lnTo>
                    <a:pt x="183" y="91"/>
                  </a:lnTo>
                  <a:lnTo>
                    <a:pt x="311" y="145"/>
                  </a:lnTo>
                  <a:lnTo>
                    <a:pt x="336" y="83"/>
                  </a:lnTo>
                  <a:lnTo>
                    <a:pt x="1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1"/>
            <p:cNvSpPr/>
            <p:nvPr/>
          </p:nvSpPr>
          <p:spPr>
            <a:xfrm>
              <a:off x="5373196" y="2091392"/>
              <a:ext cx="45983" cy="47605"/>
            </a:xfrm>
            <a:custGeom>
              <a:rect b="b" l="l" r="r" t="t"/>
              <a:pathLst>
                <a:path extrusionOk="0" h="352" w="340">
                  <a:moveTo>
                    <a:pt x="199" y="1"/>
                  </a:moveTo>
                  <a:cubicBezTo>
                    <a:pt x="137" y="1"/>
                    <a:pt x="78" y="39"/>
                    <a:pt x="46" y="117"/>
                  </a:cubicBezTo>
                  <a:cubicBezTo>
                    <a:pt x="1" y="220"/>
                    <a:pt x="46" y="307"/>
                    <a:pt x="129" y="340"/>
                  </a:cubicBezTo>
                  <a:cubicBezTo>
                    <a:pt x="147" y="348"/>
                    <a:pt x="166" y="352"/>
                    <a:pt x="186" y="352"/>
                  </a:cubicBezTo>
                  <a:cubicBezTo>
                    <a:pt x="207" y="352"/>
                    <a:pt x="229" y="347"/>
                    <a:pt x="249" y="336"/>
                  </a:cubicBezTo>
                  <a:lnTo>
                    <a:pt x="228" y="278"/>
                  </a:lnTo>
                  <a:cubicBezTo>
                    <a:pt x="215" y="283"/>
                    <a:pt x="199" y="288"/>
                    <a:pt x="182" y="288"/>
                  </a:cubicBezTo>
                  <a:cubicBezTo>
                    <a:pt x="173" y="288"/>
                    <a:pt x="163" y="287"/>
                    <a:pt x="154" y="282"/>
                  </a:cubicBezTo>
                  <a:cubicBezTo>
                    <a:pt x="108" y="261"/>
                    <a:pt x="92" y="216"/>
                    <a:pt x="117" y="150"/>
                  </a:cubicBezTo>
                  <a:cubicBezTo>
                    <a:pt x="139" y="94"/>
                    <a:pt x="172" y="70"/>
                    <a:pt x="207" y="70"/>
                  </a:cubicBezTo>
                  <a:cubicBezTo>
                    <a:pt x="217" y="70"/>
                    <a:pt x="227" y="72"/>
                    <a:pt x="237" y="75"/>
                  </a:cubicBezTo>
                  <a:cubicBezTo>
                    <a:pt x="261" y="88"/>
                    <a:pt x="274" y="100"/>
                    <a:pt x="282" y="121"/>
                  </a:cubicBezTo>
                  <a:lnTo>
                    <a:pt x="340" y="92"/>
                  </a:lnTo>
                  <a:cubicBezTo>
                    <a:pt x="332" y="63"/>
                    <a:pt x="303" y="30"/>
                    <a:pt x="261" y="13"/>
                  </a:cubicBezTo>
                  <a:cubicBezTo>
                    <a:pt x="241" y="5"/>
                    <a:pt x="220" y="1"/>
                    <a:pt x="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1"/>
            <p:cNvSpPr/>
            <p:nvPr/>
          </p:nvSpPr>
          <p:spPr>
            <a:xfrm>
              <a:off x="5410118" y="2100994"/>
              <a:ext cx="48282" cy="56531"/>
            </a:xfrm>
            <a:custGeom>
              <a:rect b="b" l="l" r="r" t="t"/>
              <a:pathLst>
                <a:path extrusionOk="0" h="418" w="357">
                  <a:moveTo>
                    <a:pt x="183" y="87"/>
                  </a:moveTo>
                  <a:lnTo>
                    <a:pt x="216" y="103"/>
                  </a:lnTo>
                  <a:cubicBezTo>
                    <a:pt x="253" y="120"/>
                    <a:pt x="270" y="141"/>
                    <a:pt x="257" y="170"/>
                  </a:cubicBezTo>
                  <a:cubicBezTo>
                    <a:pt x="248" y="193"/>
                    <a:pt x="231" y="204"/>
                    <a:pt x="210" y="204"/>
                  </a:cubicBezTo>
                  <a:cubicBezTo>
                    <a:pt x="202" y="204"/>
                    <a:pt x="192" y="202"/>
                    <a:pt x="183" y="199"/>
                  </a:cubicBezTo>
                  <a:lnTo>
                    <a:pt x="145" y="182"/>
                  </a:lnTo>
                  <a:lnTo>
                    <a:pt x="183" y="87"/>
                  </a:lnTo>
                  <a:close/>
                  <a:moveTo>
                    <a:pt x="129" y="0"/>
                  </a:moveTo>
                  <a:lnTo>
                    <a:pt x="1" y="323"/>
                  </a:lnTo>
                  <a:lnTo>
                    <a:pt x="71" y="352"/>
                  </a:lnTo>
                  <a:lnTo>
                    <a:pt x="121" y="240"/>
                  </a:lnTo>
                  <a:lnTo>
                    <a:pt x="162" y="252"/>
                  </a:lnTo>
                  <a:lnTo>
                    <a:pt x="174" y="393"/>
                  </a:lnTo>
                  <a:lnTo>
                    <a:pt x="253" y="418"/>
                  </a:lnTo>
                  <a:lnTo>
                    <a:pt x="232" y="265"/>
                  </a:lnTo>
                  <a:cubicBezTo>
                    <a:pt x="274" y="265"/>
                    <a:pt x="307" y="244"/>
                    <a:pt x="327" y="199"/>
                  </a:cubicBezTo>
                  <a:cubicBezTo>
                    <a:pt x="356" y="120"/>
                    <a:pt x="311" y="75"/>
                    <a:pt x="245" y="46"/>
                  </a:cubicBez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1"/>
            <p:cNvSpPr/>
            <p:nvPr/>
          </p:nvSpPr>
          <p:spPr>
            <a:xfrm>
              <a:off x="5450420" y="2118306"/>
              <a:ext cx="45983" cy="54908"/>
            </a:xfrm>
            <a:custGeom>
              <a:rect b="b" l="l" r="r" t="t"/>
              <a:pathLst>
                <a:path extrusionOk="0" h="406" w="340">
                  <a:moveTo>
                    <a:pt x="137" y="0"/>
                  </a:moveTo>
                  <a:lnTo>
                    <a:pt x="0" y="323"/>
                  </a:lnTo>
                  <a:lnTo>
                    <a:pt x="207" y="405"/>
                  </a:lnTo>
                  <a:lnTo>
                    <a:pt x="236" y="343"/>
                  </a:lnTo>
                  <a:lnTo>
                    <a:pt x="100" y="290"/>
                  </a:lnTo>
                  <a:lnTo>
                    <a:pt x="133" y="219"/>
                  </a:lnTo>
                  <a:lnTo>
                    <a:pt x="240" y="261"/>
                  </a:lnTo>
                  <a:lnTo>
                    <a:pt x="265" y="199"/>
                  </a:lnTo>
                  <a:lnTo>
                    <a:pt x="158" y="157"/>
                  </a:lnTo>
                  <a:lnTo>
                    <a:pt x="182" y="95"/>
                  </a:lnTo>
                  <a:lnTo>
                    <a:pt x="311" y="145"/>
                  </a:lnTo>
                  <a:lnTo>
                    <a:pt x="339" y="83"/>
                  </a:lnTo>
                  <a:lnTo>
                    <a:pt x="1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1"/>
            <p:cNvSpPr/>
            <p:nvPr/>
          </p:nvSpPr>
          <p:spPr>
            <a:xfrm>
              <a:off x="5495727" y="2131154"/>
              <a:ext cx="39221" cy="51527"/>
            </a:xfrm>
            <a:custGeom>
              <a:rect b="b" l="l" r="r" t="t"/>
              <a:pathLst>
                <a:path extrusionOk="0" h="381" w="290">
                  <a:moveTo>
                    <a:pt x="46" y="0"/>
                  </a:moveTo>
                  <a:lnTo>
                    <a:pt x="17" y="62"/>
                  </a:lnTo>
                  <a:lnTo>
                    <a:pt x="108" y="100"/>
                  </a:lnTo>
                  <a:lnTo>
                    <a:pt x="0" y="352"/>
                  </a:lnTo>
                  <a:lnTo>
                    <a:pt x="75" y="381"/>
                  </a:lnTo>
                  <a:lnTo>
                    <a:pt x="178" y="124"/>
                  </a:lnTo>
                  <a:lnTo>
                    <a:pt x="265" y="162"/>
                  </a:lnTo>
                  <a:lnTo>
                    <a:pt x="290" y="100"/>
                  </a:lnTo>
                  <a:lnTo>
                    <a:pt x="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1"/>
            <p:cNvSpPr/>
            <p:nvPr/>
          </p:nvSpPr>
          <p:spPr>
            <a:xfrm>
              <a:off x="5447580" y="2252469"/>
              <a:ext cx="122126" cy="210302"/>
            </a:xfrm>
            <a:custGeom>
              <a:rect b="b" l="l" r="r" t="t"/>
              <a:pathLst>
                <a:path extrusionOk="0" h="1555" w="903">
                  <a:moveTo>
                    <a:pt x="235" y="1"/>
                  </a:moveTo>
                  <a:cubicBezTo>
                    <a:pt x="228" y="1"/>
                    <a:pt x="224" y="3"/>
                    <a:pt x="224" y="9"/>
                  </a:cubicBezTo>
                  <a:cubicBezTo>
                    <a:pt x="224" y="29"/>
                    <a:pt x="179" y="54"/>
                    <a:pt x="282" y="145"/>
                  </a:cubicBezTo>
                  <a:cubicBezTo>
                    <a:pt x="385" y="240"/>
                    <a:pt x="443" y="244"/>
                    <a:pt x="456" y="269"/>
                  </a:cubicBezTo>
                  <a:cubicBezTo>
                    <a:pt x="472" y="290"/>
                    <a:pt x="509" y="331"/>
                    <a:pt x="509" y="331"/>
                  </a:cubicBezTo>
                  <a:cubicBezTo>
                    <a:pt x="509" y="331"/>
                    <a:pt x="400" y="317"/>
                    <a:pt x="330" y="317"/>
                  </a:cubicBezTo>
                  <a:cubicBezTo>
                    <a:pt x="306" y="317"/>
                    <a:pt x="287" y="319"/>
                    <a:pt x="278" y="323"/>
                  </a:cubicBezTo>
                  <a:cubicBezTo>
                    <a:pt x="236" y="339"/>
                    <a:pt x="1" y="579"/>
                    <a:pt x="21" y="608"/>
                  </a:cubicBezTo>
                  <a:cubicBezTo>
                    <a:pt x="32" y="621"/>
                    <a:pt x="53" y="627"/>
                    <a:pt x="77" y="627"/>
                  </a:cubicBezTo>
                  <a:cubicBezTo>
                    <a:pt x="99" y="627"/>
                    <a:pt x="124" y="622"/>
                    <a:pt x="145" y="612"/>
                  </a:cubicBezTo>
                  <a:cubicBezTo>
                    <a:pt x="187" y="588"/>
                    <a:pt x="220" y="571"/>
                    <a:pt x="220" y="571"/>
                  </a:cubicBezTo>
                  <a:lnTo>
                    <a:pt x="220" y="571"/>
                  </a:lnTo>
                  <a:lnTo>
                    <a:pt x="158" y="662"/>
                  </a:lnTo>
                  <a:cubicBezTo>
                    <a:pt x="158" y="662"/>
                    <a:pt x="108" y="844"/>
                    <a:pt x="129" y="856"/>
                  </a:cubicBezTo>
                  <a:cubicBezTo>
                    <a:pt x="137" y="859"/>
                    <a:pt x="145" y="860"/>
                    <a:pt x="153" y="860"/>
                  </a:cubicBezTo>
                  <a:cubicBezTo>
                    <a:pt x="199" y="860"/>
                    <a:pt x="232" y="815"/>
                    <a:pt x="232" y="815"/>
                  </a:cubicBezTo>
                  <a:lnTo>
                    <a:pt x="232" y="815"/>
                  </a:lnTo>
                  <a:cubicBezTo>
                    <a:pt x="249" y="823"/>
                    <a:pt x="162" y="960"/>
                    <a:pt x="170" y="984"/>
                  </a:cubicBezTo>
                  <a:cubicBezTo>
                    <a:pt x="179" y="999"/>
                    <a:pt x="207" y="1012"/>
                    <a:pt x="233" y="1012"/>
                  </a:cubicBezTo>
                  <a:cubicBezTo>
                    <a:pt x="243" y="1012"/>
                    <a:pt x="253" y="1010"/>
                    <a:pt x="261" y="1005"/>
                  </a:cubicBezTo>
                  <a:cubicBezTo>
                    <a:pt x="283" y="990"/>
                    <a:pt x="322" y="949"/>
                    <a:pt x="333" y="949"/>
                  </a:cubicBezTo>
                  <a:cubicBezTo>
                    <a:pt x="334" y="949"/>
                    <a:pt x="335" y="950"/>
                    <a:pt x="336" y="951"/>
                  </a:cubicBezTo>
                  <a:cubicBezTo>
                    <a:pt x="344" y="972"/>
                    <a:pt x="241" y="1108"/>
                    <a:pt x="228" y="1179"/>
                  </a:cubicBezTo>
                  <a:cubicBezTo>
                    <a:pt x="224" y="1216"/>
                    <a:pt x="170" y="1406"/>
                    <a:pt x="336" y="1522"/>
                  </a:cubicBezTo>
                  <a:cubicBezTo>
                    <a:pt x="374" y="1545"/>
                    <a:pt x="418" y="1554"/>
                    <a:pt x="464" y="1554"/>
                  </a:cubicBezTo>
                  <a:cubicBezTo>
                    <a:pt x="622" y="1554"/>
                    <a:pt x="799" y="1447"/>
                    <a:pt x="799" y="1447"/>
                  </a:cubicBezTo>
                  <a:cubicBezTo>
                    <a:pt x="799" y="1447"/>
                    <a:pt x="902" y="616"/>
                    <a:pt x="877" y="559"/>
                  </a:cubicBezTo>
                  <a:cubicBezTo>
                    <a:pt x="848" y="505"/>
                    <a:pt x="538" y="79"/>
                    <a:pt x="538" y="79"/>
                  </a:cubicBezTo>
                  <a:cubicBezTo>
                    <a:pt x="538" y="79"/>
                    <a:pt x="369" y="42"/>
                    <a:pt x="323" y="29"/>
                  </a:cubicBezTo>
                  <a:cubicBezTo>
                    <a:pt x="290" y="17"/>
                    <a:pt x="253" y="1"/>
                    <a:pt x="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1"/>
            <p:cNvSpPr/>
            <p:nvPr/>
          </p:nvSpPr>
          <p:spPr>
            <a:xfrm>
              <a:off x="5432027" y="2416792"/>
              <a:ext cx="142142" cy="160127"/>
            </a:xfrm>
            <a:custGeom>
              <a:rect b="b" l="l" r="r" t="t"/>
              <a:pathLst>
                <a:path extrusionOk="0" h="1184" w="1051">
                  <a:moveTo>
                    <a:pt x="298" y="1"/>
                  </a:moveTo>
                  <a:lnTo>
                    <a:pt x="0" y="1183"/>
                  </a:lnTo>
                  <a:lnTo>
                    <a:pt x="918" y="605"/>
                  </a:lnTo>
                  <a:lnTo>
                    <a:pt x="1050" y="1"/>
                  </a:lnTo>
                  <a:lnTo>
                    <a:pt x="1050" y="1"/>
                  </a:lnTo>
                  <a:cubicBezTo>
                    <a:pt x="1050" y="1"/>
                    <a:pt x="804" y="158"/>
                    <a:pt x="607" y="158"/>
                  </a:cubicBezTo>
                  <a:cubicBezTo>
                    <a:pt x="605" y="158"/>
                    <a:pt x="602" y="158"/>
                    <a:pt x="599" y="158"/>
                  </a:cubicBezTo>
                  <a:cubicBezTo>
                    <a:pt x="397" y="150"/>
                    <a:pt x="298"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1"/>
            <p:cNvSpPr/>
            <p:nvPr/>
          </p:nvSpPr>
          <p:spPr>
            <a:xfrm>
              <a:off x="4618936" y="1956282"/>
              <a:ext cx="606303" cy="1808192"/>
            </a:xfrm>
            <a:custGeom>
              <a:rect b="b" l="l" r="r" t="t"/>
              <a:pathLst>
                <a:path extrusionOk="0" h="13370" w="4483">
                  <a:moveTo>
                    <a:pt x="2439" y="1"/>
                  </a:moveTo>
                  <a:cubicBezTo>
                    <a:pt x="2134" y="1"/>
                    <a:pt x="1594" y="36"/>
                    <a:pt x="1299" y="268"/>
                  </a:cubicBezTo>
                  <a:cubicBezTo>
                    <a:pt x="869" y="603"/>
                    <a:pt x="1328" y="4671"/>
                    <a:pt x="1216" y="5225"/>
                  </a:cubicBezTo>
                  <a:cubicBezTo>
                    <a:pt x="1101" y="5779"/>
                    <a:pt x="749" y="6531"/>
                    <a:pt x="423" y="8011"/>
                  </a:cubicBezTo>
                  <a:cubicBezTo>
                    <a:pt x="100" y="9487"/>
                    <a:pt x="1" y="12600"/>
                    <a:pt x="1" y="12600"/>
                  </a:cubicBezTo>
                  <a:cubicBezTo>
                    <a:pt x="1" y="12600"/>
                    <a:pt x="724" y="13117"/>
                    <a:pt x="1328" y="13237"/>
                  </a:cubicBezTo>
                  <a:cubicBezTo>
                    <a:pt x="1777" y="13319"/>
                    <a:pt x="2026" y="13370"/>
                    <a:pt x="2164" y="13370"/>
                  </a:cubicBezTo>
                  <a:cubicBezTo>
                    <a:pt x="2214" y="13370"/>
                    <a:pt x="2249" y="13363"/>
                    <a:pt x="2275" y="13349"/>
                  </a:cubicBezTo>
                  <a:cubicBezTo>
                    <a:pt x="2366" y="13299"/>
                    <a:pt x="4164" y="7867"/>
                    <a:pt x="4164" y="7867"/>
                  </a:cubicBezTo>
                  <a:lnTo>
                    <a:pt x="4482" y="5494"/>
                  </a:lnTo>
                  <a:cubicBezTo>
                    <a:pt x="4482" y="5494"/>
                    <a:pt x="4102" y="1831"/>
                    <a:pt x="3825" y="1393"/>
                  </a:cubicBezTo>
                  <a:cubicBezTo>
                    <a:pt x="3581" y="992"/>
                    <a:pt x="2663" y="8"/>
                    <a:pt x="2663" y="8"/>
                  </a:cubicBezTo>
                  <a:cubicBezTo>
                    <a:pt x="2663" y="8"/>
                    <a:pt x="2575" y="1"/>
                    <a:pt x="24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1"/>
            <p:cNvSpPr/>
            <p:nvPr/>
          </p:nvSpPr>
          <p:spPr>
            <a:xfrm>
              <a:off x="4574847" y="1970753"/>
              <a:ext cx="423993" cy="458607"/>
            </a:xfrm>
            <a:custGeom>
              <a:rect b="b" l="l" r="r" t="t"/>
              <a:pathLst>
                <a:path extrusionOk="0" h="3391" w="3135">
                  <a:moveTo>
                    <a:pt x="1982" y="0"/>
                  </a:moveTo>
                  <a:cubicBezTo>
                    <a:pt x="1786" y="0"/>
                    <a:pt x="1618" y="97"/>
                    <a:pt x="1485" y="244"/>
                  </a:cubicBezTo>
                  <a:cubicBezTo>
                    <a:pt x="1220" y="533"/>
                    <a:pt x="0" y="2724"/>
                    <a:pt x="66" y="2886"/>
                  </a:cubicBezTo>
                  <a:cubicBezTo>
                    <a:pt x="132" y="3037"/>
                    <a:pt x="706" y="3391"/>
                    <a:pt x="941" y="3391"/>
                  </a:cubicBezTo>
                  <a:cubicBezTo>
                    <a:pt x="957" y="3391"/>
                    <a:pt x="972" y="3389"/>
                    <a:pt x="984" y="3386"/>
                  </a:cubicBezTo>
                  <a:cubicBezTo>
                    <a:pt x="1179" y="3332"/>
                    <a:pt x="2411" y="1678"/>
                    <a:pt x="2559" y="1381"/>
                  </a:cubicBezTo>
                  <a:cubicBezTo>
                    <a:pt x="2704" y="1087"/>
                    <a:pt x="3134" y="777"/>
                    <a:pt x="2588" y="285"/>
                  </a:cubicBezTo>
                  <a:cubicBezTo>
                    <a:pt x="2366" y="83"/>
                    <a:pt x="2162" y="0"/>
                    <a:pt x="19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1"/>
            <p:cNvSpPr/>
            <p:nvPr/>
          </p:nvSpPr>
          <p:spPr>
            <a:xfrm>
              <a:off x="5132866" y="2819959"/>
              <a:ext cx="68299" cy="423444"/>
            </a:xfrm>
            <a:custGeom>
              <a:rect b="b" l="l" r="r" t="t"/>
              <a:pathLst>
                <a:path extrusionOk="0" h="3131" w="505">
                  <a:moveTo>
                    <a:pt x="455" y="1"/>
                  </a:moveTo>
                  <a:cubicBezTo>
                    <a:pt x="455" y="1"/>
                    <a:pt x="157" y="381"/>
                    <a:pt x="87" y="737"/>
                  </a:cubicBezTo>
                  <a:cubicBezTo>
                    <a:pt x="9" y="1092"/>
                    <a:pt x="0" y="3130"/>
                    <a:pt x="0" y="3130"/>
                  </a:cubicBezTo>
                  <a:lnTo>
                    <a:pt x="302" y="2924"/>
                  </a:lnTo>
                  <a:cubicBezTo>
                    <a:pt x="302" y="2924"/>
                    <a:pt x="161" y="1001"/>
                    <a:pt x="257" y="658"/>
                  </a:cubicBezTo>
                  <a:cubicBezTo>
                    <a:pt x="352" y="319"/>
                    <a:pt x="505" y="145"/>
                    <a:pt x="505" y="145"/>
                  </a:cubicBezTo>
                  <a:lnTo>
                    <a:pt x="4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1"/>
            <p:cNvSpPr/>
            <p:nvPr/>
          </p:nvSpPr>
          <p:spPr>
            <a:xfrm>
              <a:off x="4750394" y="2709869"/>
              <a:ext cx="464702" cy="136460"/>
            </a:xfrm>
            <a:custGeom>
              <a:rect b="b" l="l" r="r" t="t"/>
              <a:pathLst>
                <a:path extrusionOk="0" h="1009" w="3436">
                  <a:moveTo>
                    <a:pt x="5" y="0"/>
                  </a:moveTo>
                  <a:lnTo>
                    <a:pt x="0" y="505"/>
                  </a:lnTo>
                  <a:cubicBezTo>
                    <a:pt x="0" y="505"/>
                    <a:pt x="472" y="670"/>
                    <a:pt x="2026" y="906"/>
                  </a:cubicBezTo>
                  <a:cubicBezTo>
                    <a:pt x="2543" y="980"/>
                    <a:pt x="3407" y="1009"/>
                    <a:pt x="3407" y="1009"/>
                  </a:cubicBezTo>
                  <a:lnTo>
                    <a:pt x="3436" y="773"/>
                  </a:lnTo>
                  <a:cubicBezTo>
                    <a:pt x="3436" y="773"/>
                    <a:pt x="2655" y="703"/>
                    <a:pt x="2130" y="596"/>
                  </a:cubicBezTo>
                  <a:cubicBezTo>
                    <a:pt x="658" y="290"/>
                    <a:pt x="5" y="0"/>
                    <a:pt x="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1"/>
            <p:cNvSpPr/>
            <p:nvPr/>
          </p:nvSpPr>
          <p:spPr>
            <a:xfrm>
              <a:off x="5211173" y="2808192"/>
              <a:ext cx="101299" cy="52204"/>
            </a:xfrm>
            <a:custGeom>
              <a:rect b="b" l="l" r="r" t="t"/>
              <a:pathLst>
                <a:path extrusionOk="0" h="386" w="749">
                  <a:moveTo>
                    <a:pt x="744" y="1"/>
                  </a:moveTo>
                  <a:lnTo>
                    <a:pt x="29" y="46"/>
                  </a:lnTo>
                  <a:lnTo>
                    <a:pt x="0" y="282"/>
                  </a:lnTo>
                  <a:lnTo>
                    <a:pt x="748" y="385"/>
                  </a:lnTo>
                  <a:lnTo>
                    <a:pt x="7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1"/>
            <p:cNvSpPr/>
            <p:nvPr/>
          </p:nvSpPr>
          <p:spPr>
            <a:xfrm>
              <a:off x="5184259" y="2808327"/>
              <a:ext cx="58291" cy="46659"/>
            </a:xfrm>
            <a:custGeom>
              <a:rect b="b" l="l" r="r" t="t"/>
              <a:pathLst>
                <a:path extrusionOk="0" h="345" w="431">
                  <a:moveTo>
                    <a:pt x="186" y="1"/>
                  </a:moveTo>
                  <a:cubicBezTo>
                    <a:pt x="120" y="1"/>
                    <a:pt x="61" y="7"/>
                    <a:pt x="42" y="25"/>
                  </a:cubicBezTo>
                  <a:cubicBezTo>
                    <a:pt x="1" y="58"/>
                    <a:pt x="67" y="248"/>
                    <a:pt x="79" y="302"/>
                  </a:cubicBezTo>
                  <a:cubicBezTo>
                    <a:pt x="90" y="333"/>
                    <a:pt x="185" y="345"/>
                    <a:pt x="258" y="345"/>
                  </a:cubicBezTo>
                  <a:cubicBezTo>
                    <a:pt x="301" y="345"/>
                    <a:pt x="336" y="341"/>
                    <a:pt x="344" y="335"/>
                  </a:cubicBezTo>
                  <a:cubicBezTo>
                    <a:pt x="364" y="322"/>
                    <a:pt x="431" y="37"/>
                    <a:pt x="406" y="25"/>
                  </a:cubicBezTo>
                  <a:cubicBezTo>
                    <a:pt x="377" y="13"/>
                    <a:pt x="275" y="1"/>
                    <a:pt x="1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1"/>
            <p:cNvSpPr/>
            <p:nvPr/>
          </p:nvSpPr>
          <p:spPr>
            <a:xfrm>
              <a:off x="5230648" y="2828344"/>
              <a:ext cx="91290" cy="400994"/>
            </a:xfrm>
            <a:custGeom>
              <a:rect b="b" l="l" r="r" t="t"/>
              <a:pathLst>
                <a:path extrusionOk="0" h="2965" w="675">
                  <a:moveTo>
                    <a:pt x="54" y="1"/>
                  </a:moveTo>
                  <a:lnTo>
                    <a:pt x="1" y="183"/>
                  </a:lnTo>
                  <a:cubicBezTo>
                    <a:pt x="1" y="183"/>
                    <a:pt x="116" y="464"/>
                    <a:pt x="154" y="1026"/>
                  </a:cubicBezTo>
                  <a:cubicBezTo>
                    <a:pt x="191" y="1588"/>
                    <a:pt x="381" y="2965"/>
                    <a:pt x="381" y="2965"/>
                  </a:cubicBezTo>
                  <a:lnTo>
                    <a:pt x="675" y="2952"/>
                  </a:lnTo>
                  <a:cubicBezTo>
                    <a:pt x="675" y="2952"/>
                    <a:pt x="422" y="1076"/>
                    <a:pt x="331" y="770"/>
                  </a:cubicBezTo>
                  <a:cubicBezTo>
                    <a:pt x="236" y="468"/>
                    <a:pt x="54" y="1"/>
                    <a:pt x="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1"/>
            <p:cNvSpPr/>
            <p:nvPr/>
          </p:nvSpPr>
          <p:spPr>
            <a:xfrm>
              <a:off x="4970708" y="1823065"/>
              <a:ext cx="253449" cy="870150"/>
            </a:xfrm>
            <a:custGeom>
              <a:rect b="b" l="l" r="r" t="t"/>
              <a:pathLst>
                <a:path extrusionOk="0" h="6434" w="1874">
                  <a:moveTo>
                    <a:pt x="248" y="0"/>
                  </a:moveTo>
                  <a:lnTo>
                    <a:pt x="0" y="1001"/>
                  </a:lnTo>
                  <a:cubicBezTo>
                    <a:pt x="137" y="1460"/>
                    <a:pt x="393" y="1460"/>
                    <a:pt x="641" y="2006"/>
                  </a:cubicBezTo>
                  <a:cubicBezTo>
                    <a:pt x="897" y="2551"/>
                    <a:pt x="1873" y="6433"/>
                    <a:pt x="1873" y="6433"/>
                  </a:cubicBezTo>
                  <a:cubicBezTo>
                    <a:pt x="1873" y="6433"/>
                    <a:pt x="1728" y="1869"/>
                    <a:pt x="1662" y="1811"/>
                  </a:cubicBezTo>
                  <a:cubicBezTo>
                    <a:pt x="1656" y="1806"/>
                    <a:pt x="1645" y="1804"/>
                    <a:pt x="1630" y="1804"/>
                  </a:cubicBezTo>
                  <a:cubicBezTo>
                    <a:pt x="1496" y="1804"/>
                    <a:pt x="1044" y="1980"/>
                    <a:pt x="950" y="1980"/>
                  </a:cubicBezTo>
                  <a:cubicBezTo>
                    <a:pt x="942" y="1980"/>
                    <a:pt x="937" y="1979"/>
                    <a:pt x="935" y="1977"/>
                  </a:cubicBezTo>
                  <a:cubicBezTo>
                    <a:pt x="897" y="1944"/>
                    <a:pt x="1497" y="881"/>
                    <a:pt x="1497" y="881"/>
                  </a:cubicBezTo>
                  <a:cubicBezTo>
                    <a:pt x="1497" y="881"/>
                    <a:pt x="840" y="674"/>
                    <a:pt x="521" y="459"/>
                  </a:cubicBezTo>
                  <a:cubicBezTo>
                    <a:pt x="220" y="253"/>
                    <a:pt x="248" y="1"/>
                    <a:pt x="2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1"/>
            <p:cNvSpPr/>
            <p:nvPr/>
          </p:nvSpPr>
          <p:spPr>
            <a:xfrm>
              <a:off x="4942712" y="1916384"/>
              <a:ext cx="250068" cy="235051"/>
            </a:xfrm>
            <a:custGeom>
              <a:rect b="b" l="l" r="r" t="t"/>
              <a:pathLst>
                <a:path extrusionOk="0" h="1738" w="1849">
                  <a:moveTo>
                    <a:pt x="1357" y="0"/>
                  </a:moveTo>
                  <a:cubicBezTo>
                    <a:pt x="1304" y="0"/>
                    <a:pt x="947" y="122"/>
                    <a:pt x="931" y="158"/>
                  </a:cubicBezTo>
                  <a:cubicBezTo>
                    <a:pt x="914" y="179"/>
                    <a:pt x="778" y="580"/>
                    <a:pt x="687" y="852"/>
                  </a:cubicBezTo>
                  <a:cubicBezTo>
                    <a:pt x="687" y="852"/>
                    <a:pt x="5" y="1303"/>
                    <a:pt x="1" y="1307"/>
                  </a:cubicBezTo>
                  <a:lnTo>
                    <a:pt x="749" y="1737"/>
                  </a:lnTo>
                  <a:lnTo>
                    <a:pt x="1171" y="1249"/>
                  </a:lnTo>
                  <a:cubicBezTo>
                    <a:pt x="1233" y="1225"/>
                    <a:pt x="1286" y="1187"/>
                    <a:pt x="1311" y="1158"/>
                  </a:cubicBezTo>
                  <a:cubicBezTo>
                    <a:pt x="1416" y="1022"/>
                    <a:pt x="1411" y="867"/>
                    <a:pt x="1487" y="867"/>
                  </a:cubicBezTo>
                  <a:cubicBezTo>
                    <a:pt x="1491" y="867"/>
                    <a:pt x="1496" y="868"/>
                    <a:pt x="1501" y="869"/>
                  </a:cubicBezTo>
                  <a:cubicBezTo>
                    <a:pt x="1596" y="890"/>
                    <a:pt x="1700" y="997"/>
                    <a:pt x="1704" y="1059"/>
                  </a:cubicBezTo>
                  <a:cubicBezTo>
                    <a:pt x="1707" y="1111"/>
                    <a:pt x="1781" y="1146"/>
                    <a:pt x="1816" y="1146"/>
                  </a:cubicBezTo>
                  <a:cubicBezTo>
                    <a:pt x="1823" y="1146"/>
                    <a:pt x="1829" y="1145"/>
                    <a:pt x="1832" y="1142"/>
                  </a:cubicBezTo>
                  <a:cubicBezTo>
                    <a:pt x="1849" y="1129"/>
                    <a:pt x="1828" y="1030"/>
                    <a:pt x="1828" y="968"/>
                  </a:cubicBezTo>
                  <a:cubicBezTo>
                    <a:pt x="1828" y="902"/>
                    <a:pt x="1766" y="840"/>
                    <a:pt x="1766" y="840"/>
                  </a:cubicBezTo>
                  <a:cubicBezTo>
                    <a:pt x="1766" y="840"/>
                    <a:pt x="1791" y="762"/>
                    <a:pt x="1787" y="737"/>
                  </a:cubicBezTo>
                  <a:cubicBezTo>
                    <a:pt x="1778" y="708"/>
                    <a:pt x="1737" y="621"/>
                    <a:pt x="1737" y="621"/>
                  </a:cubicBezTo>
                  <a:cubicBezTo>
                    <a:pt x="1737" y="621"/>
                    <a:pt x="1758" y="559"/>
                    <a:pt x="1758" y="530"/>
                  </a:cubicBezTo>
                  <a:cubicBezTo>
                    <a:pt x="1758" y="480"/>
                    <a:pt x="1725" y="447"/>
                    <a:pt x="1700" y="414"/>
                  </a:cubicBezTo>
                  <a:cubicBezTo>
                    <a:pt x="1671" y="385"/>
                    <a:pt x="1534" y="307"/>
                    <a:pt x="1534" y="307"/>
                  </a:cubicBezTo>
                  <a:lnTo>
                    <a:pt x="1534" y="307"/>
                  </a:lnTo>
                  <a:cubicBezTo>
                    <a:pt x="1534" y="307"/>
                    <a:pt x="1605" y="327"/>
                    <a:pt x="1671" y="336"/>
                  </a:cubicBezTo>
                  <a:cubicBezTo>
                    <a:pt x="1675" y="336"/>
                    <a:pt x="1679" y="337"/>
                    <a:pt x="1684" y="337"/>
                  </a:cubicBezTo>
                  <a:cubicBezTo>
                    <a:pt x="1752" y="337"/>
                    <a:pt x="1836" y="252"/>
                    <a:pt x="1828" y="241"/>
                  </a:cubicBezTo>
                  <a:cubicBezTo>
                    <a:pt x="1824" y="216"/>
                    <a:pt x="1398" y="9"/>
                    <a:pt x="1361" y="1"/>
                  </a:cubicBezTo>
                  <a:cubicBezTo>
                    <a:pt x="1360" y="1"/>
                    <a:pt x="1358" y="0"/>
                    <a:pt x="1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1"/>
            <p:cNvSpPr/>
            <p:nvPr/>
          </p:nvSpPr>
          <p:spPr>
            <a:xfrm>
              <a:off x="4540224" y="2048384"/>
              <a:ext cx="551935" cy="416006"/>
            </a:xfrm>
            <a:custGeom>
              <a:rect b="b" l="l" r="r" t="t"/>
              <a:pathLst>
                <a:path extrusionOk="0" h="3076" w="4081">
                  <a:moveTo>
                    <a:pt x="3378" y="1"/>
                  </a:moveTo>
                  <a:cubicBezTo>
                    <a:pt x="3378" y="1"/>
                    <a:pt x="1993" y="757"/>
                    <a:pt x="682" y="1774"/>
                  </a:cubicBezTo>
                  <a:cubicBezTo>
                    <a:pt x="546" y="1873"/>
                    <a:pt x="0" y="2564"/>
                    <a:pt x="393" y="2932"/>
                  </a:cubicBezTo>
                  <a:cubicBezTo>
                    <a:pt x="501" y="3033"/>
                    <a:pt x="633" y="3076"/>
                    <a:pt x="779" y="3076"/>
                  </a:cubicBezTo>
                  <a:cubicBezTo>
                    <a:pt x="1307" y="3076"/>
                    <a:pt x="2012" y="2516"/>
                    <a:pt x="2369" y="2208"/>
                  </a:cubicBezTo>
                  <a:cubicBezTo>
                    <a:pt x="2824" y="1815"/>
                    <a:pt x="4018" y="819"/>
                    <a:pt x="4018" y="819"/>
                  </a:cubicBezTo>
                  <a:cubicBezTo>
                    <a:pt x="4018" y="819"/>
                    <a:pt x="4080" y="629"/>
                    <a:pt x="3853" y="311"/>
                  </a:cubicBezTo>
                  <a:cubicBezTo>
                    <a:pt x="3663" y="50"/>
                    <a:pt x="3378" y="1"/>
                    <a:pt x="33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41"/>
          <p:cNvGrpSpPr/>
          <p:nvPr/>
        </p:nvGrpSpPr>
        <p:grpSpPr>
          <a:xfrm rot="-5231140">
            <a:off x="6967854" y="1239902"/>
            <a:ext cx="180358" cy="180517"/>
            <a:chOff x="60311" y="1550108"/>
            <a:chExt cx="180357" cy="180516"/>
          </a:xfrm>
        </p:grpSpPr>
        <p:sp>
          <p:nvSpPr>
            <p:cNvPr id="6760" name="Google Shape;6760;p41"/>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1"/>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41"/>
          <p:cNvGrpSpPr/>
          <p:nvPr/>
        </p:nvGrpSpPr>
        <p:grpSpPr>
          <a:xfrm>
            <a:off x="2755401" y="1683222"/>
            <a:ext cx="1883285" cy="2690567"/>
            <a:chOff x="2755401" y="1683222"/>
            <a:chExt cx="1883285" cy="2690567"/>
          </a:xfrm>
        </p:grpSpPr>
        <p:grpSp>
          <p:nvGrpSpPr>
            <p:cNvPr id="6763" name="Google Shape;6763;p41"/>
            <p:cNvGrpSpPr/>
            <p:nvPr/>
          </p:nvGrpSpPr>
          <p:grpSpPr>
            <a:xfrm>
              <a:off x="2755401" y="1683222"/>
              <a:ext cx="1883285" cy="2690567"/>
              <a:chOff x="2755401" y="1683222"/>
              <a:chExt cx="1883285" cy="2690567"/>
            </a:xfrm>
          </p:grpSpPr>
          <p:sp>
            <p:nvSpPr>
              <p:cNvPr id="6764" name="Google Shape;6764;p41"/>
              <p:cNvSpPr/>
              <p:nvPr/>
            </p:nvSpPr>
            <p:spPr>
              <a:xfrm>
                <a:off x="4233760" y="2623718"/>
                <a:ext cx="132134" cy="183524"/>
              </a:xfrm>
              <a:custGeom>
                <a:rect b="b" l="l" r="r" t="t"/>
                <a:pathLst>
                  <a:path extrusionOk="0" h="1357" w="977">
                    <a:moveTo>
                      <a:pt x="0" y="1"/>
                    </a:moveTo>
                    <a:lnTo>
                      <a:pt x="0" y="1357"/>
                    </a:lnTo>
                    <a:lnTo>
                      <a:pt x="976" y="1357"/>
                    </a:lnTo>
                    <a:lnTo>
                      <a:pt x="976" y="1"/>
                    </a:lnTo>
                    <a:close/>
                  </a:path>
                </a:pathLst>
              </a:custGeom>
              <a:solidFill>
                <a:srgbClr val="00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1"/>
              <p:cNvSpPr/>
              <p:nvPr/>
            </p:nvSpPr>
            <p:spPr>
              <a:xfrm>
                <a:off x="3804358" y="2897725"/>
                <a:ext cx="268326" cy="122530"/>
              </a:xfrm>
              <a:custGeom>
                <a:rect b="b" l="l" r="r" t="t"/>
                <a:pathLst>
                  <a:path extrusionOk="0" h="906" w="1984">
                    <a:moveTo>
                      <a:pt x="348" y="0"/>
                    </a:moveTo>
                    <a:lnTo>
                      <a:pt x="17" y="186"/>
                    </a:lnTo>
                    <a:cubicBezTo>
                      <a:pt x="17" y="186"/>
                      <a:pt x="0" y="620"/>
                      <a:pt x="261" y="724"/>
                    </a:cubicBezTo>
                    <a:cubicBezTo>
                      <a:pt x="329" y="751"/>
                      <a:pt x="402" y="762"/>
                      <a:pt x="474" y="762"/>
                    </a:cubicBezTo>
                    <a:cubicBezTo>
                      <a:pt x="670" y="762"/>
                      <a:pt x="857" y="684"/>
                      <a:pt x="914" y="678"/>
                    </a:cubicBezTo>
                    <a:cubicBezTo>
                      <a:pt x="943" y="674"/>
                      <a:pt x="971" y="671"/>
                      <a:pt x="1000" y="671"/>
                    </a:cubicBezTo>
                    <a:cubicBezTo>
                      <a:pt x="1293" y="671"/>
                      <a:pt x="1577" y="902"/>
                      <a:pt x="1762" y="906"/>
                    </a:cubicBezTo>
                    <a:cubicBezTo>
                      <a:pt x="1765" y="906"/>
                      <a:pt x="1768" y="906"/>
                      <a:pt x="1771" y="906"/>
                    </a:cubicBezTo>
                    <a:cubicBezTo>
                      <a:pt x="1961" y="906"/>
                      <a:pt x="1984" y="785"/>
                      <a:pt x="1915" y="761"/>
                    </a:cubicBezTo>
                    <a:cubicBezTo>
                      <a:pt x="1522" y="620"/>
                      <a:pt x="1328" y="414"/>
                      <a:pt x="1146" y="372"/>
                    </a:cubicBezTo>
                    <a:cubicBezTo>
                      <a:pt x="964" y="331"/>
                      <a:pt x="348" y="0"/>
                      <a:pt x="348" y="0"/>
                    </a:cubicBezTo>
                    <a:close/>
                  </a:path>
                </a:pathLst>
              </a:custGeom>
              <a:solidFill>
                <a:srgbClr val="3030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1"/>
              <p:cNvSpPr/>
              <p:nvPr/>
            </p:nvSpPr>
            <p:spPr>
              <a:xfrm>
                <a:off x="3812202" y="2956556"/>
                <a:ext cx="128888" cy="64646"/>
              </a:xfrm>
              <a:custGeom>
                <a:rect b="b" l="l" r="r" t="t"/>
                <a:pathLst>
                  <a:path extrusionOk="0" h="478" w="953">
                    <a:moveTo>
                      <a:pt x="181" y="1"/>
                    </a:moveTo>
                    <a:cubicBezTo>
                      <a:pt x="125" y="1"/>
                      <a:pt x="64" y="13"/>
                      <a:pt x="0" y="41"/>
                    </a:cubicBezTo>
                    <a:cubicBezTo>
                      <a:pt x="0" y="41"/>
                      <a:pt x="133" y="326"/>
                      <a:pt x="290" y="413"/>
                    </a:cubicBezTo>
                    <a:cubicBezTo>
                      <a:pt x="348" y="444"/>
                      <a:pt x="414" y="452"/>
                      <a:pt x="482" y="452"/>
                    </a:cubicBezTo>
                    <a:cubicBezTo>
                      <a:pt x="556" y="452"/>
                      <a:pt x="632" y="442"/>
                      <a:pt x="701" y="442"/>
                    </a:cubicBezTo>
                    <a:cubicBezTo>
                      <a:pt x="744" y="442"/>
                      <a:pt x="784" y="446"/>
                      <a:pt x="819" y="458"/>
                    </a:cubicBezTo>
                    <a:cubicBezTo>
                      <a:pt x="853" y="472"/>
                      <a:pt x="877" y="477"/>
                      <a:pt x="895" y="477"/>
                    </a:cubicBezTo>
                    <a:cubicBezTo>
                      <a:pt x="953" y="477"/>
                      <a:pt x="937" y="418"/>
                      <a:pt x="931" y="396"/>
                    </a:cubicBezTo>
                    <a:cubicBezTo>
                      <a:pt x="922" y="371"/>
                      <a:pt x="744" y="305"/>
                      <a:pt x="666" y="264"/>
                    </a:cubicBezTo>
                    <a:cubicBezTo>
                      <a:pt x="605" y="230"/>
                      <a:pt x="432" y="1"/>
                      <a:pt x="181" y="1"/>
                    </a:cubicBezTo>
                    <a:close/>
                  </a:path>
                </a:pathLst>
              </a:custGeom>
              <a:solidFill>
                <a:srgbClr val="3030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1"/>
              <p:cNvSpPr/>
              <p:nvPr/>
            </p:nvSpPr>
            <p:spPr>
              <a:xfrm>
                <a:off x="2812474" y="2830643"/>
                <a:ext cx="586152" cy="802935"/>
              </a:xfrm>
              <a:custGeom>
                <a:rect b="b" l="l" r="r" t="t"/>
                <a:pathLst>
                  <a:path extrusionOk="0" h="5937" w="4334">
                    <a:moveTo>
                      <a:pt x="2548" y="0"/>
                    </a:moveTo>
                    <a:cubicBezTo>
                      <a:pt x="2547" y="0"/>
                      <a:pt x="2547" y="0"/>
                      <a:pt x="2547" y="0"/>
                    </a:cubicBezTo>
                    <a:cubicBezTo>
                      <a:pt x="1997" y="13"/>
                      <a:pt x="0" y="5887"/>
                      <a:pt x="0" y="5887"/>
                    </a:cubicBezTo>
                    <a:cubicBezTo>
                      <a:pt x="0" y="5887"/>
                      <a:pt x="1327" y="5585"/>
                      <a:pt x="2142" y="5441"/>
                    </a:cubicBezTo>
                    <a:cubicBezTo>
                      <a:pt x="2225" y="5426"/>
                      <a:pt x="2314" y="5420"/>
                      <a:pt x="2406" y="5420"/>
                    </a:cubicBezTo>
                    <a:cubicBezTo>
                      <a:pt x="3225" y="5420"/>
                      <a:pt x="4333" y="5937"/>
                      <a:pt x="4333" y="5937"/>
                    </a:cubicBezTo>
                    <a:cubicBezTo>
                      <a:pt x="4333" y="5937"/>
                      <a:pt x="3094" y="0"/>
                      <a:pt x="2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1"/>
              <p:cNvSpPr/>
              <p:nvPr/>
            </p:nvSpPr>
            <p:spPr>
              <a:xfrm>
                <a:off x="3532652" y="2094367"/>
                <a:ext cx="274006" cy="509458"/>
              </a:xfrm>
              <a:custGeom>
                <a:rect b="b" l="l" r="r" t="t"/>
                <a:pathLst>
                  <a:path extrusionOk="0" h="3767" w="2026">
                    <a:moveTo>
                      <a:pt x="684" y="1"/>
                    </a:moveTo>
                    <a:cubicBezTo>
                      <a:pt x="650" y="1"/>
                      <a:pt x="615" y="3"/>
                      <a:pt x="579" y="8"/>
                    </a:cubicBezTo>
                    <a:cubicBezTo>
                      <a:pt x="104" y="70"/>
                      <a:pt x="0" y="479"/>
                      <a:pt x="75" y="942"/>
                    </a:cubicBezTo>
                    <a:cubicBezTo>
                      <a:pt x="145" y="1409"/>
                      <a:pt x="992" y="3683"/>
                      <a:pt x="1129" y="3749"/>
                    </a:cubicBezTo>
                    <a:cubicBezTo>
                      <a:pt x="1149" y="3761"/>
                      <a:pt x="1183" y="3766"/>
                      <a:pt x="1226" y="3766"/>
                    </a:cubicBezTo>
                    <a:cubicBezTo>
                      <a:pt x="1453" y="3766"/>
                      <a:pt x="1935" y="3612"/>
                      <a:pt x="1976" y="3431"/>
                    </a:cubicBezTo>
                    <a:cubicBezTo>
                      <a:pt x="2026" y="3212"/>
                      <a:pt x="1596" y="1161"/>
                      <a:pt x="1472" y="789"/>
                    </a:cubicBezTo>
                    <a:cubicBezTo>
                      <a:pt x="1360" y="449"/>
                      <a:pt x="1161" y="1"/>
                      <a:pt x="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1"/>
              <p:cNvSpPr/>
              <p:nvPr/>
            </p:nvSpPr>
            <p:spPr>
              <a:xfrm>
                <a:off x="3624347" y="2452497"/>
                <a:ext cx="283068" cy="515274"/>
              </a:xfrm>
              <a:custGeom>
                <a:rect b="b" l="l" r="r" t="t"/>
                <a:pathLst>
                  <a:path extrusionOk="0" h="3810" w="2093">
                    <a:moveTo>
                      <a:pt x="659" y="1"/>
                    </a:moveTo>
                    <a:cubicBezTo>
                      <a:pt x="607" y="1"/>
                      <a:pt x="553" y="8"/>
                      <a:pt x="496" y="22"/>
                    </a:cubicBezTo>
                    <a:cubicBezTo>
                      <a:pt x="0" y="150"/>
                      <a:pt x="385" y="1238"/>
                      <a:pt x="542" y="1754"/>
                    </a:cubicBezTo>
                    <a:cubicBezTo>
                      <a:pt x="691" y="2238"/>
                      <a:pt x="1203" y="3809"/>
                      <a:pt x="1203" y="3809"/>
                    </a:cubicBezTo>
                    <a:cubicBezTo>
                      <a:pt x="1203" y="3809"/>
                      <a:pt x="1204" y="3809"/>
                      <a:pt x="1206" y="3809"/>
                    </a:cubicBezTo>
                    <a:cubicBezTo>
                      <a:pt x="1241" y="3809"/>
                      <a:pt x="1548" y="3805"/>
                      <a:pt x="1840" y="3677"/>
                    </a:cubicBezTo>
                    <a:cubicBezTo>
                      <a:pt x="2026" y="3586"/>
                      <a:pt x="2092" y="3462"/>
                      <a:pt x="2092" y="3462"/>
                    </a:cubicBezTo>
                    <a:cubicBezTo>
                      <a:pt x="2092" y="3462"/>
                      <a:pt x="1844" y="1928"/>
                      <a:pt x="1323" y="535"/>
                    </a:cubicBezTo>
                    <a:cubicBezTo>
                      <a:pt x="1272" y="399"/>
                      <a:pt x="1055" y="1"/>
                      <a:pt x="6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1"/>
              <p:cNvSpPr/>
              <p:nvPr/>
            </p:nvSpPr>
            <p:spPr>
              <a:xfrm>
                <a:off x="2755401" y="4207711"/>
                <a:ext cx="200298" cy="166078"/>
              </a:xfrm>
              <a:custGeom>
                <a:rect b="b" l="l" r="r" t="t"/>
                <a:pathLst>
                  <a:path extrusionOk="0" h="1228" w="1481">
                    <a:moveTo>
                      <a:pt x="174" y="1"/>
                    </a:moveTo>
                    <a:cubicBezTo>
                      <a:pt x="174" y="1"/>
                      <a:pt x="1" y="794"/>
                      <a:pt x="145" y="840"/>
                    </a:cubicBezTo>
                    <a:cubicBezTo>
                      <a:pt x="207" y="861"/>
                      <a:pt x="571" y="1183"/>
                      <a:pt x="823" y="1220"/>
                    </a:cubicBezTo>
                    <a:cubicBezTo>
                      <a:pt x="855" y="1225"/>
                      <a:pt x="885" y="1227"/>
                      <a:pt x="915" y="1227"/>
                    </a:cubicBezTo>
                    <a:cubicBezTo>
                      <a:pt x="1201" y="1227"/>
                      <a:pt x="1401" y="1027"/>
                      <a:pt x="1427" y="960"/>
                    </a:cubicBezTo>
                    <a:cubicBezTo>
                      <a:pt x="1481" y="832"/>
                      <a:pt x="1154" y="236"/>
                      <a:pt x="1154" y="236"/>
                    </a:cubicBez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1"/>
              <p:cNvSpPr/>
              <p:nvPr/>
            </p:nvSpPr>
            <p:spPr>
              <a:xfrm>
                <a:off x="2971792" y="1880139"/>
                <a:ext cx="766163" cy="1065305"/>
              </a:xfrm>
              <a:custGeom>
                <a:rect b="b" l="l" r="r" t="t"/>
                <a:pathLst>
                  <a:path extrusionOk="0" h="7877" w="5665">
                    <a:moveTo>
                      <a:pt x="3732" y="624"/>
                    </a:moveTo>
                    <a:cubicBezTo>
                      <a:pt x="3731" y="624"/>
                      <a:pt x="3730" y="624"/>
                      <a:pt x="3730" y="624"/>
                    </a:cubicBezTo>
                    <a:cubicBezTo>
                      <a:pt x="3730" y="624"/>
                      <a:pt x="3731" y="624"/>
                      <a:pt x="3732" y="624"/>
                    </a:cubicBezTo>
                    <a:close/>
                    <a:moveTo>
                      <a:pt x="4929" y="0"/>
                    </a:moveTo>
                    <a:cubicBezTo>
                      <a:pt x="4929" y="0"/>
                      <a:pt x="3901" y="574"/>
                      <a:pt x="3742" y="621"/>
                    </a:cubicBezTo>
                    <a:lnTo>
                      <a:pt x="3742" y="621"/>
                    </a:lnTo>
                    <a:cubicBezTo>
                      <a:pt x="3568" y="646"/>
                      <a:pt x="2922" y="741"/>
                      <a:pt x="2742" y="794"/>
                    </a:cubicBezTo>
                    <a:cubicBezTo>
                      <a:pt x="2568" y="848"/>
                      <a:pt x="1109" y="3138"/>
                      <a:pt x="898" y="3762"/>
                    </a:cubicBezTo>
                    <a:cubicBezTo>
                      <a:pt x="687" y="4386"/>
                      <a:pt x="282" y="5102"/>
                      <a:pt x="137" y="5730"/>
                    </a:cubicBezTo>
                    <a:cubicBezTo>
                      <a:pt x="1" y="6354"/>
                      <a:pt x="1394" y="7855"/>
                      <a:pt x="1460" y="7876"/>
                    </a:cubicBezTo>
                    <a:cubicBezTo>
                      <a:pt x="1462" y="7876"/>
                      <a:pt x="1464" y="7876"/>
                      <a:pt x="1467" y="7876"/>
                    </a:cubicBezTo>
                    <a:cubicBezTo>
                      <a:pt x="1577" y="7876"/>
                      <a:pt x="2506" y="7479"/>
                      <a:pt x="2675" y="7322"/>
                    </a:cubicBezTo>
                    <a:cubicBezTo>
                      <a:pt x="2853" y="7156"/>
                      <a:pt x="3122" y="5441"/>
                      <a:pt x="3337" y="5089"/>
                    </a:cubicBezTo>
                    <a:cubicBezTo>
                      <a:pt x="3556" y="4738"/>
                      <a:pt x="4437" y="4031"/>
                      <a:pt x="4499" y="3965"/>
                    </a:cubicBezTo>
                    <a:cubicBezTo>
                      <a:pt x="4941" y="3489"/>
                      <a:pt x="5057" y="2977"/>
                      <a:pt x="5111" y="2853"/>
                    </a:cubicBezTo>
                    <a:cubicBezTo>
                      <a:pt x="5160" y="2725"/>
                      <a:pt x="5222" y="2055"/>
                      <a:pt x="5210" y="1947"/>
                    </a:cubicBezTo>
                    <a:cubicBezTo>
                      <a:pt x="5181" y="1732"/>
                      <a:pt x="4862" y="1579"/>
                      <a:pt x="4900" y="1497"/>
                    </a:cubicBezTo>
                    <a:cubicBezTo>
                      <a:pt x="4933" y="1422"/>
                      <a:pt x="5664" y="930"/>
                      <a:pt x="5664" y="930"/>
                    </a:cubicBezTo>
                    <a:lnTo>
                      <a:pt x="4929" y="0"/>
                    </a:lnTo>
                    <a:close/>
                  </a:path>
                </a:pathLst>
              </a:custGeom>
              <a:solidFill>
                <a:srgbClr val="FFB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1"/>
              <p:cNvSpPr/>
              <p:nvPr/>
            </p:nvSpPr>
            <p:spPr>
              <a:xfrm>
                <a:off x="3156942" y="4245715"/>
                <a:ext cx="104680" cy="19745"/>
              </a:xfrm>
              <a:custGeom>
                <a:rect b="b" l="l" r="r" t="t"/>
                <a:pathLst>
                  <a:path extrusionOk="0" h="146" w="774">
                    <a:moveTo>
                      <a:pt x="0" y="1"/>
                    </a:moveTo>
                    <a:lnTo>
                      <a:pt x="0" y="145"/>
                    </a:lnTo>
                    <a:lnTo>
                      <a:pt x="773" y="145"/>
                    </a:lnTo>
                    <a:lnTo>
                      <a:pt x="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1"/>
              <p:cNvSpPr/>
              <p:nvPr/>
            </p:nvSpPr>
            <p:spPr>
              <a:xfrm>
                <a:off x="3135032" y="4106548"/>
                <a:ext cx="399378" cy="174598"/>
              </a:xfrm>
              <a:custGeom>
                <a:rect b="b" l="l" r="r" t="t"/>
                <a:pathLst>
                  <a:path extrusionOk="0" h="1291" w="2953">
                    <a:moveTo>
                      <a:pt x="307" y="1"/>
                    </a:moveTo>
                    <a:cubicBezTo>
                      <a:pt x="241" y="1"/>
                      <a:pt x="196" y="3"/>
                      <a:pt x="191" y="9"/>
                    </a:cubicBezTo>
                    <a:cubicBezTo>
                      <a:pt x="88" y="153"/>
                      <a:pt x="22" y="426"/>
                      <a:pt x="13" y="550"/>
                    </a:cubicBezTo>
                    <a:cubicBezTo>
                      <a:pt x="1" y="707"/>
                      <a:pt x="88" y="1026"/>
                      <a:pt x="191" y="1026"/>
                    </a:cubicBezTo>
                    <a:cubicBezTo>
                      <a:pt x="489" y="1026"/>
                      <a:pt x="840" y="1038"/>
                      <a:pt x="1138" y="1079"/>
                    </a:cubicBezTo>
                    <a:cubicBezTo>
                      <a:pt x="1440" y="1120"/>
                      <a:pt x="1549" y="1290"/>
                      <a:pt x="2301" y="1290"/>
                    </a:cubicBezTo>
                    <a:cubicBezTo>
                      <a:pt x="2310" y="1290"/>
                      <a:pt x="2319" y="1290"/>
                      <a:pt x="2328" y="1290"/>
                    </a:cubicBezTo>
                    <a:cubicBezTo>
                      <a:pt x="2556" y="1290"/>
                      <a:pt x="2953" y="1274"/>
                      <a:pt x="2953" y="1183"/>
                    </a:cubicBezTo>
                    <a:cubicBezTo>
                      <a:pt x="2953" y="778"/>
                      <a:pt x="2208" y="922"/>
                      <a:pt x="1977" y="707"/>
                    </a:cubicBezTo>
                    <a:cubicBezTo>
                      <a:pt x="1382" y="157"/>
                      <a:pt x="985" y="25"/>
                      <a:pt x="985" y="25"/>
                    </a:cubicBezTo>
                    <a:cubicBezTo>
                      <a:pt x="985" y="25"/>
                      <a:pt x="527"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1"/>
              <p:cNvSpPr/>
              <p:nvPr/>
            </p:nvSpPr>
            <p:spPr>
              <a:xfrm>
                <a:off x="3057402" y="2674029"/>
                <a:ext cx="348932" cy="1486315"/>
              </a:xfrm>
              <a:custGeom>
                <a:rect b="b" l="l" r="r" t="t"/>
                <a:pathLst>
                  <a:path extrusionOk="0" h="10990" w="2580">
                    <a:moveTo>
                      <a:pt x="2472" y="1"/>
                    </a:moveTo>
                    <a:lnTo>
                      <a:pt x="1914" y="269"/>
                    </a:lnTo>
                    <a:cubicBezTo>
                      <a:pt x="1914" y="269"/>
                      <a:pt x="99" y="1059"/>
                      <a:pt x="50" y="1510"/>
                    </a:cubicBezTo>
                    <a:cubicBezTo>
                      <a:pt x="0" y="1960"/>
                      <a:pt x="434" y="3403"/>
                      <a:pt x="591" y="4540"/>
                    </a:cubicBezTo>
                    <a:cubicBezTo>
                      <a:pt x="744" y="5669"/>
                      <a:pt x="839" y="5904"/>
                      <a:pt x="802" y="6173"/>
                    </a:cubicBezTo>
                    <a:cubicBezTo>
                      <a:pt x="765" y="6442"/>
                      <a:pt x="463" y="7525"/>
                      <a:pt x="471" y="8244"/>
                    </a:cubicBezTo>
                    <a:cubicBezTo>
                      <a:pt x="480" y="9083"/>
                      <a:pt x="443" y="10812"/>
                      <a:pt x="443" y="10812"/>
                    </a:cubicBezTo>
                    <a:cubicBezTo>
                      <a:pt x="443" y="10812"/>
                      <a:pt x="670" y="10989"/>
                      <a:pt x="1249" y="10989"/>
                    </a:cubicBezTo>
                    <a:cubicBezTo>
                      <a:pt x="1617" y="10989"/>
                      <a:pt x="1943" y="10721"/>
                      <a:pt x="1943" y="10721"/>
                    </a:cubicBezTo>
                    <a:cubicBezTo>
                      <a:pt x="1943" y="10721"/>
                      <a:pt x="2179" y="6487"/>
                      <a:pt x="2224" y="6041"/>
                    </a:cubicBezTo>
                    <a:cubicBezTo>
                      <a:pt x="2253" y="5751"/>
                      <a:pt x="2489" y="3767"/>
                      <a:pt x="2559" y="2150"/>
                    </a:cubicBezTo>
                    <a:cubicBezTo>
                      <a:pt x="2580" y="1630"/>
                      <a:pt x="2472" y="220"/>
                      <a:pt x="2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1"/>
              <p:cNvSpPr/>
              <p:nvPr/>
            </p:nvSpPr>
            <p:spPr>
              <a:xfrm>
                <a:off x="2766626" y="2667943"/>
                <a:ext cx="500001" cy="1586259"/>
              </a:xfrm>
              <a:custGeom>
                <a:rect b="b" l="l" r="r" t="t"/>
                <a:pathLst>
                  <a:path extrusionOk="0" h="11729" w="3697">
                    <a:moveTo>
                      <a:pt x="1675" y="0"/>
                    </a:moveTo>
                    <a:cubicBezTo>
                      <a:pt x="1675" y="0"/>
                      <a:pt x="1261" y="1013"/>
                      <a:pt x="1096" y="1691"/>
                    </a:cubicBezTo>
                    <a:cubicBezTo>
                      <a:pt x="931" y="2365"/>
                      <a:pt x="736" y="5871"/>
                      <a:pt x="678" y="6201"/>
                    </a:cubicBezTo>
                    <a:cubicBezTo>
                      <a:pt x="621" y="6532"/>
                      <a:pt x="414" y="7541"/>
                      <a:pt x="257" y="8533"/>
                    </a:cubicBezTo>
                    <a:cubicBezTo>
                      <a:pt x="96" y="9529"/>
                      <a:pt x="0" y="11530"/>
                      <a:pt x="0" y="11530"/>
                    </a:cubicBezTo>
                    <a:lnTo>
                      <a:pt x="1278" y="11729"/>
                    </a:lnTo>
                    <a:cubicBezTo>
                      <a:pt x="1278" y="11729"/>
                      <a:pt x="2039" y="7541"/>
                      <a:pt x="2158" y="6879"/>
                    </a:cubicBezTo>
                    <a:cubicBezTo>
                      <a:pt x="2274" y="6218"/>
                      <a:pt x="3543" y="1542"/>
                      <a:pt x="3543" y="1542"/>
                    </a:cubicBezTo>
                    <a:lnTo>
                      <a:pt x="3696" y="509"/>
                    </a:lnTo>
                    <a:lnTo>
                      <a:pt x="16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1"/>
              <p:cNvSpPr/>
              <p:nvPr/>
            </p:nvSpPr>
            <p:spPr>
              <a:xfrm>
                <a:off x="2766085" y="2667402"/>
                <a:ext cx="365838" cy="1568407"/>
              </a:xfrm>
              <a:custGeom>
                <a:rect b="b" l="l" r="r" t="t"/>
                <a:pathLst>
                  <a:path extrusionOk="0" h="11597" w="2705">
                    <a:moveTo>
                      <a:pt x="1675" y="0"/>
                    </a:moveTo>
                    <a:cubicBezTo>
                      <a:pt x="1675" y="0"/>
                      <a:pt x="1261" y="1013"/>
                      <a:pt x="1096" y="1687"/>
                    </a:cubicBezTo>
                    <a:cubicBezTo>
                      <a:pt x="930" y="2365"/>
                      <a:pt x="736" y="5871"/>
                      <a:pt x="678" y="6201"/>
                    </a:cubicBezTo>
                    <a:cubicBezTo>
                      <a:pt x="620" y="6524"/>
                      <a:pt x="414" y="7532"/>
                      <a:pt x="252" y="8529"/>
                    </a:cubicBezTo>
                    <a:cubicBezTo>
                      <a:pt x="95" y="9529"/>
                      <a:pt x="0" y="11526"/>
                      <a:pt x="0" y="11526"/>
                    </a:cubicBezTo>
                    <a:lnTo>
                      <a:pt x="418" y="11596"/>
                    </a:lnTo>
                    <a:cubicBezTo>
                      <a:pt x="459" y="11381"/>
                      <a:pt x="1245" y="6706"/>
                      <a:pt x="1274" y="6536"/>
                    </a:cubicBezTo>
                    <a:cubicBezTo>
                      <a:pt x="1298" y="6358"/>
                      <a:pt x="1608" y="3316"/>
                      <a:pt x="1716" y="2865"/>
                    </a:cubicBezTo>
                    <a:cubicBezTo>
                      <a:pt x="1823" y="2423"/>
                      <a:pt x="2704" y="260"/>
                      <a:pt x="2700" y="256"/>
                    </a:cubicBezTo>
                    <a:lnTo>
                      <a:pt x="1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1"/>
              <p:cNvSpPr/>
              <p:nvPr/>
            </p:nvSpPr>
            <p:spPr>
              <a:xfrm>
                <a:off x="2980177" y="2667943"/>
                <a:ext cx="413850" cy="76818"/>
              </a:xfrm>
              <a:custGeom>
                <a:rect b="b" l="l" r="r" t="t"/>
                <a:pathLst>
                  <a:path extrusionOk="0" h="568" w="3060">
                    <a:moveTo>
                      <a:pt x="67" y="0"/>
                    </a:moveTo>
                    <a:lnTo>
                      <a:pt x="1" y="252"/>
                    </a:lnTo>
                    <a:cubicBezTo>
                      <a:pt x="1" y="252"/>
                      <a:pt x="625" y="513"/>
                      <a:pt x="2068" y="567"/>
                    </a:cubicBezTo>
                    <a:cubicBezTo>
                      <a:pt x="2091" y="567"/>
                      <a:pt x="2113" y="568"/>
                      <a:pt x="2136" y="568"/>
                    </a:cubicBezTo>
                    <a:cubicBezTo>
                      <a:pt x="2646" y="568"/>
                      <a:pt x="3060" y="352"/>
                      <a:pt x="3060" y="352"/>
                    </a:cubicBezTo>
                    <a:lnTo>
                      <a:pt x="3043" y="42"/>
                    </a:lnTo>
                    <a:cubicBezTo>
                      <a:pt x="3043" y="42"/>
                      <a:pt x="2771" y="207"/>
                      <a:pt x="2150" y="269"/>
                    </a:cubicBezTo>
                    <a:cubicBezTo>
                      <a:pt x="2045" y="279"/>
                      <a:pt x="1937" y="284"/>
                      <a:pt x="1829" y="284"/>
                    </a:cubicBezTo>
                    <a:cubicBezTo>
                      <a:pt x="969" y="284"/>
                      <a:pt x="67" y="0"/>
                      <a:pt x="67" y="0"/>
                    </a:cubicBezTo>
                    <a:close/>
                  </a:path>
                </a:pathLst>
              </a:custGeom>
              <a:solidFill>
                <a:srgbClr val="3B1B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1"/>
              <p:cNvSpPr/>
              <p:nvPr/>
            </p:nvSpPr>
            <p:spPr>
              <a:xfrm>
                <a:off x="3232409" y="2699185"/>
                <a:ext cx="67758" cy="49364"/>
              </a:xfrm>
              <a:custGeom>
                <a:rect b="b" l="l" r="r" t="t"/>
                <a:pathLst>
                  <a:path extrusionOk="0" h="365" w="501">
                    <a:moveTo>
                      <a:pt x="50" y="1"/>
                    </a:moveTo>
                    <a:cubicBezTo>
                      <a:pt x="21" y="1"/>
                      <a:pt x="0" y="25"/>
                      <a:pt x="0" y="54"/>
                    </a:cubicBezTo>
                    <a:lnTo>
                      <a:pt x="0" y="311"/>
                    </a:lnTo>
                    <a:cubicBezTo>
                      <a:pt x="0" y="344"/>
                      <a:pt x="25" y="364"/>
                      <a:pt x="50" y="364"/>
                    </a:cubicBezTo>
                    <a:lnTo>
                      <a:pt x="451" y="364"/>
                    </a:lnTo>
                    <a:cubicBezTo>
                      <a:pt x="480" y="364"/>
                      <a:pt x="500" y="344"/>
                      <a:pt x="500" y="311"/>
                    </a:cubicBezTo>
                    <a:lnTo>
                      <a:pt x="500" y="54"/>
                    </a:lnTo>
                    <a:cubicBezTo>
                      <a:pt x="500" y="21"/>
                      <a:pt x="476" y="1"/>
                      <a:pt x="451" y="1"/>
                    </a:cubicBezTo>
                    <a:close/>
                  </a:path>
                </a:pathLst>
              </a:custGeom>
              <a:solidFill>
                <a:srgbClr val="722C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1"/>
              <p:cNvSpPr/>
              <p:nvPr/>
            </p:nvSpPr>
            <p:spPr>
              <a:xfrm>
                <a:off x="3543201" y="1866073"/>
                <a:ext cx="206519" cy="276841"/>
              </a:xfrm>
              <a:custGeom>
                <a:rect b="b" l="l" r="r" t="t"/>
                <a:pathLst>
                  <a:path extrusionOk="0" h="2047" w="1527">
                    <a:moveTo>
                      <a:pt x="749" y="1"/>
                    </a:moveTo>
                    <a:cubicBezTo>
                      <a:pt x="749" y="1"/>
                      <a:pt x="418" y="187"/>
                      <a:pt x="96" y="365"/>
                    </a:cubicBezTo>
                    <a:cubicBezTo>
                      <a:pt x="96" y="369"/>
                      <a:pt x="1" y="1386"/>
                      <a:pt x="212" y="1671"/>
                    </a:cubicBezTo>
                    <a:cubicBezTo>
                      <a:pt x="350" y="1862"/>
                      <a:pt x="466" y="2047"/>
                      <a:pt x="731" y="2047"/>
                    </a:cubicBezTo>
                    <a:cubicBezTo>
                      <a:pt x="816" y="2047"/>
                      <a:pt x="915" y="2028"/>
                      <a:pt x="1034" y="1985"/>
                    </a:cubicBezTo>
                    <a:cubicBezTo>
                      <a:pt x="956" y="1795"/>
                      <a:pt x="691" y="1654"/>
                      <a:pt x="724" y="1580"/>
                    </a:cubicBezTo>
                    <a:cubicBezTo>
                      <a:pt x="761" y="1493"/>
                      <a:pt x="1526" y="985"/>
                      <a:pt x="1526" y="985"/>
                    </a:cubicBezTo>
                    <a:lnTo>
                      <a:pt x="749" y="1"/>
                    </a:ln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1"/>
              <p:cNvSpPr/>
              <p:nvPr/>
            </p:nvSpPr>
            <p:spPr>
              <a:xfrm>
                <a:off x="3447042" y="1957229"/>
                <a:ext cx="160130" cy="406268"/>
              </a:xfrm>
              <a:custGeom>
                <a:rect b="b" l="l" r="r" t="t"/>
                <a:pathLst>
                  <a:path extrusionOk="0" h="3004" w="1184">
                    <a:moveTo>
                      <a:pt x="356" y="1"/>
                    </a:moveTo>
                    <a:lnTo>
                      <a:pt x="1" y="42"/>
                    </a:lnTo>
                    <a:cubicBezTo>
                      <a:pt x="1" y="42"/>
                      <a:pt x="83" y="2936"/>
                      <a:pt x="274" y="3002"/>
                    </a:cubicBezTo>
                    <a:cubicBezTo>
                      <a:pt x="277" y="3003"/>
                      <a:pt x="281" y="3004"/>
                      <a:pt x="285" y="3004"/>
                    </a:cubicBezTo>
                    <a:cubicBezTo>
                      <a:pt x="490" y="3004"/>
                      <a:pt x="1183" y="1328"/>
                      <a:pt x="1183" y="1328"/>
                    </a:cubicBezTo>
                    <a:lnTo>
                      <a:pt x="1183" y="1328"/>
                    </a:lnTo>
                    <a:lnTo>
                      <a:pt x="964" y="1431"/>
                    </a:lnTo>
                    <a:lnTo>
                      <a:pt x="443" y="534"/>
                    </a:lnTo>
                    <a:lnTo>
                      <a:pt x="3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1"/>
              <p:cNvSpPr/>
              <p:nvPr/>
            </p:nvSpPr>
            <p:spPr>
              <a:xfrm>
                <a:off x="3475037" y="2150088"/>
                <a:ext cx="107520" cy="205974"/>
              </a:xfrm>
              <a:custGeom>
                <a:rect b="b" l="l" r="r" t="t"/>
                <a:pathLst>
                  <a:path extrusionOk="0" h="1523" w="795">
                    <a:moveTo>
                      <a:pt x="563" y="1"/>
                    </a:moveTo>
                    <a:lnTo>
                      <a:pt x="0" y="882"/>
                    </a:lnTo>
                    <a:lnTo>
                      <a:pt x="91" y="1522"/>
                    </a:lnTo>
                    <a:lnTo>
                      <a:pt x="418" y="1125"/>
                    </a:lnTo>
                    <a:lnTo>
                      <a:pt x="794" y="113"/>
                    </a:lnTo>
                    <a:lnTo>
                      <a:pt x="563" y="1"/>
                    </a:lnTo>
                    <a:close/>
                  </a:path>
                </a:pathLst>
              </a:custGeom>
              <a:solidFill>
                <a:srgbClr val="3030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1"/>
              <p:cNvSpPr/>
              <p:nvPr/>
            </p:nvSpPr>
            <p:spPr>
              <a:xfrm>
                <a:off x="3254183" y="2083548"/>
                <a:ext cx="457534" cy="1590858"/>
              </a:xfrm>
              <a:custGeom>
                <a:rect b="b" l="l" r="r" t="t"/>
                <a:pathLst>
                  <a:path extrusionOk="0" h="11763" w="3383">
                    <a:moveTo>
                      <a:pt x="2816" y="1"/>
                    </a:moveTo>
                    <a:lnTo>
                      <a:pt x="1778" y="1965"/>
                    </a:lnTo>
                    <a:cubicBezTo>
                      <a:pt x="1778" y="1965"/>
                      <a:pt x="236" y="4379"/>
                      <a:pt x="116" y="4594"/>
                    </a:cubicBezTo>
                    <a:cubicBezTo>
                      <a:pt x="0" y="4813"/>
                      <a:pt x="592" y="9588"/>
                      <a:pt x="538" y="11643"/>
                    </a:cubicBezTo>
                    <a:cubicBezTo>
                      <a:pt x="535" y="11730"/>
                      <a:pt x="566" y="11762"/>
                      <a:pt x="615" y="11762"/>
                    </a:cubicBezTo>
                    <a:cubicBezTo>
                      <a:pt x="761" y="11762"/>
                      <a:pt x="1063" y="11469"/>
                      <a:pt x="1063" y="11469"/>
                    </a:cubicBezTo>
                    <a:lnTo>
                      <a:pt x="1352" y="4325"/>
                    </a:lnTo>
                    <a:cubicBezTo>
                      <a:pt x="1352" y="4325"/>
                      <a:pt x="2593" y="2564"/>
                      <a:pt x="2708" y="2324"/>
                    </a:cubicBezTo>
                    <a:cubicBezTo>
                      <a:pt x="2820" y="2089"/>
                      <a:pt x="3382" y="1138"/>
                      <a:pt x="3192" y="452"/>
                    </a:cubicBezTo>
                    <a:cubicBezTo>
                      <a:pt x="3155" y="311"/>
                      <a:pt x="2816" y="1"/>
                      <a:pt x="28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1"/>
              <p:cNvSpPr/>
              <p:nvPr/>
            </p:nvSpPr>
            <p:spPr>
              <a:xfrm>
                <a:off x="2813015" y="1956147"/>
                <a:ext cx="682311" cy="1752878"/>
              </a:xfrm>
              <a:custGeom>
                <a:rect b="b" l="l" r="r" t="t"/>
                <a:pathLst>
                  <a:path extrusionOk="0" h="12961" w="5045">
                    <a:moveTo>
                      <a:pt x="4846" y="0"/>
                    </a:moveTo>
                    <a:cubicBezTo>
                      <a:pt x="4846" y="0"/>
                      <a:pt x="4110" y="124"/>
                      <a:pt x="3787" y="219"/>
                    </a:cubicBezTo>
                    <a:cubicBezTo>
                      <a:pt x="3378" y="331"/>
                      <a:pt x="2113" y="2415"/>
                      <a:pt x="1303" y="4337"/>
                    </a:cubicBezTo>
                    <a:cubicBezTo>
                      <a:pt x="497" y="6260"/>
                      <a:pt x="1" y="12357"/>
                      <a:pt x="1" y="12357"/>
                    </a:cubicBezTo>
                    <a:lnTo>
                      <a:pt x="1303" y="12961"/>
                    </a:lnTo>
                    <a:lnTo>
                      <a:pt x="3432" y="6876"/>
                    </a:lnTo>
                    <a:lnTo>
                      <a:pt x="3916" y="5032"/>
                    </a:lnTo>
                    <a:lnTo>
                      <a:pt x="5044" y="2903"/>
                    </a:lnTo>
                    <a:lnTo>
                      <a:pt x="48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1"/>
              <p:cNvSpPr/>
              <p:nvPr/>
            </p:nvSpPr>
            <p:spPr>
              <a:xfrm>
                <a:off x="3482882" y="1851061"/>
                <a:ext cx="288613" cy="512299"/>
              </a:xfrm>
              <a:custGeom>
                <a:rect b="b" l="l" r="r" t="t"/>
                <a:pathLst>
                  <a:path extrusionOk="0" h="3788" w="2134">
                    <a:moveTo>
                      <a:pt x="554" y="0"/>
                    </a:moveTo>
                    <a:lnTo>
                      <a:pt x="104" y="488"/>
                    </a:lnTo>
                    <a:lnTo>
                      <a:pt x="1137" y="1695"/>
                    </a:lnTo>
                    <a:lnTo>
                      <a:pt x="914" y="2113"/>
                    </a:lnTo>
                    <a:lnTo>
                      <a:pt x="0" y="3787"/>
                    </a:lnTo>
                    <a:cubicBezTo>
                      <a:pt x="0" y="3787"/>
                      <a:pt x="1786" y="2439"/>
                      <a:pt x="1786" y="2340"/>
                    </a:cubicBezTo>
                    <a:cubicBezTo>
                      <a:pt x="1786" y="2233"/>
                      <a:pt x="1621" y="1956"/>
                      <a:pt x="1621" y="1956"/>
                    </a:cubicBezTo>
                    <a:cubicBezTo>
                      <a:pt x="1621" y="1956"/>
                      <a:pt x="2121" y="1720"/>
                      <a:pt x="2125" y="1666"/>
                    </a:cubicBezTo>
                    <a:cubicBezTo>
                      <a:pt x="2134" y="1579"/>
                      <a:pt x="554" y="0"/>
                      <a:pt x="5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1"/>
              <p:cNvSpPr/>
              <p:nvPr/>
            </p:nvSpPr>
            <p:spPr>
              <a:xfrm>
                <a:off x="3544418" y="1729340"/>
                <a:ext cx="337166" cy="362991"/>
              </a:xfrm>
              <a:custGeom>
                <a:rect b="b" l="l" r="r" t="t"/>
                <a:pathLst>
                  <a:path extrusionOk="0" h="2684" w="2493">
                    <a:moveTo>
                      <a:pt x="1338" y="1"/>
                    </a:moveTo>
                    <a:cubicBezTo>
                      <a:pt x="852" y="1"/>
                      <a:pt x="390" y="366"/>
                      <a:pt x="215" y="1012"/>
                    </a:cubicBezTo>
                    <a:cubicBezTo>
                      <a:pt x="0" y="1772"/>
                      <a:pt x="484" y="2562"/>
                      <a:pt x="872" y="2670"/>
                    </a:cubicBezTo>
                    <a:cubicBezTo>
                      <a:pt x="907" y="2679"/>
                      <a:pt x="943" y="2684"/>
                      <a:pt x="982" y="2684"/>
                    </a:cubicBezTo>
                    <a:cubicBezTo>
                      <a:pt x="1369" y="2684"/>
                      <a:pt x="1957" y="2226"/>
                      <a:pt x="2216" y="1549"/>
                    </a:cubicBezTo>
                    <a:cubicBezTo>
                      <a:pt x="2493" y="813"/>
                      <a:pt x="2170" y="193"/>
                      <a:pt x="1600" y="36"/>
                    </a:cubicBezTo>
                    <a:cubicBezTo>
                      <a:pt x="1513" y="12"/>
                      <a:pt x="1425" y="1"/>
                      <a:pt x="1338" y="1"/>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1"/>
              <p:cNvSpPr/>
              <p:nvPr/>
            </p:nvSpPr>
            <p:spPr>
              <a:xfrm>
                <a:off x="3523185" y="1720414"/>
                <a:ext cx="323100" cy="177168"/>
              </a:xfrm>
              <a:custGeom>
                <a:rect b="b" l="l" r="r" t="t"/>
                <a:pathLst>
                  <a:path extrusionOk="0" h="1310" w="2389">
                    <a:moveTo>
                      <a:pt x="1559" y="0"/>
                    </a:moveTo>
                    <a:cubicBezTo>
                      <a:pt x="1373" y="0"/>
                      <a:pt x="1158" y="52"/>
                      <a:pt x="914" y="189"/>
                    </a:cubicBezTo>
                    <a:cubicBezTo>
                      <a:pt x="1" y="704"/>
                      <a:pt x="275" y="1310"/>
                      <a:pt x="325" y="1310"/>
                    </a:cubicBezTo>
                    <a:cubicBezTo>
                      <a:pt x="328" y="1310"/>
                      <a:pt x="329" y="1308"/>
                      <a:pt x="331" y="1305"/>
                    </a:cubicBezTo>
                    <a:cubicBezTo>
                      <a:pt x="392" y="1157"/>
                      <a:pt x="770" y="851"/>
                      <a:pt x="1076" y="851"/>
                    </a:cubicBezTo>
                    <a:cubicBezTo>
                      <a:pt x="1120" y="851"/>
                      <a:pt x="1163" y="857"/>
                      <a:pt x="1203" y="871"/>
                    </a:cubicBezTo>
                    <a:cubicBezTo>
                      <a:pt x="1405" y="944"/>
                      <a:pt x="1567" y="977"/>
                      <a:pt x="1699" y="977"/>
                    </a:cubicBezTo>
                    <a:cubicBezTo>
                      <a:pt x="1860" y="977"/>
                      <a:pt x="1976" y="928"/>
                      <a:pt x="2067" y="842"/>
                    </a:cubicBezTo>
                    <a:cubicBezTo>
                      <a:pt x="2146" y="764"/>
                      <a:pt x="2344" y="573"/>
                      <a:pt x="2373" y="503"/>
                    </a:cubicBezTo>
                    <a:cubicBezTo>
                      <a:pt x="2388" y="454"/>
                      <a:pt x="2106" y="0"/>
                      <a:pt x="1559" y="0"/>
                    </a:cubicBezTo>
                    <a:close/>
                  </a:path>
                </a:pathLst>
              </a:custGeom>
              <a:solidFill>
                <a:srgbClr val="8D3B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1"/>
              <p:cNvSpPr/>
              <p:nvPr/>
            </p:nvSpPr>
            <p:spPr>
              <a:xfrm>
                <a:off x="3770276" y="1768832"/>
                <a:ext cx="130376" cy="162291"/>
              </a:xfrm>
              <a:custGeom>
                <a:rect b="b" l="l" r="r" t="t"/>
                <a:pathLst>
                  <a:path extrusionOk="0" h="1200" w="964">
                    <a:moveTo>
                      <a:pt x="270" y="0"/>
                    </a:moveTo>
                    <a:cubicBezTo>
                      <a:pt x="124" y="0"/>
                      <a:pt x="137" y="236"/>
                      <a:pt x="137" y="236"/>
                    </a:cubicBezTo>
                    <a:cubicBezTo>
                      <a:pt x="137" y="236"/>
                      <a:pt x="0" y="530"/>
                      <a:pt x="224" y="703"/>
                    </a:cubicBezTo>
                    <a:cubicBezTo>
                      <a:pt x="451" y="881"/>
                      <a:pt x="596" y="1199"/>
                      <a:pt x="596" y="1199"/>
                    </a:cubicBezTo>
                    <a:cubicBezTo>
                      <a:pt x="596" y="1199"/>
                      <a:pt x="964" y="517"/>
                      <a:pt x="534" y="145"/>
                    </a:cubicBezTo>
                    <a:cubicBezTo>
                      <a:pt x="413" y="38"/>
                      <a:pt x="329" y="0"/>
                      <a:pt x="270" y="0"/>
                    </a:cubicBezTo>
                    <a:close/>
                  </a:path>
                </a:pathLst>
              </a:custGeom>
              <a:solidFill>
                <a:srgbClr val="8D3B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1"/>
              <p:cNvSpPr/>
              <p:nvPr/>
            </p:nvSpPr>
            <p:spPr>
              <a:xfrm>
                <a:off x="3535357" y="2102617"/>
                <a:ext cx="58832" cy="54908"/>
              </a:xfrm>
              <a:custGeom>
                <a:rect b="b" l="l" r="r" t="t"/>
                <a:pathLst>
                  <a:path extrusionOk="0" h="406" w="435">
                    <a:moveTo>
                      <a:pt x="265" y="1"/>
                    </a:moveTo>
                    <a:lnTo>
                      <a:pt x="1" y="149"/>
                    </a:lnTo>
                    <a:lnTo>
                      <a:pt x="286" y="406"/>
                    </a:lnTo>
                    <a:lnTo>
                      <a:pt x="377" y="236"/>
                    </a:lnTo>
                    <a:lnTo>
                      <a:pt x="435" y="63"/>
                    </a:lnTo>
                    <a:lnTo>
                      <a:pt x="265" y="1"/>
                    </a:lnTo>
                    <a:close/>
                  </a:path>
                </a:pathLst>
              </a:custGeom>
              <a:solidFill>
                <a:srgbClr val="E5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1"/>
              <p:cNvSpPr/>
              <p:nvPr/>
            </p:nvSpPr>
            <p:spPr>
              <a:xfrm>
                <a:off x="3574036" y="2113843"/>
                <a:ext cx="33135" cy="49364"/>
              </a:xfrm>
              <a:custGeom>
                <a:rect b="b" l="l" r="r" t="t"/>
                <a:pathLst>
                  <a:path extrusionOk="0" h="365" w="245">
                    <a:moveTo>
                      <a:pt x="178" y="0"/>
                    </a:moveTo>
                    <a:lnTo>
                      <a:pt x="91" y="153"/>
                    </a:lnTo>
                    <a:lnTo>
                      <a:pt x="0" y="323"/>
                    </a:lnTo>
                    <a:lnTo>
                      <a:pt x="137" y="364"/>
                    </a:lnTo>
                    <a:lnTo>
                      <a:pt x="244" y="149"/>
                    </a:lnTo>
                    <a:lnTo>
                      <a:pt x="178" y="0"/>
                    </a:lnTo>
                    <a:close/>
                  </a:path>
                </a:pathLst>
              </a:custGeom>
              <a:solidFill>
                <a:srgbClr val="E5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1"/>
              <p:cNvSpPr/>
              <p:nvPr/>
            </p:nvSpPr>
            <p:spPr>
              <a:xfrm>
                <a:off x="3551045" y="2100859"/>
                <a:ext cx="60049" cy="65052"/>
              </a:xfrm>
              <a:custGeom>
                <a:rect b="b" l="l" r="r" t="t"/>
                <a:pathLst>
                  <a:path extrusionOk="0" h="481" w="444">
                    <a:moveTo>
                      <a:pt x="186" y="1"/>
                    </a:moveTo>
                    <a:cubicBezTo>
                      <a:pt x="167" y="1"/>
                      <a:pt x="1" y="88"/>
                      <a:pt x="1" y="104"/>
                    </a:cubicBezTo>
                    <a:cubicBezTo>
                      <a:pt x="1" y="121"/>
                      <a:pt x="5" y="344"/>
                      <a:pt x="1" y="365"/>
                    </a:cubicBezTo>
                    <a:cubicBezTo>
                      <a:pt x="1" y="386"/>
                      <a:pt x="216" y="481"/>
                      <a:pt x="232" y="481"/>
                    </a:cubicBezTo>
                    <a:cubicBezTo>
                      <a:pt x="249" y="481"/>
                      <a:pt x="443" y="191"/>
                      <a:pt x="439" y="166"/>
                    </a:cubicBezTo>
                    <a:cubicBezTo>
                      <a:pt x="439" y="166"/>
                      <a:pt x="364" y="162"/>
                      <a:pt x="331" y="146"/>
                    </a:cubicBezTo>
                    <a:cubicBezTo>
                      <a:pt x="294" y="129"/>
                      <a:pt x="203" y="5"/>
                      <a:pt x="187" y="1"/>
                    </a:cubicBezTo>
                    <a:cubicBezTo>
                      <a:pt x="186" y="1"/>
                      <a:pt x="186" y="1"/>
                      <a:pt x="186" y="1"/>
                    </a:cubicBezTo>
                    <a:close/>
                  </a:path>
                </a:pathLst>
              </a:custGeom>
              <a:solidFill>
                <a:srgbClr val="3030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1"/>
              <p:cNvSpPr/>
              <p:nvPr/>
            </p:nvSpPr>
            <p:spPr>
              <a:xfrm>
                <a:off x="3470033" y="1942081"/>
                <a:ext cx="125913" cy="201647"/>
              </a:xfrm>
              <a:custGeom>
                <a:rect b="b" l="l" r="r" t="t"/>
                <a:pathLst>
                  <a:path extrusionOk="0" h="1491" w="931">
                    <a:moveTo>
                      <a:pt x="388" y="0"/>
                    </a:moveTo>
                    <a:cubicBezTo>
                      <a:pt x="315" y="0"/>
                      <a:pt x="41" y="113"/>
                      <a:pt x="21" y="125"/>
                    </a:cubicBezTo>
                    <a:cubicBezTo>
                      <a:pt x="0" y="137"/>
                      <a:pt x="42" y="580"/>
                      <a:pt x="124" y="820"/>
                    </a:cubicBezTo>
                    <a:cubicBezTo>
                      <a:pt x="207" y="1051"/>
                      <a:pt x="496" y="1477"/>
                      <a:pt x="517" y="1489"/>
                    </a:cubicBezTo>
                    <a:cubicBezTo>
                      <a:pt x="518" y="1490"/>
                      <a:pt x="520" y="1491"/>
                      <a:pt x="521" y="1491"/>
                    </a:cubicBezTo>
                    <a:cubicBezTo>
                      <a:pt x="546" y="1491"/>
                      <a:pt x="608" y="1374"/>
                      <a:pt x="682" y="1320"/>
                    </a:cubicBezTo>
                    <a:cubicBezTo>
                      <a:pt x="802" y="1233"/>
                      <a:pt x="906" y="1270"/>
                      <a:pt x="914" y="1254"/>
                    </a:cubicBezTo>
                    <a:cubicBezTo>
                      <a:pt x="930" y="1221"/>
                      <a:pt x="666" y="1001"/>
                      <a:pt x="546" y="799"/>
                    </a:cubicBezTo>
                    <a:cubicBezTo>
                      <a:pt x="434" y="596"/>
                      <a:pt x="443" y="18"/>
                      <a:pt x="397" y="1"/>
                    </a:cubicBezTo>
                    <a:cubicBezTo>
                      <a:pt x="395" y="0"/>
                      <a:pt x="391" y="0"/>
                      <a:pt x="3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1"/>
              <p:cNvSpPr/>
              <p:nvPr/>
            </p:nvSpPr>
            <p:spPr>
              <a:xfrm>
                <a:off x="3586344" y="2098154"/>
                <a:ext cx="45307" cy="73031"/>
              </a:xfrm>
              <a:custGeom>
                <a:rect b="b" l="l" r="r" t="t"/>
                <a:pathLst>
                  <a:path extrusionOk="0" h="540" w="335">
                    <a:moveTo>
                      <a:pt x="301" y="0"/>
                    </a:moveTo>
                    <a:cubicBezTo>
                      <a:pt x="292" y="0"/>
                      <a:pt x="261" y="84"/>
                      <a:pt x="87" y="116"/>
                    </a:cubicBezTo>
                    <a:cubicBezTo>
                      <a:pt x="87" y="116"/>
                      <a:pt x="103" y="211"/>
                      <a:pt x="79" y="315"/>
                    </a:cubicBezTo>
                    <a:cubicBezTo>
                      <a:pt x="62" y="410"/>
                      <a:pt x="0" y="521"/>
                      <a:pt x="13" y="538"/>
                    </a:cubicBezTo>
                    <a:cubicBezTo>
                      <a:pt x="13" y="539"/>
                      <a:pt x="14" y="539"/>
                      <a:pt x="16" y="539"/>
                    </a:cubicBezTo>
                    <a:cubicBezTo>
                      <a:pt x="43" y="539"/>
                      <a:pt x="221" y="391"/>
                      <a:pt x="252" y="356"/>
                    </a:cubicBezTo>
                    <a:cubicBezTo>
                      <a:pt x="277" y="327"/>
                      <a:pt x="335" y="21"/>
                      <a:pt x="302" y="0"/>
                    </a:cubicBezTo>
                    <a:cubicBezTo>
                      <a:pt x="302" y="0"/>
                      <a:pt x="302"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1"/>
              <p:cNvSpPr/>
              <p:nvPr/>
            </p:nvSpPr>
            <p:spPr>
              <a:xfrm>
                <a:off x="3201573" y="2639947"/>
                <a:ext cx="123208" cy="428989"/>
              </a:xfrm>
              <a:custGeom>
                <a:rect b="b" l="l" r="r" t="t"/>
                <a:pathLst>
                  <a:path extrusionOk="0" h="3172" w="911">
                    <a:moveTo>
                      <a:pt x="877" y="0"/>
                    </a:moveTo>
                    <a:cubicBezTo>
                      <a:pt x="877" y="0"/>
                      <a:pt x="526" y="352"/>
                      <a:pt x="402" y="712"/>
                    </a:cubicBezTo>
                    <a:cubicBezTo>
                      <a:pt x="278" y="1071"/>
                      <a:pt x="1" y="3171"/>
                      <a:pt x="1" y="3171"/>
                    </a:cubicBezTo>
                    <a:lnTo>
                      <a:pt x="340" y="2998"/>
                    </a:lnTo>
                    <a:cubicBezTo>
                      <a:pt x="340" y="2998"/>
                      <a:pt x="443" y="989"/>
                      <a:pt x="588" y="645"/>
                    </a:cubicBezTo>
                    <a:cubicBezTo>
                      <a:pt x="728" y="306"/>
                      <a:pt x="910" y="149"/>
                      <a:pt x="910" y="149"/>
                    </a:cubicBezTo>
                    <a:lnTo>
                      <a:pt x="8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1"/>
              <p:cNvSpPr/>
              <p:nvPr/>
            </p:nvSpPr>
            <p:spPr>
              <a:xfrm>
                <a:off x="2980177" y="2481169"/>
                <a:ext cx="362457" cy="187446"/>
              </a:xfrm>
              <a:custGeom>
                <a:rect b="b" l="l" r="r" t="t"/>
                <a:pathLst>
                  <a:path extrusionOk="0" h="1386" w="2680">
                    <a:moveTo>
                      <a:pt x="67" y="0"/>
                    </a:moveTo>
                    <a:lnTo>
                      <a:pt x="1" y="534"/>
                    </a:lnTo>
                    <a:cubicBezTo>
                      <a:pt x="1" y="534"/>
                      <a:pt x="687" y="943"/>
                      <a:pt x="1208" y="1100"/>
                    </a:cubicBezTo>
                    <a:cubicBezTo>
                      <a:pt x="1725" y="1261"/>
                      <a:pt x="2618" y="1385"/>
                      <a:pt x="2618" y="1385"/>
                    </a:cubicBezTo>
                    <a:lnTo>
                      <a:pt x="2680" y="1150"/>
                    </a:lnTo>
                    <a:cubicBezTo>
                      <a:pt x="2680" y="1150"/>
                      <a:pt x="1873" y="997"/>
                      <a:pt x="1353" y="790"/>
                    </a:cubicBezTo>
                    <a:cubicBezTo>
                      <a:pt x="832" y="579"/>
                      <a:pt x="67"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1"/>
              <p:cNvSpPr/>
              <p:nvPr/>
            </p:nvSpPr>
            <p:spPr>
              <a:xfrm>
                <a:off x="3334113" y="2635484"/>
                <a:ext cx="122532" cy="60453"/>
              </a:xfrm>
              <a:custGeom>
                <a:rect b="b" l="l" r="r" t="t"/>
                <a:pathLst>
                  <a:path extrusionOk="0" h="447" w="906">
                    <a:moveTo>
                      <a:pt x="63" y="0"/>
                    </a:moveTo>
                    <a:lnTo>
                      <a:pt x="1" y="240"/>
                    </a:lnTo>
                    <a:lnTo>
                      <a:pt x="761" y="447"/>
                    </a:lnTo>
                    <a:lnTo>
                      <a:pt x="906" y="100"/>
                    </a:lnTo>
                    <a:lnTo>
                      <a:pt x="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1"/>
              <p:cNvSpPr/>
              <p:nvPr/>
            </p:nvSpPr>
            <p:spPr>
              <a:xfrm>
                <a:off x="3310580" y="2627910"/>
                <a:ext cx="61131" cy="50040"/>
              </a:xfrm>
              <a:custGeom>
                <a:rect b="b" l="l" r="r" t="t"/>
                <a:pathLst>
                  <a:path extrusionOk="0" h="370" w="452">
                    <a:moveTo>
                      <a:pt x="101" y="0"/>
                    </a:moveTo>
                    <a:cubicBezTo>
                      <a:pt x="78" y="0"/>
                      <a:pt x="60" y="2"/>
                      <a:pt x="51" y="7"/>
                    </a:cubicBezTo>
                    <a:cubicBezTo>
                      <a:pt x="1" y="32"/>
                      <a:pt x="42" y="238"/>
                      <a:pt x="51" y="296"/>
                    </a:cubicBezTo>
                    <a:cubicBezTo>
                      <a:pt x="61" y="344"/>
                      <a:pt x="223" y="370"/>
                      <a:pt x="291" y="370"/>
                    </a:cubicBezTo>
                    <a:cubicBezTo>
                      <a:pt x="305" y="370"/>
                      <a:pt x="315" y="369"/>
                      <a:pt x="319" y="366"/>
                    </a:cubicBezTo>
                    <a:cubicBezTo>
                      <a:pt x="340" y="358"/>
                      <a:pt x="452" y="73"/>
                      <a:pt x="423" y="56"/>
                    </a:cubicBezTo>
                    <a:cubicBezTo>
                      <a:pt x="386" y="36"/>
                      <a:pt x="198" y="0"/>
                      <a:pt x="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1"/>
              <p:cNvSpPr/>
              <p:nvPr/>
            </p:nvSpPr>
            <p:spPr>
              <a:xfrm>
                <a:off x="3353182" y="2652254"/>
                <a:ext cx="45442" cy="424526"/>
              </a:xfrm>
              <a:custGeom>
                <a:rect b="b" l="l" r="r" t="t"/>
                <a:pathLst>
                  <a:path extrusionOk="0" h="3139" w="336">
                    <a:moveTo>
                      <a:pt x="79" y="0"/>
                    </a:moveTo>
                    <a:lnTo>
                      <a:pt x="0" y="186"/>
                    </a:lnTo>
                    <a:cubicBezTo>
                      <a:pt x="0" y="186"/>
                      <a:pt x="87" y="492"/>
                      <a:pt x="54" y="1084"/>
                    </a:cubicBezTo>
                    <a:cubicBezTo>
                      <a:pt x="17" y="1671"/>
                      <a:pt x="33" y="3113"/>
                      <a:pt x="33" y="3113"/>
                    </a:cubicBezTo>
                    <a:lnTo>
                      <a:pt x="335" y="3138"/>
                    </a:lnTo>
                    <a:cubicBezTo>
                      <a:pt x="335" y="3138"/>
                      <a:pt x="314" y="1170"/>
                      <a:pt x="265" y="840"/>
                    </a:cubicBezTo>
                    <a:cubicBezTo>
                      <a:pt x="207" y="509"/>
                      <a:pt x="79" y="0"/>
                      <a:pt x="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1"/>
              <p:cNvSpPr/>
              <p:nvPr/>
            </p:nvSpPr>
            <p:spPr>
              <a:xfrm>
                <a:off x="2877527" y="2773569"/>
                <a:ext cx="240330" cy="296993"/>
              </a:xfrm>
              <a:custGeom>
                <a:rect b="b" l="l" r="r" t="t"/>
                <a:pathLst>
                  <a:path extrusionOk="0" h="2196" w="1777">
                    <a:moveTo>
                      <a:pt x="168" y="1"/>
                    </a:moveTo>
                    <a:cubicBezTo>
                      <a:pt x="168" y="1"/>
                      <a:pt x="16" y="1964"/>
                      <a:pt x="7" y="2010"/>
                    </a:cubicBezTo>
                    <a:cubicBezTo>
                      <a:pt x="0" y="2049"/>
                      <a:pt x="942" y="2196"/>
                      <a:pt x="1226" y="2196"/>
                    </a:cubicBezTo>
                    <a:cubicBezTo>
                      <a:pt x="1272" y="2196"/>
                      <a:pt x="1300" y="2192"/>
                      <a:pt x="1305" y="2183"/>
                    </a:cubicBezTo>
                    <a:cubicBezTo>
                      <a:pt x="1343" y="2121"/>
                      <a:pt x="1777" y="108"/>
                      <a:pt x="1777" y="108"/>
                    </a:cubicBezTo>
                    <a:lnTo>
                      <a:pt x="1777" y="108"/>
                    </a:lnTo>
                    <a:cubicBezTo>
                      <a:pt x="1777" y="108"/>
                      <a:pt x="1518" y="117"/>
                      <a:pt x="1237" y="117"/>
                    </a:cubicBezTo>
                    <a:cubicBezTo>
                      <a:pt x="1097" y="117"/>
                      <a:pt x="951" y="115"/>
                      <a:pt x="830" y="108"/>
                    </a:cubicBezTo>
                    <a:cubicBezTo>
                      <a:pt x="379" y="79"/>
                      <a:pt x="168" y="1"/>
                      <a:pt x="1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1"/>
              <p:cNvSpPr/>
              <p:nvPr/>
            </p:nvSpPr>
            <p:spPr>
              <a:xfrm>
                <a:off x="3238495" y="1980491"/>
                <a:ext cx="333920" cy="607239"/>
              </a:xfrm>
              <a:custGeom>
                <a:rect b="b" l="l" r="r" t="t"/>
                <a:pathLst>
                  <a:path extrusionOk="0" h="4490" w="2469">
                    <a:moveTo>
                      <a:pt x="742" y="1"/>
                    </a:moveTo>
                    <a:cubicBezTo>
                      <a:pt x="710" y="1"/>
                      <a:pt x="676" y="2"/>
                      <a:pt x="641" y="6"/>
                    </a:cubicBezTo>
                    <a:cubicBezTo>
                      <a:pt x="108" y="68"/>
                      <a:pt x="1" y="519"/>
                      <a:pt x="96" y="1019"/>
                    </a:cubicBezTo>
                    <a:cubicBezTo>
                      <a:pt x="187" y="1524"/>
                      <a:pt x="1319" y="4393"/>
                      <a:pt x="1468" y="4471"/>
                    </a:cubicBezTo>
                    <a:cubicBezTo>
                      <a:pt x="1492" y="4484"/>
                      <a:pt x="1529" y="4489"/>
                      <a:pt x="1577" y="4489"/>
                    </a:cubicBezTo>
                    <a:cubicBezTo>
                      <a:pt x="1834" y="4489"/>
                      <a:pt x="2374" y="4323"/>
                      <a:pt x="2419" y="4124"/>
                    </a:cubicBezTo>
                    <a:cubicBezTo>
                      <a:pt x="2469" y="3893"/>
                      <a:pt x="1737" y="1313"/>
                      <a:pt x="1588" y="916"/>
                    </a:cubicBezTo>
                    <a:cubicBezTo>
                      <a:pt x="1440" y="541"/>
                      <a:pt x="1284" y="1"/>
                      <a:pt x="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1"/>
              <p:cNvSpPr/>
              <p:nvPr/>
            </p:nvSpPr>
            <p:spPr>
              <a:xfrm>
                <a:off x="3835600" y="2982929"/>
                <a:ext cx="70598" cy="83986"/>
              </a:xfrm>
              <a:custGeom>
                <a:rect b="b" l="l" r="r" t="t"/>
                <a:pathLst>
                  <a:path extrusionOk="0" h="621" w="522">
                    <a:moveTo>
                      <a:pt x="127" y="1"/>
                    </a:moveTo>
                    <a:cubicBezTo>
                      <a:pt x="104" y="1"/>
                      <a:pt x="82" y="8"/>
                      <a:pt x="63" y="24"/>
                    </a:cubicBezTo>
                    <a:cubicBezTo>
                      <a:pt x="9" y="57"/>
                      <a:pt x="1" y="131"/>
                      <a:pt x="34" y="176"/>
                    </a:cubicBezTo>
                    <a:lnTo>
                      <a:pt x="311" y="573"/>
                    </a:lnTo>
                    <a:cubicBezTo>
                      <a:pt x="326" y="604"/>
                      <a:pt x="360" y="621"/>
                      <a:pt x="395" y="621"/>
                    </a:cubicBezTo>
                    <a:cubicBezTo>
                      <a:pt x="417" y="621"/>
                      <a:pt x="440" y="615"/>
                      <a:pt x="460" y="602"/>
                    </a:cubicBezTo>
                    <a:cubicBezTo>
                      <a:pt x="509" y="565"/>
                      <a:pt x="522" y="491"/>
                      <a:pt x="489" y="445"/>
                    </a:cubicBezTo>
                    <a:lnTo>
                      <a:pt x="216" y="48"/>
                    </a:lnTo>
                    <a:cubicBezTo>
                      <a:pt x="194" y="17"/>
                      <a:pt x="160" y="1"/>
                      <a:pt x="127" y="1"/>
                    </a:cubicBezTo>
                    <a:close/>
                  </a:path>
                </a:pathLst>
              </a:custGeom>
              <a:solidFill>
                <a:srgbClr val="3030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1"/>
              <p:cNvSpPr/>
              <p:nvPr/>
            </p:nvSpPr>
            <p:spPr>
              <a:xfrm>
                <a:off x="3859673" y="2968999"/>
                <a:ext cx="70598" cy="83986"/>
              </a:xfrm>
              <a:custGeom>
                <a:rect b="b" l="l" r="r" t="t"/>
                <a:pathLst>
                  <a:path extrusionOk="0" h="621" w="522">
                    <a:moveTo>
                      <a:pt x="129" y="0"/>
                    </a:moveTo>
                    <a:cubicBezTo>
                      <a:pt x="105" y="0"/>
                      <a:pt x="81" y="8"/>
                      <a:pt x="63" y="23"/>
                    </a:cubicBezTo>
                    <a:cubicBezTo>
                      <a:pt x="13" y="56"/>
                      <a:pt x="1" y="131"/>
                      <a:pt x="38" y="176"/>
                    </a:cubicBezTo>
                    <a:lnTo>
                      <a:pt x="311" y="573"/>
                    </a:lnTo>
                    <a:cubicBezTo>
                      <a:pt x="331" y="604"/>
                      <a:pt x="366" y="620"/>
                      <a:pt x="401" y="620"/>
                    </a:cubicBezTo>
                    <a:cubicBezTo>
                      <a:pt x="422" y="620"/>
                      <a:pt x="443" y="614"/>
                      <a:pt x="460" y="602"/>
                    </a:cubicBezTo>
                    <a:cubicBezTo>
                      <a:pt x="513" y="565"/>
                      <a:pt x="522" y="490"/>
                      <a:pt x="493" y="445"/>
                    </a:cubicBezTo>
                    <a:lnTo>
                      <a:pt x="220" y="48"/>
                    </a:lnTo>
                    <a:cubicBezTo>
                      <a:pt x="198" y="16"/>
                      <a:pt x="163" y="0"/>
                      <a:pt x="129" y="0"/>
                    </a:cubicBezTo>
                    <a:close/>
                  </a:path>
                </a:pathLst>
              </a:custGeom>
              <a:solidFill>
                <a:srgbClr val="3030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1"/>
              <p:cNvSpPr/>
              <p:nvPr/>
            </p:nvSpPr>
            <p:spPr>
              <a:xfrm>
                <a:off x="3883747" y="2953446"/>
                <a:ext cx="70598" cy="84256"/>
              </a:xfrm>
              <a:custGeom>
                <a:rect b="b" l="l" r="r" t="t"/>
                <a:pathLst>
                  <a:path extrusionOk="0" h="623" w="522">
                    <a:moveTo>
                      <a:pt x="126" y="1"/>
                    </a:moveTo>
                    <a:cubicBezTo>
                      <a:pt x="103" y="1"/>
                      <a:pt x="80" y="8"/>
                      <a:pt x="63" y="22"/>
                    </a:cubicBezTo>
                    <a:cubicBezTo>
                      <a:pt x="9" y="60"/>
                      <a:pt x="1" y="130"/>
                      <a:pt x="38" y="180"/>
                    </a:cubicBezTo>
                    <a:lnTo>
                      <a:pt x="311" y="576"/>
                    </a:lnTo>
                    <a:cubicBezTo>
                      <a:pt x="328" y="606"/>
                      <a:pt x="361" y="623"/>
                      <a:pt x="395" y="623"/>
                    </a:cubicBezTo>
                    <a:cubicBezTo>
                      <a:pt x="417" y="623"/>
                      <a:pt x="440" y="616"/>
                      <a:pt x="459" y="601"/>
                    </a:cubicBezTo>
                    <a:cubicBezTo>
                      <a:pt x="513" y="564"/>
                      <a:pt x="521" y="494"/>
                      <a:pt x="492" y="448"/>
                    </a:cubicBezTo>
                    <a:lnTo>
                      <a:pt x="215" y="47"/>
                    </a:lnTo>
                    <a:cubicBezTo>
                      <a:pt x="195" y="17"/>
                      <a:pt x="160" y="1"/>
                      <a:pt x="126" y="1"/>
                    </a:cubicBezTo>
                    <a:close/>
                  </a:path>
                </a:pathLst>
              </a:custGeom>
              <a:solidFill>
                <a:srgbClr val="3030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1"/>
              <p:cNvSpPr/>
              <p:nvPr/>
            </p:nvSpPr>
            <p:spPr>
              <a:xfrm>
                <a:off x="3905521" y="2936675"/>
                <a:ext cx="70598" cy="84256"/>
              </a:xfrm>
              <a:custGeom>
                <a:rect b="b" l="l" r="r" t="t"/>
                <a:pathLst>
                  <a:path extrusionOk="0" h="623" w="522">
                    <a:moveTo>
                      <a:pt x="125" y="1"/>
                    </a:moveTo>
                    <a:cubicBezTo>
                      <a:pt x="102" y="1"/>
                      <a:pt x="81" y="8"/>
                      <a:pt x="63" y="22"/>
                    </a:cubicBezTo>
                    <a:cubicBezTo>
                      <a:pt x="9" y="60"/>
                      <a:pt x="1" y="130"/>
                      <a:pt x="34" y="179"/>
                    </a:cubicBezTo>
                    <a:lnTo>
                      <a:pt x="311" y="576"/>
                    </a:lnTo>
                    <a:cubicBezTo>
                      <a:pt x="326" y="606"/>
                      <a:pt x="358" y="623"/>
                      <a:pt x="392" y="623"/>
                    </a:cubicBezTo>
                    <a:cubicBezTo>
                      <a:pt x="415" y="623"/>
                      <a:pt x="438" y="616"/>
                      <a:pt x="460" y="601"/>
                    </a:cubicBezTo>
                    <a:cubicBezTo>
                      <a:pt x="509" y="564"/>
                      <a:pt x="522" y="494"/>
                      <a:pt x="489" y="448"/>
                    </a:cubicBezTo>
                    <a:lnTo>
                      <a:pt x="216" y="47"/>
                    </a:lnTo>
                    <a:cubicBezTo>
                      <a:pt x="193" y="17"/>
                      <a:pt x="159" y="1"/>
                      <a:pt x="125" y="1"/>
                    </a:cubicBezTo>
                    <a:close/>
                  </a:path>
                </a:pathLst>
              </a:custGeom>
              <a:solidFill>
                <a:srgbClr val="3030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1"/>
              <p:cNvSpPr/>
              <p:nvPr/>
            </p:nvSpPr>
            <p:spPr>
              <a:xfrm>
                <a:off x="3775821" y="2839569"/>
                <a:ext cx="198134" cy="220445"/>
              </a:xfrm>
              <a:custGeom>
                <a:rect b="b" l="l" r="r" t="t"/>
                <a:pathLst>
                  <a:path extrusionOk="0" h="1630" w="1465">
                    <a:moveTo>
                      <a:pt x="327" y="0"/>
                    </a:moveTo>
                    <a:lnTo>
                      <a:pt x="1" y="625"/>
                    </a:lnTo>
                    <a:cubicBezTo>
                      <a:pt x="1" y="625"/>
                      <a:pt x="79" y="864"/>
                      <a:pt x="207" y="1075"/>
                    </a:cubicBezTo>
                    <a:cubicBezTo>
                      <a:pt x="340" y="1290"/>
                      <a:pt x="741" y="1629"/>
                      <a:pt x="741" y="1629"/>
                    </a:cubicBezTo>
                    <a:cubicBezTo>
                      <a:pt x="741" y="1629"/>
                      <a:pt x="985" y="1361"/>
                      <a:pt x="1088" y="1270"/>
                    </a:cubicBezTo>
                    <a:cubicBezTo>
                      <a:pt x="1146" y="1216"/>
                      <a:pt x="1257" y="1205"/>
                      <a:pt x="1344" y="1205"/>
                    </a:cubicBezTo>
                    <a:cubicBezTo>
                      <a:pt x="1412" y="1205"/>
                      <a:pt x="1464" y="1212"/>
                      <a:pt x="1464" y="1212"/>
                    </a:cubicBezTo>
                    <a:cubicBezTo>
                      <a:pt x="1464" y="1212"/>
                      <a:pt x="1216" y="654"/>
                      <a:pt x="1113" y="534"/>
                    </a:cubicBezTo>
                    <a:cubicBezTo>
                      <a:pt x="1009" y="422"/>
                      <a:pt x="327"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1"/>
              <p:cNvSpPr/>
              <p:nvPr/>
            </p:nvSpPr>
            <p:spPr>
              <a:xfrm>
                <a:off x="3380501" y="2481439"/>
                <a:ext cx="487693" cy="489037"/>
              </a:xfrm>
              <a:custGeom>
                <a:rect b="b" l="l" r="r" t="t"/>
                <a:pathLst>
                  <a:path extrusionOk="0" h="3616" w="3606">
                    <a:moveTo>
                      <a:pt x="822" y="1"/>
                    </a:moveTo>
                    <a:cubicBezTo>
                      <a:pt x="690" y="1"/>
                      <a:pt x="558" y="40"/>
                      <a:pt x="439" y="143"/>
                    </a:cubicBezTo>
                    <a:cubicBezTo>
                      <a:pt x="1" y="519"/>
                      <a:pt x="832" y="1511"/>
                      <a:pt x="1291" y="1979"/>
                    </a:cubicBezTo>
                    <a:cubicBezTo>
                      <a:pt x="1712" y="2396"/>
                      <a:pt x="2762" y="3616"/>
                      <a:pt x="2762" y="3616"/>
                    </a:cubicBezTo>
                    <a:cubicBezTo>
                      <a:pt x="2762" y="3616"/>
                      <a:pt x="3056" y="3599"/>
                      <a:pt x="3308" y="3364"/>
                    </a:cubicBezTo>
                    <a:cubicBezTo>
                      <a:pt x="3564" y="3120"/>
                      <a:pt x="3606" y="2867"/>
                      <a:pt x="3606" y="2867"/>
                    </a:cubicBezTo>
                    <a:cubicBezTo>
                      <a:pt x="3606" y="2867"/>
                      <a:pt x="2754" y="1644"/>
                      <a:pt x="1625" y="395"/>
                    </a:cubicBezTo>
                    <a:cubicBezTo>
                      <a:pt x="1546" y="304"/>
                      <a:pt x="1186" y="1"/>
                      <a:pt x="8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1"/>
              <p:cNvSpPr/>
              <p:nvPr/>
            </p:nvSpPr>
            <p:spPr>
              <a:xfrm>
                <a:off x="3506955" y="1740430"/>
                <a:ext cx="449013" cy="279141"/>
              </a:xfrm>
              <a:custGeom>
                <a:rect b="b" l="l" r="r" t="t"/>
                <a:pathLst>
                  <a:path extrusionOk="0" h="2064" w="3320">
                    <a:moveTo>
                      <a:pt x="302" y="0"/>
                    </a:moveTo>
                    <a:cubicBezTo>
                      <a:pt x="58" y="0"/>
                      <a:pt x="12" y="165"/>
                      <a:pt x="12" y="165"/>
                    </a:cubicBezTo>
                    <a:cubicBezTo>
                      <a:pt x="0" y="893"/>
                      <a:pt x="1364" y="1819"/>
                      <a:pt x="2166" y="2038"/>
                    </a:cubicBezTo>
                    <a:cubicBezTo>
                      <a:pt x="2237" y="2056"/>
                      <a:pt x="2310" y="2064"/>
                      <a:pt x="2383" y="2064"/>
                    </a:cubicBezTo>
                    <a:cubicBezTo>
                      <a:pt x="2743" y="2064"/>
                      <a:pt x="3101" y="1873"/>
                      <a:pt x="3142" y="1777"/>
                    </a:cubicBezTo>
                    <a:cubicBezTo>
                      <a:pt x="3142" y="1777"/>
                      <a:pt x="3320" y="1591"/>
                      <a:pt x="2869" y="1232"/>
                    </a:cubicBezTo>
                    <a:cubicBezTo>
                      <a:pt x="2381" y="839"/>
                      <a:pt x="1774" y="591"/>
                      <a:pt x="1774" y="591"/>
                    </a:cubicBezTo>
                    <a:cubicBezTo>
                      <a:pt x="1774" y="591"/>
                      <a:pt x="1149" y="244"/>
                      <a:pt x="554" y="45"/>
                    </a:cubicBezTo>
                    <a:cubicBezTo>
                      <a:pt x="453" y="13"/>
                      <a:pt x="370" y="0"/>
                      <a:pt x="3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1"/>
              <p:cNvSpPr/>
              <p:nvPr/>
            </p:nvSpPr>
            <p:spPr>
              <a:xfrm>
                <a:off x="3606360" y="1683222"/>
                <a:ext cx="285367" cy="243977"/>
              </a:xfrm>
              <a:custGeom>
                <a:rect b="b" l="l" r="r" t="t"/>
                <a:pathLst>
                  <a:path extrusionOk="0" h="1804" w="2110">
                    <a:moveTo>
                      <a:pt x="781" y="1"/>
                    </a:moveTo>
                    <a:cubicBezTo>
                      <a:pt x="780" y="1"/>
                      <a:pt x="779" y="1"/>
                      <a:pt x="778" y="1"/>
                    </a:cubicBezTo>
                    <a:cubicBezTo>
                      <a:pt x="712" y="1"/>
                      <a:pt x="505" y="216"/>
                      <a:pt x="419" y="278"/>
                    </a:cubicBezTo>
                    <a:cubicBezTo>
                      <a:pt x="315" y="356"/>
                      <a:pt x="216" y="464"/>
                      <a:pt x="179" y="505"/>
                    </a:cubicBezTo>
                    <a:cubicBezTo>
                      <a:pt x="150" y="547"/>
                      <a:pt x="1" y="857"/>
                      <a:pt x="1" y="857"/>
                    </a:cubicBezTo>
                    <a:cubicBezTo>
                      <a:pt x="1" y="857"/>
                      <a:pt x="377" y="1225"/>
                      <a:pt x="840" y="1464"/>
                    </a:cubicBezTo>
                    <a:cubicBezTo>
                      <a:pt x="1403" y="1759"/>
                      <a:pt x="1662" y="1803"/>
                      <a:pt x="1767" y="1803"/>
                    </a:cubicBezTo>
                    <a:cubicBezTo>
                      <a:pt x="1812" y="1803"/>
                      <a:pt x="1828" y="1795"/>
                      <a:pt x="1828" y="1795"/>
                    </a:cubicBezTo>
                    <a:cubicBezTo>
                      <a:pt x="1828" y="1795"/>
                      <a:pt x="1994" y="1497"/>
                      <a:pt x="2010" y="1448"/>
                    </a:cubicBezTo>
                    <a:cubicBezTo>
                      <a:pt x="2023" y="1394"/>
                      <a:pt x="2056" y="1249"/>
                      <a:pt x="2056" y="1121"/>
                    </a:cubicBezTo>
                    <a:cubicBezTo>
                      <a:pt x="2056" y="1014"/>
                      <a:pt x="2109" y="724"/>
                      <a:pt x="2072" y="667"/>
                    </a:cubicBezTo>
                    <a:cubicBezTo>
                      <a:pt x="2035" y="609"/>
                      <a:pt x="1448" y="294"/>
                      <a:pt x="1448" y="294"/>
                    </a:cubicBezTo>
                    <a:cubicBezTo>
                      <a:pt x="1448" y="294"/>
                      <a:pt x="865" y="1"/>
                      <a:pt x="7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1"/>
              <p:cNvSpPr/>
              <p:nvPr/>
            </p:nvSpPr>
            <p:spPr>
              <a:xfrm>
                <a:off x="3700355" y="1683627"/>
                <a:ext cx="189073" cy="112116"/>
              </a:xfrm>
              <a:custGeom>
                <a:rect b="b" l="l" r="r" t="t"/>
                <a:pathLst>
                  <a:path extrusionOk="0" h="829" w="1398">
                    <a:moveTo>
                      <a:pt x="129" y="1"/>
                    </a:moveTo>
                    <a:cubicBezTo>
                      <a:pt x="124" y="1"/>
                      <a:pt x="120" y="1"/>
                      <a:pt x="116" y="2"/>
                    </a:cubicBezTo>
                    <a:cubicBezTo>
                      <a:pt x="0" y="31"/>
                      <a:pt x="1051" y="829"/>
                      <a:pt x="1051" y="829"/>
                    </a:cubicBezTo>
                    <a:cubicBezTo>
                      <a:pt x="1051" y="829"/>
                      <a:pt x="1398" y="754"/>
                      <a:pt x="1357" y="643"/>
                    </a:cubicBezTo>
                    <a:cubicBezTo>
                      <a:pt x="1319" y="552"/>
                      <a:pt x="753" y="291"/>
                      <a:pt x="753" y="291"/>
                    </a:cubicBezTo>
                    <a:cubicBezTo>
                      <a:pt x="753" y="291"/>
                      <a:pt x="248" y="1"/>
                      <a:pt x="1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41"/>
              <p:cNvSpPr/>
              <p:nvPr/>
            </p:nvSpPr>
            <p:spPr>
              <a:xfrm>
                <a:off x="3606360" y="1777217"/>
                <a:ext cx="257912" cy="154582"/>
              </a:xfrm>
              <a:custGeom>
                <a:rect b="b" l="l" r="r" t="t"/>
                <a:pathLst>
                  <a:path extrusionOk="0" h="1143" w="1907">
                    <a:moveTo>
                      <a:pt x="84" y="0"/>
                    </a:moveTo>
                    <a:lnTo>
                      <a:pt x="1" y="158"/>
                    </a:lnTo>
                    <a:cubicBezTo>
                      <a:pt x="1" y="158"/>
                      <a:pt x="278" y="513"/>
                      <a:pt x="1196" y="989"/>
                    </a:cubicBezTo>
                    <a:cubicBezTo>
                      <a:pt x="1432" y="1109"/>
                      <a:pt x="1584" y="1142"/>
                      <a:pt x="1678" y="1142"/>
                    </a:cubicBezTo>
                    <a:cubicBezTo>
                      <a:pt x="1791" y="1142"/>
                      <a:pt x="1824" y="1096"/>
                      <a:pt x="1824" y="1096"/>
                    </a:cubicBezTo>
                    <a:lnTo>
                      <a:pt x="1907" y="943"/>
                    </a:lnTo>
                    <a:lnTo>
                      <a:pt x="1907" y="943"/>
                    </a:lnTo>
                    <a:cubicBezTo>
                      <a:pt x="1907" y="943"/>
                      <a:pt x="1866" y="979"/>
                      <a:pt x="1758" y="979"/>
                    </a:cubicBezTo>
                    <a:cubicBezTo>
                      <a:pt x="1661" y="979"/>
                      <a:pt x="1509" y="950"/>
                      <a:pt x="1283" y="836"/>
                    </a:cubicBezTo>
                    <a:cubicBezTo>
                      <a:pt x="476" y="414"/>
                      <a:pt x="84" y="0"/>
                      <a:pt x="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1"/>
              <p:cNvSpPr/>
              <p:nvPr/>
            </p:nvSpPr>
            <p:spPr>
              <a:xfrm>
                <a:off x="4507765" y="3045277"/>
                <a:ext cx="60455" cy="1316856"/>
              </a:xfrm>
              <a:custGeom>
                <a:rect b="b" l="l" r="r" t="t"/>
                <a:pathLst>
                  <a:path extrusionOk="0" h="9737" w="447">
                    <a:moveTo>
                      <a:pt x="0" y="1"/>
                    </a:moveTo>
                    <a:lnTo>
                      <a:pt x="0" y="9737"/>
                    </a:lnTo>
                    <a:lnTo>
                      <a:pt x="447" y="9737"/>
                    </a:lnTo>
                    <a:lnTo>
                      <a:pt x="4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1"/>
              <p:cNvSpPr/>
              <p:nvPr/>
            </p:nvSpPr>
            <p:spPr>
              <a:xfrm>
                <a:off x="3246339" y="3050958"/>
                <a:ext cx="59914" cy="1316856"/>
              </a:xfrm>
              <a:custGeom>
                <a:rect b="b" l="l" r="r" t="t"/>
                <a:pathLst>
                  <a:path extrusionOk="0" h="9737" w="443">
                    <a:moveTo>
                      <a:pt x="1" y="0"/>
                    </a:moveTo>
                    <a:lnTo>
                      <a:pt x="1" y="9736"/>
                    </a:lnTo>
                    <a:lnTo>
                      <a:pt x="443" y="9736"/>
                    </a:lnTo>
                    <a:lnTo>
                      <a:pt x="4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1"/>
              <p:cNvSpPr/>
              <p:nvPr/>
            </p:nvSpPr>
            <p:spPr>
              <a:xfrm>
                <a:off x="3259728" y="3045277"/>
                <a:ext cx="1296188" cy="175680"/>
              </a:xfrm>
              <a:custGeom>
                <a:rect b="b" l="l" r="r" t="t"/>
                <a:pathLst>
                  <a:path extrusionOk="0" h="1299" w="9584">
                    <a:moveTo>
                      <a:pt x="1" y="1"/>
                    </a:moveTo>
                    <a:lnTo>
                      <a:pt x="1" y="1299"/>
                    </a:lnTo>
                    <a:lnTo>
                      <a:pt x="9584" y="1299"/>
                    </a:lnTo>
                    <a:lnTo>
                      <a:pt x="95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1"/>
              <p:cNvSpPr/>
              <p:nvPr/>
            </p:nvSpPr>
            <p:spPr>
              <a:xfrm>
                <a:off x="3246339" y="3123043"/>
                <a:ext cx="1322426" cy="58830"/>
              </a:xfrm>
              <a:custGeom>
                <a:rect b="b" l="l" r="r" t="t"/>
                <a:pathLst>
                  <a:path extrusionOk="0" h="435" w="9778">
                    <a:moveTo>
                      <a:pt x="9778" y="0"/>
                    </a:moveTo>
                    <a:lnTo>
                      <a:pt x="1" y="5"/>
                    </a:lnTo>
                    <a:lnTo>
                      <a:pt x="1" y="302"/>
                    </a:lnTo>
                    <a:lnTo>
                      <a:pt x="9778" y="434"/>
                    </a:lnTo>
                    <a:lnTo>
                      <a:pt x="9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1"/>
              <p:cNvSpPr/>
              <p:nvPr/>
            </p:nvSpPr>
            <p:spPr>
              <a:xfrm>
                <a:off x="3174253" y="3018499"/>
                <a:ext cx="1464433" cy="109141"/>
              </a:xfrm>
              <a:custGeom>
                <a:rect b="b" l="l" r="r" t="t"/>
                <a:pathLst>
                  <a:path extrusionOk="0" h="807" w="10828">
                    <a:moveTo>
                      <a:pt x="0" y="0"/>
                    </a:moveTo>
                    <a:lnTo>
                      <a:pt x="0" y="806"/>
                    </a:lnTo>
                    <a:lnTo>
                      <a:pt x="10828" y="806"/>
                    </a:lnTo>
                    <a:lnTo>
                      <a:pt x="108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1"/>
              <p:cNvSpPr/>
              <p:nvPr/>
            </p:nvSpPr>
            <p:spPr>
              <a:xfrm>
                <a:off x="3877661" y="2587337"/>
                <a:ext cx="591562" cy="400453"/>
              </a:xfrm>
              <a:custGeom>
                <a:rect b="b" l="l" r="r" t="t"/>
                <a:pathLst>
                  <a:path extrusionOk="0" h="2961" w="4374">
                    <a:moveTo>
                      <a:pt x="438" y="1"/>
                    </a:moveTo>
                    <a:lnTo>
                      <a:pt x="0" y="2961"/>
                    </a:lnTo>
                    <a:lnTo>
                      <a:pt x="3932" y="2961"/>
                    </a:lnTo>
                    <a:lnTo>
                      <a:pt x="43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1"/>
              <p:cNvSpPr/>
              <p:nvPr/>
            </p:nvSpPr>
            <p:spPr>
              <a:xfrm>
                <a:off x="3672359" y="2987663"/>
                <a:ext cx="205437" cy="30971"/>
              </a:xfrm>
              <a:custGeom>
                <a:rect b="b" l="l" r="r" t="t"/>
                <a:pathLst>
                  <a:path extrusionOk="0" h="229" w="1519">
                    <a:moveTo>
                      <a:pt x="1" y="1"/>
                    </a:moveTo>
                    <a:lnTo>
                      <a:pt x="1" y="228"/>
                    </a:lnTo>
                    <a:lnTo>
                      <a:pt x="1518" y="228"/>
                    </a:lnTo>
                    <a:lnTo>
                      <a:pt x="1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1"/>
              <p:cNvSpPr/>
              <p:nvPr/>
            </p:nvSpPr>
            <p:spPr>
              <a:xfrm>
                <a:off x="3877661" y="2987663"/>
                <a:ext cx="531783" cy="30971"/>
              </a:xfrm>
              <a:custGeom>
                <a:rect b="b" l="l" r="r" t="t"/>
                <a:pathLst>
                  <a:path extrusionOk="0" h="229" w="3932">
                    <a:moveTo>
                      <a:pt x="0" y="1"/>
                    </a:moveTo>
                    <a:lnTo>
                      <a:pt x="0" y="228"/>
                    </a:lnTo>
                    <a:lnTo>
                      <a:pt x="3932" y="228"/>
                    </a:lnTo>
                    <a:lnTo>
                      <a:pt x="39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1"/>
              <p:cNvSpPr/>
              <p:nvPr/>
            </p:nvSpPr>
            <p:spPr>
              <a:xfrm>
                <a:off x="3877661" y="2587337"/>
                <a:ext cx="531242" cy="400453"/>
              </a:xfrm>
              <a:custGeom>
                <a:rect b="b" l="l" r="r" t="t"/>
                <a:pathLst>
                  <a:path extrusionOk="0" h="2961" w="3928">
                    <a:moveTo>
                      <a:pt x="438" y="1"/>
                    </a:moveTo>
                    <a:lnTo>
                      <a:pt x="0" y="2961"/>
                    </a:lnTo>
                    <a:lnTo>
                      <a:pt x="3927" y="2961"/>
                    </a:lnTo>
                    <a:lnTo>
                      <a:pt x="43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9" name="Google Shape;6819;p41"/>
            <p:cNvSpPr/>
            <p:nvPr/>
          </p:nvSpPr>
          <p:spPr>
            <a:xfrm>
              <a:off x="3462730" y="1849709"/>
              <a:ext cx="186368" cy="556117"/>
            </a:xfrm>
            <a:custGeom>
              <a:rect b="b" l="l" r="r" t="t"/>
              <a:pathLst>
                <a:path extrusionOk="0" h="4112" w="1378">
                  <a:moveTo>
                    <a:pt x="700" y="1"/>
                  </a:moveTo>
                  <a:cubicBezTo>
                    <a:pt x="629" y="1"/>
                    <a:pt x="38" y="783"/>
                    <a:pt x="38" y="783"/>
                  </a:cubicBezTo>
                  <a:lnTo>
                    <a:pt x="38" y="787"/>
                  </a:lnTo>
                  <a:cubicBezTo>
                    <a:pt x="0" y="862"/>
                    <a:pt x="42" y="1428"/>
                    <a:pt x="112" y="2057"/>
                  </a:cubicBezTo>
                  <a:cubicBezTo>
                    <a:pt x="178" y="2697"/>
                    <a:pt x="5" y="4111"/>
                    <a:pt x="5" y="4111"/>
                  </a:cubicBezTo>
                  <a:cubicBezTo>
                    <a:pt x="5" y="4111"/>
                    <a:pt x="910" y="2474"/>
                    <a:pt x="893" y="2296"/>
                  </a:cubicBezTo>
                  <a:cubicBezTo>
                    <a:pt x="893" y="2255"/>
                    <a:pt x="616" y="1871"/>
                    <a:pt x="616" y="1871"/>
                  </a:cubicBezTo>
                  <a:cubicBezTo>
                    <a:pt x="616" y="1871"/>
                    <a:pt x="1315" y="1300"/>
                    <a:pt x="1344" y="1263"/>
                  </a:cubicBezTo>
                  <a:cubicBezTo>
                    <a:pt x="1377" y="1230"/>
                    <a:pt x="1096" y="1159"/>
                    <a:pt x="836" y="758"/>
                  </a:cubicBezTo>
                  <a:cubicBezTo>
                    <a:pt x="592" y="390"/>
                    <a:pt x="703" y="2"/>
                    <a:pt x="703" y="2"/>
                  </a:cubicBezTo>
                  <a:cubicBezTo>
                    <a:pt x="702" y="1"/>
                    <a:pt x="701"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41"/>
          <p:cNvGrpSpPr/>
          <p:nvPr/>
        </p:nvGrpSpPr>
        <p:grpSpPr>
          <a:xfrm>
            <a:off x="5075793" y="1678758"/>
            <a:ext cx="2190287" cy="2689891"/>
            <a:chOff x="5075793" y="1678758"/>
            <a:chExt cx="2190287" cy="2689891"/>
          </a:xfrm>
        </p:grpSpPr>
        <p:grpSp>
          <p:nvGrpSpPr>
            <p:cNvPr id="6821" name="Google Shape;6821;p41"/>
            <p:cNvGrpSpPr/>
            <p:nvPr/>
          </p:nvGrpSpPr>
          <p:grpSpPr>
            <a:xfrm>
              <a:off x="5075793" y="1678758"/>
              <a:ext cx="2190287" cy="2689891"/>
              <a:chOff x="5075793" y="1678758"/>
              <a:chExt cx="2190287" cy="2689891"/>
            </a:xfrm>
          </p:grpSpPr>
          <p:sp>
            <p:nvSpPr>
              <p:cNvPr id="6822" name="Google Shape;6822;p41"/>
              <p:cNvSpPr/>
              <p:nvPr/>
            </p:nvSpPr>
            <p:spPr>
              <a:xfrm>
                <a:off x="6000055" y="2740029"/>
                <a:ext cx="218691" cy="286985"/>
              </a:xfrm>
              <a:custGeom>
                <a:rect b="b" l="l" r="r" t="t"/>
                <a:pathLst>
                  <a:path extrusionOk="0" h="2122" w="1617">
                    <a:moveTo>
                      <a:pt x="1001" y="0"/>
                    </a:moveTo>
                    <a:cubicBezTo>
                      <a:pt x="997" y="9"/>
                      <a:pt x="711" y="811"/>
                      <a:pt x="711" y="811"/>
                    </a:cubicBezTo>
                    <a:cubicBezTo>
                      <a:pt x="459" y="972"/>
                      <a:pt x="87" y="1208"/>
                      <a:pt x="66" y="1228"/>
                    </a:cubicBezTo>
                    <a:cubicBezTo>
                      <a:pt x="38" y="1261"/>
                      <a:pt x="0" y="1675"/>
                      <a:pt x="17" y="1708"/>
                    </a:cubicBezTo>
                    <a:cubicBezTo>
                      <a:pt x="29" y="1745"/>
                      <a:pt x="348" y="2117"/>
                      <a:pt x="368" y="2121"/>
                    </a:cubicBezTo>
                    <a:cubicBezTo>
                      <a:pt x="369" y="2122"/>
                      <a:pt x="370" y="2122"/>
                      <a:pt x="370" y="2122"/>
                    </a:cubicBezTo>
                    <a:cubicBezTo>
                      <a:pt x="393" y="2122"/>
                      <a:pt x="454" y="2008"/>
                      <a:pt x="430" y="1944"/>
                    </a:cubicBezTo>
                    <a:cubicBezTo>
                      <a:pt x="410" y="1873"/>
                      <a:pt x="368" y="1807"/>
                      <a:pt x="368" y="1807"/>
                    </a:cubicBezTo>
                    <a:lnTo>
                      <a:pt x="368" y="1807"/>
                    </a:lnTo>
                    <a:cubicBezTo>
                      <a:pt x="368" y="1807"/>
                      <a:pt x="480" y="1931"/>
                      <a:pt x="517" y="1952"/>
                    </a:cubicBezTo>
                    <a:cubicBezTo>
                      <a:pt x="549" y="1969"/>
                      <a:pt x="583" y="1987"/>
                      <a:pt x="623" y="1987"/>
                    </a:cubicBezTo>
                    <a:cubicBezTo>
                      <a:pt x="630" y="1987"/>
                      <a:pt x="638" y="1986"/>
                      <a:pt x="645" y="1985"/>
                    </a:cubicBezTo>
                    <a:cubicBezTo>
                      <a:pt x="678" y="1977"/>
                      <a:pt x="732" y="1944"/>
                      <a:pt x="732" y="1944"/>
                    </a:cubicBezTo>
                    <a:cubicBezTo>
                      <a:pt x="732" y="1944"/>
                      <a:pt x="831" y="1964"/>
                      <a:pt x="864" y="1968"/>
                    </a:cubicBezTo>
                    <a:cubicBezTo>
                      <a:pt x="893" y="1968"/>
                      <a:pt x="959" y="1923"/>
                      <a:pt x="959" y="1923"/>
                    </a:cubicBezTo>
                    <a:cubicBezTo>
                      <a:pt x="959" y="1923"/>
                      <a:pt x="1016" y="1955"/>
                      <a:pt x="1073" y="1955"/>
                    </a:cubicBezTo>
                    <a:cubicBezTo>
                      <a:pt x="1084" y="1955"/>
                      <a:pt x="1094" y="1954"/>
                      <a:pt x="1104" y="1952"/>
                    </a:cubicBezTo>
                    <a:cubicBezTo>
                      <a:pt x="1174" y="1935"/>
                      <a:pt x="1278" y="1931"/>
                      <a:pt x="1282" y="1890"/>
                    </a:cubicBezTo>
                    <a:cubicBezTo>
                      <a:pt x="1290" y="1867"/>
                      <a:pt x="1243" y="1781"/>
                      <a:pt x="1179" y="1781"/>
                    </a:cubicBezTo>
                    <a:cubicBezTo>
                      <a:pt x="1175" y="1781"/>
                      <a:pt x="1170" y="1782"/>
                      <a:pt x="1166" y="1782"/>
                    </a:cubicBezTo>
                    <a:cubicBezTo>
                      <a:pt x="1163" y="1783"/>
                      <a:pt x="1159" y="1783"/>
                      <a:pt x="1156" y="1783"/>
                    </a:cubicBezTo>
                    <a:cubicBezTo>
                      <a:pt x="1087" y="1783"/>
                      <a:pt x="966" y="1712"/>
                      <a:pt x="926" y="1625"/>
                    </a:cubicBezTo>
                    <a:cubicBezTo>
                      <a:pt x="885" y="1538"/>
                      <a:pt x="1055" y="1514"/>
                      <a:pt x="1174" y="1365"/>
                    </a:cubicBezTo>
                    <a:cubicBezTo>
                      <a:pt x="1203" y="1328"/>
                      <a:pt x="1224" y="1266"/>
                      <a:pt x="1236" y="1199"/>
                    </a:cubicBezTo>
                    <a:lnTo>
                      <a:pt x="1617" y="650"/>
                    </a:lnTo>
                    <a:lnTo>
                      <a:pt x="1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1"/>
              <p:cNvSpPr/>
              <p:nvPr/>
            </p:nvSpPr>
            <p:spPr>
              <a:xfrm>
                <a:off x="6626778" y="2827262"/>
                <a:ext cx="586152" cy="802394"/>
              </a:xfrm>
              <a:custGeom>
                <a:rect b="b" l="l" r="r" t="t"/>
                <a:pathLst>
                  <a:path extrusionOk="0" h="5933" w="4334">
                    <a:moveTo>
                      <a:pt x="1789" y="0"/>
                    </a:moveTo>
                    <a:cubicBezTo>
                      <a:pt x="1238" y="0"/>
                      <a:pt x="1" y="5933"/>
                      <a:pt x="1" y="5933"/>
                    </a:cubicBezTo>
                    <a:cubicBezTo>
                      <a:pt x="1" y="5933"/>
                      <a:pt x="1101" y="5415"/>
                      <a:pt x="1918" y="5415"/>
                    </a:cubicBezTo>
                    <a:cubicBezTo>
                      <a:pt x="2012" y="5415"/>
                      <a:pt x="2103" y="5421"/>
                      <a:pt x="2188" y="5437"/>
                    </a:cubicBezTo>
                    <a:cubicBezTo>
                      <a:pt x="3002" y="5582"/>
                      <a:pt x="4333" y="5879"/>
                      <a:pt x="4333" y="5879"/>
                    </a:cubicBezTo>
                    <a:cubicBezTo>
                      <a:pt x="4333" y="5879"/>
                      <a:pt x="2337" y="5"/>
                      <a:pt x="1791" y="0"/>
                    </a:cubicBezTo>
                    <a:cubicBezTo>
                      <a:pt x="1790" y="0"/>
                      <a:pt x="1790" y="0"/>
                      <a:pt x="1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1"/>
              <p:cNvSpPr/>
              <p:nvPr/>
            </p:nvSpPr>
            <p:spPr>
              <a:xfrm>
                <a:off x="6218069" y="2090580"/>
                <a:ext cx="274142" cy="508782"/>
              </a:xfrm>
              <a:custGeom>
                <a:rect b="b" l="l" r="r" t="t"/>
                <a:pathLst>
                  <a:path extrusionOk="0" h="3762" w="2027">
                    <a:moveTo>
                      <a:pt x="1343" y="0"/>
                    </a:moveTo>
                    <a:cubicBezTo>
                      <a:pt x="866" y="0"/>
                      <a:pt x="671" y="448"/>
                      <a:pt x="555" y="788"/>
                    </a:cubicBezTo>
                    <a:cubicBezTo>
                      <a:pt x="431" y="1156"/>
                      <a:pt x="1" y="3207"/>
                      <a:pt x="50" y="3426"/>
                    </a:cubicBezTo>
                    <a:cubicBezTo>
                      <a:pt x="96" y="3607"/>
                      <a:pt x="574" y="3761"/>
                      <a:pt x="801" y="3761"/>
                    </a:cubicBezTo>
                    <a:cubicBezTo>
                      <a:pt x="844" y="3761"/>
                      <a:pt x="878" y="3756"/>
                      <a:pt x="898" y="3744"/>
                    </a:cubicBezTo>
                    <a:cubicBezTo>
                      <a:pt x="1034" y="3674"/>
                      <a:pt x="1882" y="1404"/>
                      <a:pt x="1952" y="941"/>
                    </a:cubicBezTo>
                    <a:cubicBezTo>
                      <a:pt x="2026" y="474"/>
                      <a:pt x="1919" y="69"/>
                      <a:pt x="1448" y="7"/>
                    </a:cubicBezTo>
                    <a:cubicBezTo>
                      <a:pt x="1411" y="2"/>
                      <a:pt x="1376" y="0"/>
                      <a:pt x="1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1"/>
              <p:cNvSpPr/>
              <p:nvPr/>
            </p:nvSpPr>
            <p:spPr>
              <a:xfrm>
                <a:off x="6058210" y="2462370"/>
                <a:ext cx="360698" cy="493094"/>
              </a:xfrm>
              <a:custGeom>
                <a:rect b="b" l="l" r="r" t="t"/>
                <a:pathLst>
                  <a:path extrusionOk="0" h="3646" w="2667">
                    <a:moveTo>
                      <a:pt x="1943" y="0"/>
                    </a:moveTo>
                    <a:cubicBezTo>
                      <a:pt x="1607" y="0"/>
                      <a:pt x="1362" y="302"/>
                      <a:pt x="1303" y="408"/>
                    </a:cubicBezTo>
                    <a:cubicBezTo>
                      <a:pt x="525" y="1677"/>
                      <a:pt x="0" y="3137"/>
                      <a:pt x="0" y="3137"/>
                    </a:cubicBezTo>
                    <a:cubicBezTo>
                      <a:pt x="0" y="3137"/>
                      <a:pt x="38" y="3269"/>
                      <a:pt x="207" y="3389"/>
                    </a:cubicBezTo>
                    <a:cubicBezTo>
                      <a:pt x="480" y="3587"/>
                      <a:pt x="798" y="3645"/>
                      <a:pt x="798" y="3645"/>
                    </a:cubicBezTo>
                    <a:cubicBezTo>
                      <a:pt x="798" y="3645"/>
                      <a:pt x="1592" y="2202"/>
                      <a:pt x="1832" y="1752"/>
                    </a:cubicBezTo>
                    <a:cubicBezTo>
                      <a:pt x="2088" y="1276"/>
                      <a:pt x="2667" y="280"/>
                      <a:pt x="2204" y="61"/>
                    </a:cubicBezTo>
                    <a:cubicBezTo>
                      <a:pt x="2112" y="18"/>
                      <a:pt x="2025" y="0"/>
                      <a:pt x="19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1"/>
              <p:cNvSpPr/>
              <p:nvPr/>
            </p:nvSpPr>
            <p:spPr>
              <a:xfrm>
                <a:off x="7069028" y="4202707"/>
                <a:ext cx="197052" cy="165943"/>
              </a:xfrm>
              <a:custGeom>
                <a:rect b="b" l="l" r="r" t="t"/>
                <a:pathLst>
                  <a:path extrusionOk="0" h="1227" w="1457">
                    <a:moveTo>
                      <a:pt x="1311" y="0"/>
                    </a:moveTo>
                    <a:lnTo>
                      <a:pt x="327" y="236"/>
                    </a:lnTo>
                    <a:cubicBezTo>
                      <a:pt x="327" y="236"/>
                      <a:pt x="1" y="831"/>
                      <a:pt x="55" y="960"/>
                    </a:cubicBezTo>
                    <a:cubicBezTo>
                      <a:pt x="81" y="1027"/>
                      <a:pt x="280" y="1227"/>
                      <a:pt x="567" y="1227"/>
                    </a:cubicBezTo>
                    <a:cubicBezTo>
                      <a:pt x="596" y="1227"/>
                      <a:pt x="627" y="1225"/>
                      <a:pt x="658" y="1220"/>
                    </a:cubicBezTo>
                    <a:cubicBezTo>
                      <a:pt x="910" y="1183"/>
                      <a:pt x="1258" y="993"/>
                      <a:pt x="1336" y="844"/>
                    </a:cubicBezTo>
                    <a:cubicBezTo>
                      <a:pt x="1456" y="616"/>
                      <a:pt x="1311" y="0"/>
                      <a:pt x="13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1"/>
              <p:cNvSpPr/>
              <p:nvPr/>
            </p:nvSpPr>
            <p:spPr>
              <a:xfrm>
                <a:off x="6287990" y="1876217"/>
                <a:ext cx="766163" cy="1065305"/>
              </a:xfrm>
              <a:custGeom>
                <a:rect b="b" l="l" r="r" t="t"/>
                <a:pathLst>
                  <a:path extrusionOk="0" h="7877" w="5665">
                    <a:moveTo>
                      <a:pt x="732" y="0"/>
                    </a:moveTo>
                    <a:lnTo>
                      <a:pt x="0" y="926"/>
                    </a:lnTo>
                    <a:cubicBezTo>
                      <a:pt x="0" y="926"/>
                      <a:pt x="728" y="1418"/>
                      <a:pt x="765" y="1497"/>
                    </a:cubicBezTo>
                    <a:cubicBezTo>
                      <a:pt x="794" y="1579"/>
                      <a:pt x="480" y="1728"/>
                      <a:pt x="455" y="1947"/>
                    </a:cubicBezTo>
                    <a:cubicBezTo>
                      <a:pt x="439" y="2055"/>
                      <a:pt x="501" y="2720"/>
                      <a:pt x="554" y="2849"/>
                    </a:cubicBezTo>
                    <a:cubicBezTo>
                      <a:pt x="604" y="2977"/>
                      <a:pt x="724" y="3485"/>
                      <a:pt x="1162" y="3961"/>
                    </a:cubicBezTo>
                    <a:cubicBezTo>
                      <a:pt x="1224" y="4035"/>
                      <a:pt x="2109" y="4738"/>
                      <a:pt x="2324" y="5089"/>
                    </a:cubicBezTo>
                    <a:cubicBezTo>
                      <a:pt x="2543" y="5441"/>
                      <a:pt x="2812" y="7156"/>
                      <a:pt x="2985" y="7322"/>
                    </a:cubicBezTo>
                    <a:cubicBezTo>
                      <a:pt x="3159" y="7479"/>
                      <a:pt x="4084" y="7877"/>
                      <a:pt x="4194" y="7877"/>
                    </a:cubicBezTo>
                    <a:cubicBezTo>
                      <a:pt x="4197" y="7877"/>
                      <a:pt x="4199" y="7876"/>
                      <a:pt x="4201" y="7876"/>
                    </a:cubicBezTo>
                    <a:cubicBezTo>
                      <a:pt x="4267" y="7851"/>
                      <a:pt x="5664" y="6354"/>
                      <a:pt x="5524" y="5730"/>
                    </a:cubicBezTo>
                    <a:cubicBezTo>
                      <a:pt x="5379" y="5098"/>
                      <a:pt x="4978" y="4387"/>
                      <a:pt x="4763" y="3762"/>
                    </a:cubicBezTo>
                    <a:cubicBezTo>
                      <a:pt x="4552" y="3134"/>
                      <a:pt x="3097" y="848"/>
                      <a:pt x="2919" y="794"/>
                    </a:cubicBezTo>
                    <a:cubicBezTo>
                      <a:pt x="2739" y="740"/>
                      <a:pt x="2075" y="640"/>
                      <a:pt x="1911" y="619"/>
                    </a:cubicBezTo>
                    <a:lnTo>
                      <a:pt x="1911" y="619"/>
                    </a:lnTo>
                    <a:cubicBezTo>
                      <a:pt x="1732" y="555"/>
                      <a:pt x="732" y="0"/>
                      <a:pt x="732" y="0"/>
                    </a:cubicBezTo>
                    <a:close/>
                  </a:path>
                </a:pathLst>
              </a:custGeom>
              <a:solidFill>
                <a:srgbClr val="FFB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1"/>
              <p:cNvSpPr/>
              <p:nvPr/>
            </p:nvSpPr>
            <p:spPr>
              <a:xfrm>
                <a:off x="6763240" y="4236789"/>
                <a:ext cx="104680" cy="19745"/>
              </a:xfrm>
              <a:custGeom>
                <a:rect b="b" l="l" r="r" t="t"/>
                <a:pathLst>
                  <a:path extrusionOk="0" h="146" w="774">
                    <a:moveTo>
                      <a:pt x="1" y="1"/>
                    </a:moveTo>
                    <a:lnTo>
                      <a:pt x="1" y="145"/>
                    </a:lnTo>
                    <a:lnTo>
                      <a:pt x="774" y="145"/>
                    </a:lnTo>
                    <a:lnTo>
                      <a:pt x="7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1"/>
              <p:cNvSpPr/>
              <p:nvPr/>
            </p:nvSpPr>
            <p:spPr>
              <a:xfrm>
                <a:off x="6491534" y="4101543"/>
                <a:ext cx="398702" cy="174598"/>
              </a:xfrm>
              <a:custGeom>
                <a:rect b="b" l="l" r="r" t="t"/>
                <a:pathLst>
                  <a:path extrusionOk="0" h="1291" w="2948">
                    <a:moveTo>
                      <a:pt x="2641" y="1"/>
                    </a:moveTo>
                    <a:cubicBezTo>
                      <a:pt x="2421" y="1"/>
                      <a:pt x="1968" y="25"/>
                      <a:pt x="1968" y="25"/>
                    </a:cubicBezTo>
                    <a:cubicBezTo>
                      <a:pt x="1968" y="25"/>
                      <a:pt x="1571" y="157"/>
                      <a:pt x="976" y="707"/>
                    </a:cubicBezTo>
                    <a:cubicBezTo>
                      <a:pt x="744" y="922"/>
                      <a:pt x="0" y="777"/>
                      <a:pt x="0" y="1183"/>
                    </a:cubicBezTo>
                    <a:cubicBezTo>
                      <a:pt x="0" y="1274"/>
                      <a:pt x="397" y="1290"/>
                      <a:pt x="625" y="1290"/>
                    </a:cubicBezTo>
                    <a:cubicBezTo>
                      <a:pt x="634" y="1290"/>
                      <a:pt x="643" y="1290"/>
                      <a:pt x="652" y="1290"/>
                    </a:cubicBezTo>
                    <a:cubicBezTo>
                      <a:pt x="1400" y="1290"/>
                      <a:pt x="1513" y="1120"/>
                      <a:pt x="1811" y="1079"/>
                    </a:cubicBezTo>
                    <a:cubicBezTo>
                      <a:pt x="2113" y="1038"/>
                      <a:pt x="2464" y="1025"/>
                      <a:pt x="2758" y="1025"/>
                    </a:cubicBezTo>
                    <a:cubicBezTo>
                      <a:pt x="2861" y="1025"/>
                      <a:pt x="2948" y="707"/>
                      <a:pt x="2940" y="550"/>
                    </a:cubicBezTo>
                    <a:cubicBezTo>
                      <a:pt x="2927" y="426"/>
                      <a:pt x="2861" y="153"/>
                      <a:pt x="2758" y="8"/>
                    </a:cubicBezTo>
                    <a:cubicBezTo>
                      <a:pt x="2752" y="3"/>
                      <a:pt x="2707" y="1"/>
                      <a:pt x="2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1"/>
              <p:cNvSpPr/>
              <p:nvPr/>
            </p:nvSpPr>
            <p:spPr>
              <a:xfrm>
                <a:off x="6617852" y="2668484"/>
                <a:ext cx="349067" cy="1486180"/>
              </a:xfrm>
              <a:custGeom>
                <a:rect b="b" l="l" r="r" t="t"/>
                <a:pathLst>
                  <a:path extrusionOk="0" h="10989" w="2581">
                    <a:moveTo>
                      <a:pt x="108" y="0"/>
                    </a:moveTo>
                    <a:cubicBezTo>
                      <a:pt x="108" y="219"/>
                      <a:pt x="1" y="1629"/>
                      <a:pt x="21" y="2150"/>
                    </a:cubicBezTo>
                    <a:cubicBezTo>
                      <a:pt x="92" y="3767"/>
                      <a:pt x="327" y="5751"/>
                      <a:pt x="356" y="6040"/>
                    </a:cubicBezTo>
                    <a:cubicBezTo>
                      <a:pt x="402" y="6487"/>
                      <a:pt x="637" y="10720"/>
                      <a:pt x="637" y="10720"/>
                    </a:cubicBezTo>
                    <a:cubicBezTo>
                      <a:pt x="637" y="10720"/>
                      <a:pt x="960" y="10989"/>
                      <a:pt x="1332" y="10989"/>
                    </a:cubicBezTo>
                    <a:cubicBezTo>
                      <a:pt x="1911" y="10989"/>
                      <a:pt x="2138" y="10811"/>
                      <a:pt x="2138" y="10811"/>
                    </a:cubicBezTo>
                    <a:cubicBezTo>
                      <a:pt x="2138" y="10811"/>
                      <a:pt x="2097" y="9083"/>
                      <a:pt x="2109" y="8244"/>
                    </a:cubicBezTo>
                    <a:cubicBezTo>
                      <a:pt x="2117" y="7520"/>
                      <a:pt x="1816" y="6441"/>
                      <a:pt x="1778" y="6173"/>
                    </a:cubicBezTo>
                    <a:cubicBezTo>
                      <a:pt x="1741" y="5908"/>
                      <a:pt x="1836" y="5677"/>
                      <a:pt x="1989" y="4544"/>
                    </a:cubicBezTo>
                    <a:cubicBezTo>
                      <a:pt x="2146" y="3411"/>
                      <a:pt x="2580" y="1968"/>
                      <a:pt x="2531" y="1522"/>
                    </a:cubicBezTo>
                    <a:cubicBezTo>
                      <a:pt x="2485" y="1071"/>
                      <a:pt x="670" y="281"/>
                      <a:pt x="670" y="281"/>
                    </a:cubicBezTo>
                    <a:lnTo>
                      <a:pt x="1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1"/>
              <p:cNvSpPr/>
              <p:nvPr/>
            </p:nvSpPr>
            <p:spPr>
              <a:xfrm>
                <a:off x="6758777" y="2663480"/>
                <a:ext cx="500001" cy="1578956"/>
              </a:xfrm>
              <a:custGeom>
                <a:rect b="b" l="l" r="r" t="t"/>
                <a:pathLst>
                  <a:path extrusionOk="0" h="11675" w="3697">
                    <a:moveTo>
                      <a:pt x="2022" y="0"/>
                    </a:moveTo>
                    <a:lnTo>
                      <a:pt x="0" y="509"/>
                    </a:lnTo>
                    <a:lnTo>
                      <a:pt x="158" y="1542"/>
                    </a:lnTo>
                    <a:cubicBezTo>
                      <a:pt x="158" y="1542"/>
                      <a:pt x="1423" y="6214"/>
                      <a:pt x="1542" y="6871"/>
                    </a:cubicBezTo>
                    <a:cubicBezTo>
                      <a:pt x="1666" y="7524"/>
                      <a:pt x="2262" y="10708"/>
                      <a:pt x="2407" y="11448"/>
                    </a:cubicBezTo>
                    <a:cubicBezTo>
                      <a:pt x="2441" y="11634"/>
                      <a:pt x="2681" y="11675"/>
                      <a:pt x="2884" y="11675"/>
                    </a:cubicBezTo>
                    <a:cubicBezTo>
                      <a:pt x="3041" y="11675"/>
                      <a:pt x="3175" y="11650"/>
                      <a:pt x="3175" y="11650"/>
                    </a:cubicBezTo>
                    <a:lnTo>
                      <a:pt x="3696" y="11522"/>
                    </a:lnTo>
                    <a:cubicBezTo>
                      <a:pt x="3696" y="11522"/>
                      <a:pt x="3605" y="9525"/>
                      <a:pt x="3444" y="8529"/>
                    </a:cubicBezTo>
                    <a:cubicBezTo>
                      <a:pt x="3283" y="7537"/>
                      <a:pt x="3076" y="6528"/>
                      <a:pt x="3018" y="6197"/>
                    </a:cubicBezTo>
                    <a:cubicBezTo>
                      <a:pt x="2965" y="5871"/>
                      <a:pt x="2766" y="2369"/>
                      <a:pt x="2601" y="1691"/>
                    </a:cubicBezTo>
                    <a:cubicBezTo>
                      <a:pt x="2435" y="1013"/>
                      <a:pt x="2022" y="0"/>
                      <a:pt x="20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41"/>
              <p:cNvSpPr/>
              <p:nvPr/>
            </p:nvSpPr>
            <p:spPr>
              <a:xfrm>
                <a:off x="6893210" y="2664562"/>
                <a:ext cx="365567" cy="1572329"/>
              </a:xfrm>
              <a:custGeom>
                <a:rect b="b" l="l" r="r" t="t"/>
                <a:pathLst>
                  <a:path extrusionOk="0" h="11626" w="2703">
                    <a:moveTo>
                      <a:pt x="1028" y="0"/>
                    </a:moveTo>
                    <a:lnTo>
                      <a:pt x="7" y="257"/>
                    </a:lnTo>
                    <a:cubicBezTo>
                      <a:pt x="7" y="257"/>
                      <a:pt x="7" y="257"/>
                      <a:pt x="7" y="257"/>
                    </a:cubicBezTo>
                    <a:lnTo>
                      <a:pt x="7" y="257"/>
                    </a:lnTo>
                    <a:cubicBezTo>
                      <a:pt x="0" y="257"/>
                      <a:pt x="879" y="2407"/>
                      <a:pt x="987" y="2857"/>
                    </a:cubicBezTo>
                    <a:cubicBezTo>
                      <a:pt x="1094" y="3308"/>
                      <a:pt x="1404" y="6350"/>
                      <a:pt x="1433" y="6524"/>
                    </a:cubicBezTo>
                    <a:cubicBezTo>
                      <a:pt x="1458" y="6698"/>
                      <a:pt x="2243" y="11411"/>
                      <a:pt x="2281" y="11626"/>
                    </a:cubicBezTo>
                    <a:lnTo>
                      <a:pt x="2702" y="11522"/>
                    </a:lnTo>
                    <a:cubicBezTo>
                      <a:pt x="2702" y="11522"/>
                      <a:pt x="2611" y="9521"/>
                      <a:pt x="2450" y="8529"/>
                    </a:cubicBezTo>
                    <a:cubicBezTo>
                      <a:pt x="2289" y="7533"/>
                      <a:pt x="2082" y="6528"/>
                      <a:pt x="2024" y="6202"/>
                    </a:cubicBezTo>
                    <a:cubicBezTo>
                      <a:pt x="1971" y="5871"/>
                      <a:pt x="1772" y="2365"/>
                      <a:pt x="1607" y="1687"/>
                    </a:cubicBezTo>
                    <a:cubicBezTo>
                      <a:pt x="1441" y="1013"/>
                      <a:pt x="1028" y="0"/>
                      <a:pt x="10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1"/>
              <p:cNvSpPr/>
              <p:nvPr/>
            </p:nvSpPr>
            <p:spPr>
              <a:xfrm>
                <a:off x="6631241" y="2663480"/>
                <a:ext cx="413985" cy="77359"/>
              </a:xfrm>
              <a:custGeom>
                <a:rect b="b" l="l" r="r" t="t"/>
                <a:pathLst>
                  <a:path extrusionOk="0" h="572" w="3061">
                    <a:moveTo>
                      <a:pt x="2990" y="0"/>
                    </a:moveTo>
                    <a:cubicBezTo>
                      <a:pt x="2990" y="0"/>
                      <a:pt x="2094" y="285"/>
                      <a:pt x="1241" y="285"/>
                    </a:cubicBezTo>
                    <a:cubicBezTo>
                      <a:pt x="1129" y="285"/>
                      <a:pt x="1018" y="280"/>
                      <a:pt x="910" y="269"/>
                    </a:cubicBezTo>
                    <a:cubicBezTo>
                      <a:pt x="290" y="207"/>
                      <a:pt x="13" y="41"/>
                      <a:pt x="13" y="41"/>
                    </a:cubicBezTo>
                    <a:lnTo>
                      <a:pt x="1" y="352"/>
                    </a:lnTo>
                    <a:cubicBezTo>
                      <a:pt x="1" y="352"/>
                      <a:pt x="407" y="572"/>
                      <a:pt x="925" y="572"/>
                    </a:cubicBezTo>
                    <a:cubicBezTo>
                      <a:pt x="948" y="572"/>
                      <a:pt x="970" y="571"/>
                      <a:pt x="993" y="571"/>
                    </a:cubicBezTo>
                    <a:cubicBezTo>
                      <a:pt x="2432" y="513"/>
                      <a:pt x="3060" y="256"/>
                      <a:pt x="3060" y="256"/>
                    </a:cubicBezTo>
                    <a:lnTo>
                      <a:pt x="2990" y="0"/>
                    </a:lnTo>
                    <a:close/>
                  </a:path>
                </a:pathLst>
              </a:custGeom>
              <a:solidFill>
                <a:srgbClr val="3B1B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1"/>
              <p:cNvSpPr/>
              <p:nvPr/>
            </p:nvSpPr>
            <p:spPr>
              <a:xfrm>
                <a:off x="6724695" y="2695262"/>
                <a:ext cx="67758" cy="48823"/>
              </a:xfrm>
              <a:custGeom>
                <a:rect b="b" l="l" r="r" t="t"/>
                <a:pathLst>
                  <a:path extrusionOk="0" h="361" w="501">
                    <a:moveTo>
                      <a:pt x="54" y="1"/>
                    </a:moveTo>
                    <a:cubicBezTo>
                      <a:pt x="25" y="1"/>
                      <a:pt x="0" y="21"/>
                      <a:pt x="0" y="50"/>
                    </a:cubicBezTo>
                    <a:lnTo>
                      <a:pt x="0" y="311"/>
                    </a:lnTo>
                    <a:cubicBezTo>
                      <a:pt x="0" y="340"/>
                      <a:pt x="25" y="360"/>
                      <a:pt x="54" y="360"/>
                    </a:cubicBezTo>
                    <a:lnTo>
                      <a:pt x="451" y="360"/>
                    </a:lnTo>
                    <a:cubicBezTo>
                      <a:pt x="476" y="360"/>
                      <a:pt x="500" y="340"/>
                      <a:pt x="500" y="311"/>
                    </a:cubicBezTo>
                    <a:lnTo>
                      <a:pt x="500" y="50"/>
                    </a:lnTo>
                    <a:cubicBezTo>
                      <a:pt x="500" y="26"/>
                      <a:pt x="480" y="1"/>
                      <a:pt x="451" y="1"/>
                    </a:cubicBezTo>
                    <a:close/>
                  </a:path>
                </a:pathLst>
              </a:custGeom>
              <a:solidFill>
                <a:srgbClr val="722C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1"/>
              <p:cNvSpPr/>
              <p:nvPr/>
            </p:nvSpPr>
            <p:spPr>
              <a:xfrm>
                <a:off x="6276224" y="1862692"/>
                <a:ext cx="205978" cy="276030"/>
              </a:xfrm>
              <a:custGeom>
                <a:rect b="b" l="l" r="r" t="t"/>
                <a:pathLst>
                  <a:path extrusionOk="0" h="2041" w="1523">
                    <a:moveTo>
                      <a:pt x="774" y="1"/>
                    </a:moveTo>
                    <a:lnTo>
                      <a:pt x="1" y="981"/>
                    </a:lnTo>
                    <a:cubicBezTo>
                      <a:pt x="1" y="981"/>
                      <a:pt x="761" y="1493"/>
                      <a:pt x="799" y="1576"/>
                    </a:cubicBezTo>
                    <a:cubicBezTo>
                      <a:pt x="832" y="1651"/>
                      <a:pt x="567" y="1787"/>
                      <a:pt x="497" y="1981"/>
                    </a:cubicBezTo>
                    <a:cubicBezTo>
                      <a:pt x="614" y="2022"/>
                      <a:pt x="712" y="2040"/>
                      <a:pt x="796" y="2040"/>
                    </a:cubicBezTo>
                    <a:cubicBezTo>
                      <a:pt x="1063" y="2040"/>
                      <a:pt x="1180" y="1855"/>
                      <a:pt x="1315" y="1663"/>
                    </a:cubicBezTo>
                    <a:cubicBezTo>
                      <a:pt x="1522" y="1382"/>
                      <a:pt x="1431" y="361"/>
                      <a:pt x="1431" y="361"/>
                    </a:cubicBezTo>
                    <a:cubicBezTo>
                      <a:pt x="1104" y="187"/>
                      <a:pt x="774" y="1"/>
                      <a:pt x="774" y="1"/>
                    </a:cubicBezTo>
                    <a:close/>
                  </a:path>
                </a:pathLst>
              </a:custGeom>
              <a:solidFill>
                <a:srgbClr val="E698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1"/>
              <p:cNvSpPr/>
              <p:nvPr/>
            </p:nvSpPr>
            <p:spPr>
              <a:xfrm>
                <a:off x="6418772" y="1952765"/>
                <a:ext cx="160130" cy="405728"/>
              </a:xfrm>
              <a:custGeom>
                <a:rect b="b" l="l" r="r" t="t"/>
                <a:pathLst>
                  <a:path extrusionOk="0" h="3000" w="1184">
                    <a:moveTo>
                      <a:pt x="828" y="1"/>
                    </a:moveTo>
                    <a:lnTo>
                      <a:pt x="737" y="534"/>
                    </a:lnTo>
                    <a:lnTo>
                      <a:pt x="216" y="1427"/>
                    </a:lnTo>
                    <a:lnTo>
                      <a:pt x="1" y="1324"/>
                    </a:lnTo>
                    <a:lnTo>
                      <a:pt x="1" y="1324"/>
                    </a:lnTo>
                    <a:cubicBezTo>
                      <a:pt x="1" y="1324"/>
                      <a:pt x="690" y="3000"/>
                      <a:pt x="899" y="3000"/>
                    </a:cubicBezTo>
                    <a:cubicBezTo>
                      <a:pt x="903" y="3000"/>
                      <a:pt x="907" y="2999"/>
                      <a:pt x="910" y="2998"/>
                    </a:cubicBezTo>
                    <a:cubicBezTo>
                      <a:pt x="1101" y="2936"/>
                      <a:pt x="1183" y="42"/>
                      <a:pt x="1183" y="42"/>
                    </a:cubicBezTo>
                    <a:lnTo>
                      <a:pt x="82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1"/>
              <p:cNvSpPr/>
              <p:nvPr/>
            </p:nvSpPr>
            <p:spPr>
              <a:xfrm>
                <a:off x="6442305" y="2145625"/>
                <a:ext cx="108602" cy="206515"/>
              </a:xfrm>
              <a:custGeom>
                <a:rect b="b" l="l" r="r" t="t"/>
                <a:pathLst>
                  <a:path extrusionOk="0" h="1527" w="803">
                    <a:moveTo>
                      <a:pt x="232" y="1"/>
                    </a:moveTo>
                    <a:lnTo>
                      <a:pt x="0" y="121"/>
                    </a:lnTo>
                    <a:lnTo>
                      <a:pt x="385" y="1129"/>
                    </a:lnTo>
                    <a:lnTo>
                      <a:pt x="703" y="1526"/>
                    </a:lnTo>
                    <a:lnTo>
                      <a:pt x="803" y="886"/>
                    </a:lnTo>
                    <a:lnTo>
                      <a:pt x="232" y="1"/>
                    </a:lnTo>
                    <a:close/>
                  </a:path>
                </a:pathLst>
              </a:custGeom>
              <a:solidFill>
                <a:srgbClr val="3030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1"/>
              <p:cNvSpPr/>
              <p:nvPr/>
            </p:nvSpPr>
            <p:spPr>
              <a:xfrm>
                <a:off x="6313146" y="2079085"/>
                <a:ext cx="456993" cy="1589640"/>
              </a:xfrm>
              <a:custGeom>
                <a:rect b="b" l="l" r="r" t="t"/>
                <a:pathLst>
                  <a:path extrusionOk="0" h="11754" w="3379">
                    <a:moveTo>
                      <a:pt x="567" y="1"/>
                    </a:moveTo>
                    <a:cubicBezTo>
                      <a:pt x="567" y="1"/>
                      <a:pt x="228" y="311"/>
                      <a:pt x="191" y="452"/>
                    </a:cubicBezTo>
                    <a:cubicBezTo>
                      <a:pt x="0" y="1138"/>
                      <a:pt x="563" y="2089"/>
                      <a:pt x="678" y="2328"/>
                    </a:cubicBezTo>
                    <a:cubicBezTo>
                      <a:pt x="790" y="2564"/>
                      <a:pt x="2026" y="4321"/>
                      <a:pt x="2026" y="4321"/>
                    </a:cubicBezTo>
                    <a:lnTo>
                      <a:pt x="2316" y="11457"/>
                    </a:lnTo>
                    <a:cubicBezTo>
                      <a:pt x="2316" y="11457"/>
                      <a:pt x="2619" y="11753"/>
                      <a:pt x="2765" y="11753"/>
                    </a:cubicBezTo>
                    <a:cubicBezTo>
                      <a:pt x="2813" y="11753"/>
                      <a:pt x="2844" y="11721"/>
                      <a:pt x="2841" y="11634"/>
                    </a:cubicBezTo>
                    <a:cubicBezTo>
                      <a:pt x="2787" y="9580"/>
                      <a:pt x="3378" y="4809"/>
                      <a:pt x="3262" y="4590"/>
                    </a:cubicBezTo>
                    <a:cubicBezTo>
                      <a:pt x="3142" y="4375"/>
                      <a:pt x="1600" y="1960"/>
                      <a:pt x="1600" y="1960"/>
                    </a:cubicBezTo>
                    <a:lnTo>
                      <a:pt x="5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1"/>
              <p:cNvSpPr/>
              <p:nvPr/>
            </p:nvSpPr>
            <p:spPr>
              <a:xfrm>
                <a:off x="6529537" y="1952224"/>
                <a:ext cx="682311" cy="1751255"/>
              </a:xfrm>
              <a:custGeom>
                <a:rect b="b" l="l" r="r" t="t"/>
                <a:pathLst>
                  <a:path extrusionOk="0" h="12949" w="5045">
                    <a:moveTo>
                      <a:pt x="203" y="0"/>
                    </a:moveTo>
                    <a:lnTo>
                      <a:pt x="0" y="2894"/>
                    </a:lnTo>
                    <a:lnTo>
                      <a:pt x="1129" y="5023"/>
                    </a:lnTo>
                    <a:lnTo>
                      <a:pt x="1613" y="6867"/>
                    </a:lnTo>
                    <a:lnTo>
                      <a:pt x="3742" y="12949"/>
                    </a:lnTo>
                    <a:lnTo>
                      <a:pt x="5044" y="12345"/>
                    </a:lnTo>
                    <a:cubicBezTo>
                      <a:pt x="5044" y="12345"/>
                      <a:pt x="4548" y="6247"/>
                      <a:pt x="3742" y="4325"/>
                    </a:cubicBezTo>
                    <a:cubicBezTo>
                      <a:pt x="2936" y="2407"/>
                      <a:pt x="1671" y="327"/>
                      <a:pt x="1261" y="211"/>
                    </a:cubicBezTo>
                    <a:cubicBezTo>
                      <a:pt x="943" y="124"/>
                      <a:pt x="203"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1"/>
              <p:cNvSpPr/>
              <p:nvPr/>
            </p:nvSpPr>
            <p:spPr>
              <a:xfrm>
                <a:off x="6253909" y="1846598"/>
                <a:ext cx="286990" cy="512163"/>
              </a:xfrm>
              <a:custGeom>
                <a:rect b="b" l="l" r="r" t="t"/>
                <a:pathLst>
                  <a:path extrusionOk="0" h="3787" w="2122">
                    <a:moveTo>
                      <a:pt x="1575" y="0"/>
                    </a:moveTo>
                    <a:cubicBezTo>
                      <a:pt x="1575" y="0"/>
                      <a:pt x="0" y="1583"/>
                      <a:pt x="4" y="1670"/>
                    </a:cubicBezTo>
                    <a:cubicBezTo>
                      <a:pt x="9" y="1720"/>
                      <a:pt x="505" y="1960"/>
                      <a:pt x="505" y="1960"/>
                    </a:cubicBezTo>
                    <a:cubicBezTo>
                      <a:pt x="505" y="1960"/>
                      <a:pt x="339" y="2233"/>
                      <a:pt x="339" y="2340"/>
                    </a:cubicBezTo>
                    <a:cubicBezTo>
                      <a:pt x="339" y="2439"/>
                      <a:pt x="2121" y="3787"/>
                      <a:pt x="2121" y="3787"/>
                    </a:cubicBezTo>
                    <a:lnTo>
                      <a:pt x="1212" y="2113"/>
                    </a:lnTo>
                    <a:lnTo>
                      <a:pt x="984" y="1695"/>
                    </a:lnTo>
                    <a:lnTo>
                      <a:pt x="2018" y="492"/>
                    </a:lnTo>
                    <a:lnTo>
                      <a:pt x="15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1"/>
              <p:cNvSpPr/>
              <p:nvPr/>
            </p:nvSpPr>
            <p:spPr>
              <a:xfrm>
                <a:off x="6143684" y="1725689"/>
                <a:ext cx="337301" cy="362720"/>
              </a:xfrm>
              <a:custGeom>
                <a:rect b="b" l="l" r="r" t="t"/>
                <a:pathLst>
                  <a:path extrusionOk="0" h="2682" w="2494">
                    <a:moveTo>
                      <a:pt x="1150" y="0"/>
                    </a:moveTo>
                    <a:cubicBezTo>
                      <a:pt x="1065" y="0"/>
                      <a:pt x="979" y="11"/>
                      <a:pt x="894" y="34"/>
                    </a:cubicBezTo>
                    <a:cubicBezTo>
                      <a:pt x="323" y="191"/>
                      <a:pt x="1" y="811"/>
                      <a:pt x="282" y="1547"/>
                    </a:cubicBezTo>
                    <a:cubicBezTo>
                      <a:pt x="538" y="2224"/>
                      <a:pt x="1128" y="2682"/>
                      <a:pt x="1516" y="2682"/>
                    </a:cubicBezTo>
                    <a:cubicBezTo>
                      <a:pt x="1555" y="2682"/>
                      <a:pt x="1591" y="2677"/>
                      <a:pt x="1626" y="2668"/>
                    </a:cubicBezTo>
                    <a:cubicBezTo>
                      <a:pt x="2014" y="2560"/>
                      <a:pt x="2494" y="1766"/>
                      <a:pt x="2283" y="1010"/>
                    </a:cubicBezTo>
                    <a:cubicBezTo>
                      <a:pt x="2100" y="366"/>
                      <a:pt x="1638" y="0"/>
                      <a:pt x="1150" y="0"/>
                    </a:cubicBezTo>
                    <a:close/>
                  </a:path>
                </a:pathLst>
              </a:custGeom>
              <a:solidFill>
                <a:srgbClr val="EDB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41"/>
              <p:cNvSpPr/>
              <p:nvPr/>
            </p:nvSpPr>
            <p:spPr>
              <a:xfrm>
                <a:off x="6179660" y="1716221"/>
                <a:ext cx="322965" cy="177438"/>
              </a:xfrm>
              <a:custGeom>
                <a:rect b="b" l="l" r="r" t="t"/>
                <a:pathLst>
                  <a:path extrusionOk="0" h="1312" w="2388">
                    <a:moveTo>
                      <a:pt x="828" y="1"/>
                    </a:moveTo>
                    <a:cubicBezTo>
                      <a:pt x="283" y="1"/>
                      <a:pt x="1" y="456"/>
                      <a:pt x="16" y="505"/>
                    </a:cubicBezTo>
                    <a:cubicBezTo>
                      <a:pt x="41" y="571"/>
                      <a:pt x="239" y="762"/>
                      <a:pt x="322" y="840"/>
                    </a:cubicBezTo>
                    <a:cubicBezTo>
                      <a:pt x="413" y="928"/>
                      <a:pt x="529" y="977"/>
                      <a:pt x="689" y="977"/>
                    </a:cubicBezTo>
                    <a:cubicBezTo>
                      <a:pt x="821" y="977"/>
                      <a:pt x="982" y="944"/>
                      <a:pt x="1182" y="873"/>
                    </a:cubicBezTo>
                    <a:cubicBezTo>
                      <a:pt x="1224" y="858"/>
                      <a:pt x="1268" y="851"/>
                      <a:pt x="1314" y="851"/>
                    </a:cubicBezTo>
                    <a:cubicBezTo>
                      <a:pt x="1622" y="851"/>
                      <a:pt x="1993" y="1156"/>
                      <a:pt x="2058" y="1307"/>
                    </a:cubicBezTo>
                    <a:cubicBezTo>
                      <a:pt x="2059" y="1310"/>
                      <a:pt x="2061" y="1312"/>
                      <a:pt x="2064" y="1312"/>
                    </a:cubicBezTo>
                    <a:cubicBezTo>
                      <a:pt x="2114" y="1312"/>
                      <a:pt x="2388" y="710"/>
                      <a:pt x="1471" y="191"/>
                    </a:cubicBezTo>
                    <a:cubicBezTo>
                      <a:pt x="1227" y="53"/>
                      <a:pt x="1012"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1"/>
              <p:cNvSpPr/>
              <p:nvPr/>
            </p:nvSpPr>
            <p:spPr>
              <a:xfrm>
                <a:off x="6124209" y="1765045"/>
                <a:ext cx="130376" cy="162697"/>
              </a:xfrm>
              <a:custGeom>
                <a:rect b="b" l="l" r="r" t="t"/>
                <a:pathLst>
                  <a:path extrusionOk="0" h="1203" w="964">
                    <a:moveTo>
                      <a:pt x="697" y="1"/>
                    </a:moveTo>
                    <a:cubicBezTo>
                      <a:pt x="638" y="1"/>
                      <a:pt x="553" y="40"/>
                      <a:pt x="430" y="148"/>
                    </a:cubicBezTo>
                    <a:cubicBezTo>
                      <a:pt x="0" y="520"/>
                      <a:pt x="368" y="1203"/>
                      <a:pt x="368" y="1203"/>
                    </a:cubicBezTo>
                    <a:cubicBezTo>
                      <a:pt x="368" y="1203"/>
                      <a:pt x="513" y="884"/>
                      <a:pt x="740" y="706"/>
                    </a:cubicBezTo>
                    <a:cubicBezTo>
                      <a:pt x="963" y="533"/>
                      <a:pt x="827" y="235"/>
                      <a:pt x="827" y="235"/>
                    </a:cubicBezTo>
                    <a:cubicBezTo>
                      <a:pt x="827" y="235"/>
                      <a:pt x="842" y="1"/>
                      <a:pt x="697" y="1"/>
                    </a:cubicBezTo>
                    <a:close/>
                  </a:path>
                </a:pathLst>
              </a:custGeom>
              <a:solidFill>
                <a:srgbClr val="8D3B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1"/>
              <p:cNvSpPr/>
              <p:nvPr/>
            </p:nvSpPr>
            <p:spPr>
              <a:xfrm>
                <a:off x="6431079" y="2098154"/>
                <a:ext cx="58291" cy="55449"/>
              </a:xfrm>
              <a:custGeom>
                <a:rect b="b" l="l" r="r" t="t"/>
                <a:pathLst>
                  <a:path extrusionOk="0" h="410" w="431">
                    <a:moveTo>
                      <a:pt x="170" y="0"/>
                    </a:moveTo>
                    <a:lnTo>
                      <a:pt x="1" y="67"/>
                    </a:lnTo>
                    <a:lnTo>
                      <a:pt x="55" y="244"/>
                    </a:lnTo>
                    <a:lnTo>
                      <a:pt x="150" y="410"/>
                    </a:lnTo>
                    <a:lnTo>
                      <a:pt x="431" y="149"/>
                    </a:lnTo>
                    <a:lnTo>
                      <a:pt x="170" y="0"/>
                    </a:lnTo>
                    <a:close/>
                  </a:path>
                </a:pathLst>
              </a:custGeom>
              <a:solidFill>
                <a:srgbClr val="E5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1"/>
              <p:cNvSpPr/>
              <p:nvPr/>
            </p:nvSpPr>
            <p:spPr>
              <a:xfrm>
                <a:off x="6418772" y="2109380"/>
                <a:ext cx="32594" cy="50445"/>
              </a:xfrm>
              <a:custGeom>
                <a:rect b="b" l="l" r="r" t="t"/>
                <a:pathLst>
                  <a:path extrusionOk="0" h="373" w="241">
                    <a:moveTo>
                      <a:pt x="63" y="0"/>
                    </a:moveTo>
                    <a:lnTo>
                      <a:pt x="1" y="149"/>
                    </a:lnTo>
                    <a:lnTo>
                      <a:pt x="104" y="372"/>
                    </a:lnTo>
                    <a:lnTo>
                      <a:pt x="241" y="327"/>
                    </a:lnTo>
                    <a:lnTo>
                      <a:pt x="146" y="161"/>
                    </a:lnTo>
                    <a:lnTo>
                      <a:pt x="63" y="0"/>
                    </a:lnTo>
                    <a:close/>
                  </a:path>
                </a:pathLst>
              </a:custGeom>
              <a:solidFill>
                <a:srgbClr val="E5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1"/>
              <p:cNvSpPr/>
              <p:nvPr/>
            </p:nvSpPr>
            <p:spPr>
              <a:xfrm>
                <a:off x="6413768" y="2096937"/>
                <a:ext cx="59914" cy="65052"/>
              </a:xfrm>
              <a:custGeom>
                <a:rect b="b" l="l" r="r" t="t"/>
                <a:pathLst>
                  <a:path extrusionOk="0" h="481" w="443">
                    <a:moveTo>
                      <a:pt x="259" y="1"/>
                    </a:moveTo>
                    <a:cubicBezTo>
                      <a:pt x="258" y="1"/>
                      <a:pt x="257" y="1"/>
                      <a:pt x="257" y="1"/>
                    </a:cubicBezTo>
                    <a:cubicBezTo>
                      <a:pt x="245" y="5"/>
                      <a:pt x="149" y="129"/>
                      <a:pt x="112" y="146"/>
                    </a:cubicBezTo>
                    <a:cubicBezTo>
                      <a:pt x="83" y="158"/>
                      <a:pt x="5" y="167"/>
                      <a:pt x="5" y="167"/>
                    </a:cubicBezTo>
                    <a:cubicBezTo>
                      <a:pt x="1" y="191"/>
                      <a:pt x="195" y="481"/>
                      <a:pt x="211" y="481"/>
                    </a:cubicBezTo>
                    <a:cubicBezTo>
                      <a:pt x="228" y="481"/>
                      <a:pt x="443" y="382"/>
                      <a:pt x="443" y="361"/>
                    </a:cubicBezTo>
                    <a:cubicBezTo>
                      <a:pt x="439" y="340"/>
                      <a:pt x="443" y="117"/>
                      <a:pt x="443" y="105"/>
                    </a:cubicBezTo>
                    <a:cubicBezTo>
                      <a:pt x="443" y="89"/>
                      <a:pt x="283"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1"/>
              <p:cNvSpPr/>
              <p:nvPr/>
            </p:nvSpPr>
            <p:spPr>
              <a:xfrm>
                <a:off x="6428915" y="1938024"/>
                <a:ext cx="125913" cy="201782"/>
              </a:xfrm>
              <a:custGeom>
                <a:rect b="b" l="l" r="r" t="t"/>
                <a:pathLst>
                  <a:path extrusionOk="0" h="1492" w="931">
                    <a:moveTo>
                      <a:pt x="546" y="1"/>
                    </a:moveTo>
                    <a:cubicBezTo>
                      <a:pt x="541" y="1"/>
                      <a:pt x="537" y="1"/>
                      <a:pt x="534" y="2"/>
                    </a:cubicBezTo>
                    <a:cubicBezTo>
                      <a:pt x="488" y="19"/>
                      <a:pt x="496" y="597"/>
                      <a:pt x="385" y="796"/>
                    </a:cubicBezTo>
                    <a:cubicBezTo>
                      <a:pt x="265" y="998"/>
                      <a:pt x="0" y="1222"/>
                      <a:pt x="17" y="1251"/>
                    </a:cubicBezTo>
                    <a:cubicBezTo>
                      <a:pt x="29" y="1267"/>
                      <a:pt x="133" y="1230"/>
                      <a:pt x="248" y="1321"/>
                    </a:cubicBezTo>
                    <a:cubicBezTo>
                      <a:pt x="322" y="1372"/>
                      <a:pt x="385" y="1492"/>
                      <a:pt x="410" y="1492"/>
                    </a:cubicBezTo>
                    <a:cubicBezTo>
                      <a:pt x="411" y="1492"/>
                      <a:pt x="412" y="1491"/>
                      <a:pt x="414" y="1490"/>
                    </a:cubicBezTo>
                    <a:cubicBezTo>
                      <a:pt x="434" y="1474"/>
                      <a:pt x="724" y="1052"/>
                      <a:pt x="806" y="817"/>
                    </a:cubicBezTo>
                    <a:cubicBezTo>
                      <a:pt x="889" y="581"/>
                      <a:pt x="930" y="134"/>
                      <a:pt x="910" y="126"/>
                    </a:cubicBezTo>
                    <a:cubicBezTo>
                      <a:pt x="890" y="111"/>
                      <a:pt x="624" y="1"/>
                      <a:pt x="5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1"/>
              <p:cNvSpPr/>
              <p:nvPr/>
            </p:nvSpPr>
            <p:spPr>
              <a:xfrm>
                <a:off x="6393076" y="2094097"/>
                <a:ext cx="45442" cy="73031"/>
              </a:xfrm>
              <a:custGeom>
                <a:rect b="b" l="l" r="r" t="t"/>
                <a:pathLst>
                  <a:path extrusionOk="0" h="540" w="336">
                    <a:moveTo>
                      <a:pt x="35" y="1"/>
                    </a:moveTo>
                    <a:cubicBezTo>
                      <a:pt x="35" y="1"/>
                      <a:pt x="34" y="1"/>
                      <a:pt x="34" y="2"/>
                    </a:cubicBezTo>
                    <a:cubicBezTo>
                      <a:pt x="1" y="22"/>
                      <a:pt x="59" y="324"/>
                      <a:pt x="83" y="357"/>
                    </a:cubicBezTo>
                    <a:cubicBezTo>
                      <a:pt x="115" y="393"/>
                      <a:pt x="296" y="540"/>
                      <a:pt x="321" y="540"/>
                    </a:cubicBezTo>
                    <a:cubicBezTo>
                      <a:pt x="322" y="540"/>
                      <a:pt x="323" y="539"/>
                      <a:pt x="323" y="539"/>
                    </a:cubicBezTo>
                    <a:cubicBezTo>
                      <a:pt x="336" y="522"/>
                      <a:pt x="274" y="407"/>
                      <a:pt x="257" y="316"/>
                    </a:cubicBezTo>
                    <a:cubicBezTo>
                      <a:pt x="236" y="216"/>
                      <a:pt x="253" y="113"/>
                      <a:pt x="253" y="113"/>
                    </a:cubicBezTo>
                    <a:cubicBezTo>
                      <a:pt x="79" y="85"/>
                      <a:pt x="49" y="1"/>
                      <a:pt x="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1"/>
              <p:cNvSpPr/>
              <p:nvPr/>
            </p:nvSpPr>
            <p:spPr>
              <a:xfrm>
                <a:off x="6700081" y="2634943"/>
                <a:ext cx="123073" cy="429530"/>
              </a:xfrm>
              <a:custGeom>
                <a:rect b="b" l="l" r="r" t="t"/>
                <a:pathLst>
                  <a:path extrusionOk="0" h="3176" w="910">
                    <a:moveTo>
                      <a:pt x="33" y="0"/>
                    </a:moveTo>
                    <a:lnTo>
                      <a:pt x="0" y="157"/>
                    </a:lnTo>
                    <a:cubicBezTo>
                      <a:pt x="0" y="157"/>
                      <a:pt x="182" y="310"/>
                      <a:pt x="323" y="649"/>
                    </a:cubicBezTo>
                    <a:cubicBezTo>
                      <a:pt x="468" y="992"/>
                      <a:pt x="571" y="2998"/>
                      <a:pt x="571" y="2998"/>
                    </a:cubicBezTo>
                    <a:lnTo>
                      <a:pt x="910" y="3175"/>
                    </a:lnTo>
                    <a:cubicBezTo>
                      <a:pt x="910" y="3175"/>
                      <a:pt x="633" y="1071"/>
                      <a:pt x="509" y="715"/>
                    </a:cubicBezTo>
                    <a:cubicBezTo>
                      <a:pt x="385" y="352"/>
                      <a:pt x="33" y="0"/>
                      <a:pt x="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1"/>
              <p:cNvSpPr/>
              <p:nvPr/>
            </p:nvSpPr>
            <p:spPr>
              <a:xfrm>
                <a:off x="6682229" y="2477247"/>
                <a:ext cx="362998" cy="187446"/>
              </a:xfrm>
              <a:custGeom>
                <a:rect b="b" l="l" r="r" t="t"/>
                <a:pathLst>
                  <a:path extrusionOk="0" h="1386" w="2684">
                    <a:moveTo>
                      <a:pt x="2613" y="0"/>
                    </a:moveTo>
                    <a:cubicBezTo>
                      <a:pt x="2613" y="0"/>
                      <a:pt x="1848" y="579"/>
                      <a:pt x="1327" y="790"/>
                    </a:cubicBezTo>
                    <a:cubicBezTo>
                      <a:pt x="806" y="997"/>
                      <a:pt x="0" y="1146"/>
                      <a:pt x="0" y="1146"/>
                    </a:cubicBezTo>
                    <a:lnTo>
                      <a:pt x="62" y="1385"/>
                    </a:lnTo>
                    <a:cubicBezTo>
                      <a:pt x="62" y="1385"/>
                      <a:pt x="955" y="1261"/>
                      <a:pt x="1472" y="1100"/>
                    </a:cubicBezTo>
                    <a:cubicBezTo>
                      <a:pt x="1993" y="939"/>
                      <a:pt x="2683" y="530"/>
                      <a:pt x="2683" y="530"/>
                    </a:cubicBezTo>
                    <a:lnTo>
                      <a:pt x="26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1"/>
              <p:cNvSpPr/>
              <p:nvPr/>
            </p:nvSpPr>
            <p:spPr>
              <a:xfrm>
                <a:off x="6568623" y="2631562"/>
                <a:ext cx="122667" cy="59912"/>
              </a:xfrm>
              <a:custGeom>
                <a:rect b="b" l="l" r="r" t="t"/>
                <a:pathLst>
                  <a:path extrusionOk="0" h="443" w="907">
                    <a:moveTo>
                      <a:pt x="844" y="0"/>
                    </a:moveTo>
                    <a:lnTo>
                      <a:pt x="1" y="100"/>
                    </a:lnTo>
                    <a:lnTo>
                      <a:pt x="146" y="443"/>
                    </a:lnTo>
                    <a:lnTo>
                      <a:pt x="906" y="236"/>
                    </a:lnTo>
                    <a:lnTo>
                      <a:pt x="8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1"/>
              <p:cNvSpPr/>
              <p:nvPr/>
            </p:nvSpPr>
            <p:spPr>
              <a:xfrm>
                <a:off x="6654233" y="2623447"/>
                <a:ext cx="60995" cy="50445"/>
              </a:xfrm>
              <a:custGeom>
                <a:rect b="b" l="l" r="r" t="t"/>
                <a:pathLst>
                  <a:path extrusionOk="0" h="373" w="451">
                    <a:moveTo>
                      <a:pt x="351" y="0"/>
                    </a:moveTo>
                    <a:cubicBezTo>
                      <a:pt x="254" y="0"/>
                      <a:pt x="59" y="40"/>
                      <a:pt x="25" y="60"/>
                    </a:cubicBezTo>
                    <a:cubicBezTo>
                      <a:pt x="0" y="77"/>
                      <a:pt x="108" y="358"/>
                      <a:pt x="128" y="371"/>
                    </a:cubicBezTo>
                    <a:cubicBezTo>
                      <a:pt x="132" y="372"/>
                      <a:pt x="138" y="372"/>
                      <a:pt x="147" y="372"/>
                    </a:cubicBezTo>
                    <a:cubicBezTo>
                      <a:pt x="209" y="372"/>
                      <a:pt x="390" y="347"/>
                      <a:pt x="397" y="296"/>
                    </a:cubicBezTo>
                    <a:cubicBezTo>
                      <a:pt x="401" y="242"/>
                      <a:pt x="451" y="36"/>
                      <a:pt x="397" y="7"/>
                    </a:cubicBezTo>
                    <a:cubicBezTo>
                      <a:pt x="388" y="2"/>
                      <a:pt x="372" y="0"/>
                      <a:pt x="3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1"/>
              <p:cNvSpPr/>
              <p:nvPr/>
            </p:nvSpPr>
            <p:spPr>
              <a:xfrm>
                <a:off x="6626237" y="2648873"/>
                <a:ext cx="45442" cy="423444"/>
              </a:xfrm>
              <a:custGeom>
                <a:rect b="b" l="l" r="r" t="t"/>
                <a:pathLst>
                  <a:path extrusionOk="0" h="3131" w="336">
                    <a:moveTo>
                      <a:pt x="257" y="1"/>
                    </a:moveTo>
                    <a:cubicBezTo>
                      <a:pt x="257" y="1"/>
                      <a:pt x="129" y="501"/>
                      <a:pt x="71" y="832"/>
                    </a:cubicBezTo>
                    <a:cubicBezTo>
                      <a:pt x="21" y="1162"/>
                      <a:pt x="1" y="3130"/>
                      <a:pt x="1" y="3130"/>
                    </a:cubicBezTo>
                    <a:lnTo>
                      <a:pt x="307" y="3105"/>
                    </a:lnTo>
                    <a:cubicBezTo>
                      <a:pt x="307" y="3105"/>
                      <a:pt x="319" y="1663"/>
                      <a:pt x="286" y="1075"/>
                    </a:cubicBezTo>
                    <a:cubicBezTo>
                      <a:pt x="249" y="488"/>
                      <a:pt x="335" y="183"/>
                      <a:pt x="335" y="183"/>
                    </a:cubicBezTo>
                    <a:lnTo>
                      <a:pt x="2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1"/>
              <p:cNvSpPr/>
              <p:nvPr/>
            </p:nvSpPr>
            <p:spPr>
              <a:xfrm>
                <a:off x="6906870" y="2769106"/>
                <a:ext cx="240466" cy="296993"/>
              </a:xfrm>
              <a:custGeom>
                <a:rect b="b" l="l" r="r" t="t"/>
                <a:pathLst>
                  <a:path extrusionOk="0" h="2196" w="1778">
                    <a:moveTo>
                      <a:pt x="1609" y="0"/>
                    </a:moveTo>
                    <a:cubicBezTo>
                      <a:pt x="1609" y="0"/>
                      <a:pt x="1398" y="83"/>
                      <a:pt x="948" y="108"/>
                    </a:cubicBezTo>
                    <a:cubicBezTo>
                      <a:pt x="845" y="113"/>
                      <a:pt x="724" y="114"/>
                      <a:pt x="603" y="114"/>
                    </a:cubicBezTo>
                    <a:cubicBezTo>
                      <a:pt x="301" y="114"/>
                      <a:pt x="1" y="104"/>
                      <a:pt x="1" y="104"/>
                    </a:cubicBezTo>
                    <a:lnTo>
                      <a:pt x="1" y="104"/>
                    </a:lnTo>
                    <a:cubicBezTo>
                      <a:pt x="1" y="104"/>
                      <a:pt x="435" y="2121"/>
                      <a:pt x="472" y="2183"/>
                    </a:cubicBezTo>
                    <a:cubicBezTo>
                      <a:pt x="477" y="2192"/>
                      <a:pt x="505" y="2195"/>
                      <a:pt x="549" y="2195"/>
                    </a:cubicBezTo>
                    <a:cubicBezTo>
                      <a:pt x="830" y="2195"/>
                      <a:pt x="1778" y="2045"/>
                      <a:pt x="1770" y="2006"/>
                    </a:cubicBezTo>
                    <a:cubicBezTo>
                      <a:pt x="1766" y="1960"/>
                      <a:pt x="1609" y="0"/>
                      <a:pt x="16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1"/>
              <p:cNvSpPr/>
              <p:nvPr/>
            </p:nvSpPr>
            <p:spPr>
              <a:xfrm>
                <a:off x="6453530" y="1976974"/>
                <a:ext cx="332703" cy="607374"/>
              </a:xfrm>
              <a:custGeom>
                <a:rect b="b" l="l" r="r" t="t"/>
                <a:pathLst>
                  <a:path extrusionOk="0" h="4491" w="2460">
                    <a:moveTo>
                      <a:pt x="1711" y="1"/>
                    </a:moveTo>
                    <a:cubicBezTo>
                      <a:pt x="1179" y="1"/>
                      <a:pt x="1025" y="544"/>
                      <a:pt x="885" y="917"/>
                    </a:cubicBezTo>
                    <a:cubicBezTo>
                      <a:pt x="736" y="1314"/>
                      <a:pt x="0" y="3894"/>
                      <a:pt x="54" y="4125"/>
                    </a:cubicBezTo>
                    <a:cubicBezTo>
                      <a:pt x="96" y="4321"/>
                      <a:pt x="635" y="4490"/>
                      <a:pt x="890" y="4490"/>
                    </a:cubicBezTo>
                    <a:cubicBezTo>
                      <a:pt x="936" y="4490"/>
                      <a:pt x="974" y="4485"/>
                      <a:pt x="997" y="4473"/>
                    </a:cubicBezTo>
                    <a:cubicBezTo>
                      <a:pt x="1141" y="4394"/>
                      <a:pt x="2274" y="1521"/>
                      <a:pt x="2369" y="1020"/>
                    </a:cubicBezTo>
                    <a:cubicBezTo>
                      <a:pt x="2460" y="520"/>
                      <a:pt x="2353" y="70"/>
                      <a:pt x="1819" y="8"/>
                    </a:cubicBezTo>
                    <a:cubicBezTo>
                      <a:pt x="1781" y="3"/>
                      <a:pt x="1745" y="1"/>
                      <a:pt x="1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1"/>
              <p:cNvSpPr/>
              <p:nvPr/>
            </p:nvSpPr>
            <p:spPr>
              <a:xfrm>
                <a:off x="6069976" y="1737049"/>
                <a:ext cx="447931" cy="278870"/>
              </a:xfrm>
              <a:custGeom>
                <a:rect b="b" l="l" r="r" t="t"/>
                <a:pathLst>
                  <a:path extrusionOk="0" h="2062" w="3312">
                    <a:moveTo>
                      <a:pt x="3015" y="0"/>
                    </a:moveTo>
                    <a:cubicBezTo>
                      <a:pt x="2948" y="0"/>
                      <a:pt x="2866" y="13"/>
                      <a:pt x="2766" y="45"/>
                    </a:cubicBezTo>
                    <a:cubicBezTo>
                      <a:pt x="2171" y="244"/>
                      <a:pt x="1546" y="587"/>
                      <a:pt x="1546" y="587"/>
                    </a:cubicBezTo>
                    <a:cubicBezTo>
                      <a:pt x="1546" y="587"/>
                      <a:pt x="939" y="835"/>
                      <a:pt x="451" y="1228"/>
                    </a:cubicBezTo>
                    <a:cubicBezTo>
                      <a:pt x="0" y="1591"/>
                      <a:pt x="174" y="1777"/>
                      <a:pt x="174" y="1777"/>
                    </a:cubicBezTo>
                    <a:cubicBezTo>
                      <a:pt x="218" y="1870"/>
                      <a:pt x="571" y="2061"/>
                      <a:pt x="926" y="2061"/>
                    </a:cubicBezTo>
                    <a:cubicBezTo>
                      <a:pt x="1000" y="2061"/>
                      <a:pt x="1074" y="2053"/>
                      <a:pt x="1145" y="2034"/>
                    </a:cubicBezTo>
                    <a:cubicBezTo>
                      <a:pt x="1947" y="1819"/>
                      <a:pt x="3312" y="893"/>
                      <a:pt x="3303" y="169"/>
                    </a:cubicBezTo>
                    <a:cubicBezTo>
                      <a:pt x="3303" y="166"/>
                      <a:pt x="3258" y="0"/>
                      <a:pt x="30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1"/>
              <p:cNvSpPr/>
              <p:nvPr/>
            </p:nvSpPr>
            <p:spPr>
              <a:xfrm>
                <a:off x="6133135" y="1678758"/>
                <a:ext cx="285232" cy="244383"/>
              </a:xfrm>
              <a:custGeom>
                <a:rect b="b" l="l" r="r" t="t"/>
                <a:pathLst>
                  <a:path extrusionOk="0" h="1807" w="2109">
                    <a:moveTo>
                      <a:pt x="1330" y="1"/>
                    </a:moveTo>
                    <a:cubicBezTo>
                      <a:pt x="1257" y="1"/>
                      <a:pt x="666" y="294"/>
                      <a:pt x="666" y="294"/>
                    </a:cubicBezTo>
                    <a:cubicBezTo>
                      <a:pt x="666" y="294"/>
                      <a:pt x="75" y="609"/>
                      <a:pt x="37" y="666"/>
                    </a:cubicBezTo>
                    <a:cubicBezTo>
                      <a:pt x="0" y="724"/>
                      <a:pt x="54" y="1014"/>
                      <a:pt x="54" y="1121"/>
                    </a:cubicBezTo>
                    <a:cubicBezTo>
                      <a:pt x="54" y="1249"/>
                      <a:pt x="87" y="1394"/>
                      <a:pt x="100" y="1448"/>
                    </a:cubicBezTo>
                    <a:cubicBezTo>
                      <a:pt x="116" y="1497"/>
                      <a:pt x="281" y="1799"/>
                      <a:pt x="281" y="1799"/>
                    </a:cubicBezTo>
                    <a:cubicBezTo>
                      <a:pt x="281" y="1799"/>
                      <a:pt x="297" y="1807"/>
                      <a:pt x="340" y="1807"/>
                    </a:cubicBezTo>
                    <a:cubicBezTo>
                      <a:pt x="442" y="1807"/>
                      <a:pt x="700" y="1763"/>
                      <a:pt x="1269" y="1468"/>
                    </a:cubicBezTo>
                    <a:cubicBezTo>
                      <a:pt x="1733" y="1225"/>
                      <a:pt x="2109" y="857"/>
                      <a:pt x="2109" y="857"/>
                    </a:cubicBezTo>
                    <a:cubicBezTo>
                      <a:pt x="2109" y="857"/>
                      <a:pt x="1968" y="555"/>
                      <a:pt x="1931" y="509"/>
                    </a:cubicBezTo>
                    <a:cubicBezTo>
                      <a:pt x="1894" y="468"/>
                      <a:pt x="1795" y="356"/>
                      <a:pt x="1691" y="278"/>
                    </a:cubicBezTo>
                    <a:cubicBezTo>
                      <a:pt x="1604" y="216"/>
                      <a:pt x="1398" y="1"/>
                      <a:pt x="1331" y="1"/>
                    </a:cubicBezTo>
                    <a:cubicBezTo>
                      <a:pt x="1331" y="1"/>
                      <a:pt x="1331" y="1"/>
                      <a:pt x="13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1"/>
              <p:cNvSpPr/>
              <p:nvPr/>
            </p:nvSpPr>
            <p:spPr>
              <a:xfrm>
                <a:off x="6136516" y="1679164"/>
                <a:ext cx="188532" cy="112116"/>
              </a:xfrm>
              <a:custGeom>
                <a:rect b="b" l="l" r="r" t="t"/>
                <a:pathLst>
                  <a:path extrusionOk="0" h="829" w="1394">
                    <a:moveTo>
                      <a:pt x="1269" y="1"/>
                    </a:moveTo>
                    <a:cubicBezTo>
                      <a:pt x="1146" y="1"/>
                      <a:pt x="645" y="291"/>
                      <a:pt x="645" y="291"/>
                    </a:cubicBezTo>
                    <a:cubicBezTo>
                      <a:pt x="645" y="291"/>
                      <a:pt x="75" y="556"/>
                      <a:pt x="41" y="643"/>
                    </a:cubicBezTo>
                    <a:cubicBezTo>
                      <a:pt x="0" y="759"/>
                      <a:pt x="343" y="829"/>
                      <a:pt x="343" y="829"/>
                    </a:cubicBezTo>
                    <a:cubicBezTo>
                      <a:pt x="343" y="829"/>
                      <a:pt x="1393" y="35"/>
                      <a:pt x="1282" y="2"/>
                    </a:cubicBezTo>
                    <a:cubicBezTo>
                      <a:pt x="1278" y="1"/>
                      <a:pt x="1274" y="1"/>
                      <a:pt x="12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1"/>
              <p:cNvSpPr/>
              <p:nvPr/>
            </p:nvSpPr>
            <p:spPr>
              <a:xfrm>
                <a:off x="6160455" y="1773836"/>
                <a:ext cx="258453" cy="154582"/>
              </a:xfrm>
              <a:custGeom>
                <a:rect b="b" l="l" r="r" t="t"/>
                <a:pathLst>
                  <a:path extrusionOk="0" h="1143" w="1911">
                    <a:moveTo>
                      <a:pt x="1828" y="1"/>
                    </a:moveTo>
                    <a:cubicBezTo>
                      <a:pt x="1828" y="1"/>
                      <a:pt x="1435" y="414"/>
                      <a:pt x="625" y="832"/>
                    </a:cubicBezTo>
                    <a:cubicBezTo>
                      <a:pt x="397" y="949"/>
                      <a:pt x="244" y="979"/>
                      <a:pt x="147" y="979"/>
                    </a:cubicBezTo>
                    <a:cubicBezTo>
                      <a:pt x="41" y="979"/>
                      <a:pt x="1" y="943"/>
                      <a:pt x="1" y="943"/>
                    </a:cubicBezTo>
                    <a:lnTo>
                      <a:pt x="1" y="943"/>
                    </a:lnTo>
                    <a:lnTo>
                      <a:pt x="84" y="1096"/>
                    </a:lnTo>
                    <a:cubicBezTo>
                      <a:pt x="84" y="1096"/>
                      <a:pt x="116" y="1142"/>
                      <a:pt x="229" y="1142"/>
                    </a:cubicBezTo>
                    <a:cubicBezTo>
                      <a:pt x="324" y="1142"/>
                      <a:pt x="476" y="1110"/>
                      <a:pt x="712" y="989"/>
                    </a:cubicBezTo>
                    <a:cubicBezTo>
                      <a:pt x="1630" y="513"/>
                      <a:pt x="1911" y="158"/>
                      <a:pt x="1911" y="158"/>
                    </a:cubicBezTo>
                    <a:lnTo>
                      <a:pt x="18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1"/>
              <p:cNvSpPr/>
              <p:nvPr/>
            </p:nvSpPr>
            <p:spPr>
              <a:xfrm>
                <a:off x="5980579" y="2822258"/>
                <a:ext cx="243306" cy="144574"/>
              </a:xfrm>
              <a:custGeom>
                <a:rect b="b" l="l" r="r" t="t"/>
                <a:pathLst>
                  <a:path extrusionOk="0" h="1069" w="1799">
                    <a:moveTo>
                      <a:pt x="1533" y="0"/>
                    </a:moveTo>
                    <a:cubicBezTo>
                      <a:pt x="1533" y="0"/>
                      <a:pt x="566" y="66"/>
                      <a:pt x="504" y="108"/>
                    </a:cubicBezTo>
                    <a:cubicBezTo>
                      <a:pt x="442" y="149"/>
                      <a:pt x="37" y="596"/>
                      <a:pt x="37" y="596"/>
                    </a:cubicBezTo>
                    <a:cubicBezTo>
                      <a:pt x="37" y="596"/>
                      <a:pt x="29" y="798"/>
                      <a:pt x="24" y="852"/>
                    </a:cubicBezTo>
                    <a:cubicBezTo>
                      <a:pt x="20" y="908"/>
                      <a:pt x="1" y="968"/>
                      <a:pt x="22" y="968"/>
                    </a:cubicBezTo>
                    <a:cubicBezTo>
                      <a:pt x="23" y="968"/>
                      <a:pt x="24" y="968"/>
                      <a:pt x="24" y="968"/>
                    </a:cubicBezTo>
                    <a:cubicBezTo>
                      <a:pt x="25" y="967"/>
                      <a:pt x="26" y="967"/>
                      <a:pt x="27" y="967"/>
                    </a:cubicBezTo>
                    <a:cubicBezTo>
                      <a:pt x="35" y="967"/>
                      <a:pt x="45" y="972"/>
                      <a:pt x="58" y="972"/>
                    </a:cubicBezTo>
                    <a:cubicBezTo>
                      <a:pt x="83" y="972"/>
                      <a:pt x="118" y="957"/>
                      <a:pt x="169" y="873"/>
                    </a:cubicBezTo>
                    <a:cubicBezTo>
                      <a:pt x="252" y="736"/>
                      <a:pt x="248" y="674"/>
                      <a:pt x="268" y="645"/>
                    </a:cubicBezTo>
                    <a:cubicBezTo>
                      <a:pt x="289" y="624"/>
                      <a:pt x="330" y="575"/>
                      <a:pt x="330" y="575"/>
                    </a:cubicBezTo>
                    <a:cubicBezTo>
                      <a:pt x="330" y="575"/>
                      <a:pt x="343" y="798"/>
                      <a:pt x="372" y="839"/>
                    </a:cubicBezTo>
                    <a:cubicBezTo>
                      <a:pt x="395" y="882"/>
                      <a:pt x="687" y="1069"/>
                      <a:pt x="741" y="1069"/>
                    </a:cubicBezTo>
                    <a:cubicBezTo>
                      <a:pt x="744" y="1069"/>
                      <a:pt x="747" y="1068"/>
                      <a:pt x="748" y="1067"/>
                    </a:cubicBezTo>
                    <a:cubicBezTo>
                      <a:pt x="773" y="1038"/>
                      <a:pt x="764" y="972"/>
                      <a:pt x="727" y="926"/>
                    </a:cubicBezTo>
                    <a:cubicBezTo>
                      <a:pt x="690" y="885"/>
                      <a:pt x="665" y="852"/>
                      <a:pt x="665" y="852"/>
                    </a:cubicBezTo>
                    <a:lnTo>
                      <a:pt x="665" y="852"/>
                    </a:lnTo>
                    <a:lnTo>
                      <a:pt x="785" y="906"/>
                    </a:lnTo>
                    <a:cubicBezTo>
                      <a:pt x="785" y="906"/>
                      <a:pt x="828" y="907"/>
                      <a:pt x="875" y="907"/>
                    </a:cubicBezTo>
                    <a:cubicBezTo>
                      <a:pt x="935" y="907"/>
                      <a:pt x="1002" y="905"/>
                      <a:pt x="1004" y="893"/>
                    </a:cubicBezTo>
                    <a:cubicBezTo>
                      <a:pt x="1017" y="823"/>
                      <a:pt x="934" y="786"/>
                      <a:pt x="934" y="786"/>
                    </a:cubicBezTo>
                    <a:cubicBezTo>
                      <a:pt x="935" y="782"/>
                      <a:pt x="940" y="781"/>
                      <a:pt x="946" y="781"/>
                    </a:cubicBezTo>
                    <a:cubicBezTo>
                      <a:pt x="981" y="781"/>
                      <a:pt x="1079" y="820"/>
                      <a:pt x="1122" y="820"/>
                    </a:cubicBezTo>
                    <a:cubicBezTo>
                      <a:pt x="1131" y="820"/>
                      <a:pt x="1137" y="818"/>
                      <a:pt x="1141" y="815"/>
                    </a:cubicBezTo>
                    <a:cubicBezTo>
                      <a:pt x="1161" y="794"/>
                      <a:pt x="1165" y="736"/>
                      <a:pt x="1141" y="711"/>
                    </a:cubicBezTo>
                    <a:cubicBezTo>
                      <a:pt x="1116" y="686"/>
                      <a:pt x="1046" y="649"/>
                      <a:pt x="1066" y="641"/>
                    </a:cubicBezTo>
                    <a:cubicBezTo>
                      <a:pt x="1068" y="640"/>
                      <a:pt x="1070" y="640"/>
                      <a:pt x="1073" y="640"/>
                    </a:cubicBezTo>
                    <a:cubicBezTo>
                      <a:pt x="1111" y="640"/>
                      <a:pt x="1271" y="711"/>
                      <a:pt x="1352" y="711"/>
                    </a:cubicBezTo>
                    <a:cubicBezTo>
                      <a:pt x="1357" y="711"/>
                      <a:pt x="1366" y="712"/>
                      <a:pt x="1378" y="712"/>
                    </a:cubicBezTo>
                    <a:cubicBezTo>
                      <a:pt x="1453" y="712"/>
                      <a:pt x="1637" y="699"/>
                      <a:pt x="1715" y="517"/>
                    </a:cubicBezTo>
                    <a:cubicBezTo>
                      <a:pt x="1798" y="302"/>
                      <a:pt x="1533" y="0"/>
                      <a:pt x="15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1"/>
              <p:cNvSpPr/>
              <p:nvPr/>
            </p:nvSpPr>
            <p:spPr>
              <a:xfrm>
                <a:off x="6118529" y="2473190"/>
                <a:ext cx="529619" cy="446435"/>
              </a:xfrm>
              <a:custGeom>
                <a:rect b="b" l="l" r="r" t="t"/>
                <a:pathLst>
                  <a:path extrusionOk="0" h="3301" w="3916">
                    <a:moveTo>
                      <a:pt x="3070" y="0"/>
                    </a:moveTo>
                    <a:cubicBezTo>
                      <a:pt x="2740" y="0"/>
                      <a:pt x="2407" y="211"/>
                      <a:pt x="2324" y="283"/>
                    </a:cubicBezTo>
                    <a:cubicBezTo>
                      <a:pt x="1026" y="1353"/>
                      <a:pt x="1" y="2437"/>
                      <a:pt x="1" y="2437"/>
                    </a:cubicBezTo>
                    <a:cubicBezTo>
                      <a:pt x="1" y="2437"/>
                      <a:pt x="1" y="2697"/>
                      <a:pt x="224" y="2974"/>
                    </a:cubicBezTo>
                    <a:cubicBezTo>
                      <a:pt x="443" y="3243"/>
                      <a:pt x="724" y="3301"/>
                      <a:pt x="724" y="3301"/>
                    </a:cubicBezTo>
                    <a:cubicBezTo>
                      <a:pt x="724" y="3301"/>
                      <a:pt x="1952" y="2246"/>
                      <a:pt x="2419" y="1895"/>
                    </a:cubicBezTo>
                    <a:cubicBezTo>
                      <a:pt x="2948" y="1502"/>
                      <a:pt x="3916" y="642"/>
                      <a:pt x="3531" y="204"/>
                    </a:cubicBezTo>
                    <a:cubicBezTo>
                      <a:pt x="3400" y="53"/>
                      <a:pt x="3236" y="0"/>
                      <a:pt x="30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1"/>
              <p:cNvSpPr/>
              <p:nvPr/>
            </p:nvSpPr>
            <p:spPr>
              <a:xfrm>
                <a:off x="5777442" y="2913413"/>
                <a:ext cx="471599" cy="179602"/>
              </a:xfrm>
              <a:custGeom>
                <a:rect b="b" l="l" r="r" t="t"/>
                <a:pathLst>
                  <a:path extrusionOk="0" h="1328" w="3487">
                    <a:moveTo>
                      <a:pt x="1882" y="0"/>
                    </a:moveTo>
                    <a:lnTo>
                      <a:pt x="1816" y="819"/>
                    </a:lnTo>
                    <a:lnTo>
                      <a:pt x="1737" y="571"/>
                    </a:lnTo>
                    <a:lnTo>
                      <a:pt x="1183" y="571"/>
                    </a:lnTo>
                    <a:lnTo>
                      <a:pt x="1109" y="831"/>
                    </a:lnTo>
                    <a:lnTo>
                      <a:pt x="1109" y="571"/>
                    </a:lnTo>
                    <a:lnTo>
                      <a:pt x="199" y="571"/>
                    </a:lnTo>
                    <a:lnTo>
                      <a:pt x="1" y="1327"/>
                    </a:lnTo>
                    <a:lnTo>
                      <a:pt x="2085" y="1249"/>
                    </a:lnTo>
                    <a:lnTo>
                      <a:pt x="3420" y="831"/>
                    </a:lnTo>
                    <a:lnTo>
                      <a:pt x="3486" y="571"/>
                    </a:lnTo>
                    <a:lnTo>
                      <a:pt x="3420" y="571"/>
                    </a:lnTo>
                    <a:lnTo>
                      <a:pt x="3172" y="848"/>
                    </a:lnTo>
                    <a:lnTo>
                      <a:pt x="3172" y="848"/>
                    </a:lnTo>
                    <a:lnTo>
                      <a:pt x="3263" y="571"/>
                    </a:lnTo>
                    <a:lnTo>
                      <a:pt x="3147" y="571"/>
                    </a:lnTo>
                    <a:lnTo>
                      <a:pt x="2924" y="848"/>
                    </a:lnTo>
                    <a:lnTo>
                      <a:pt x="2990" y="633"/>
                    </a:lnTo>
                    <a:lnTo>
                      <a:pt x="2047" y="583"/>
                    </a:lnTo>
                    <a:lnTo>
                      <a:pt x="1944" y="819"/>
                    </a:lnTo>
                    <a:lnTo>
                      <a:pt x="19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1"/>
              <p:cNvSpPr/>
              <p:nvPr/>
            </p:nvSpPr>
            <p:spPr>
              <a:xfrm>
                <a:off x="5594726" y="3025802"/>
                <a:ext cx="645930" cy="356229"/>
              </a:xfrm>
              <a:custGeom>
                <a:rect b="b" l="l" r="r" t="t"/>
                <a:pathLst>
                  <a:path extrusionOk="0" h="2634" w="4776">
                    <a:moveTo>
                      <a:pt x="0" y="0"/>
                    </a:moveTo>
                    <a:lnTo>
                      <a:pt x="0" y="2634"/>
                    </a:lnTo>
                    <a:lnTo>
                      <a:pt x="4775" y="2634"/>
                    </a:lnTo>
                    <a:lnTo>
                      <a:pt x="47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1"/>
              <p:cNvSpPr/>
              <p:nvPr/>
            </p:nvSpPr>
            <p:spPr>
              <a:xfrm>
                <a:off x="6276765" y="2980495"/>
                <a:ext cx="58832" cy="423309"/>
              </a:xfrm>
              <a:custGeom>
                <a:rect b="b" l="l" r="r" t="t"/>
                <a:pathLst>
                  <a:path extrusionOk="0" h="3130" w="435">
                    <a:moveTo>
                      <a:pt x="1" y="0"/>
                    </a:moveTo>
                    <a:lnTo>
                      <a:pt x="1" y="3130"/>
                    </a:lnTo>
                    <a:lnTo>
                      <a:pt x="435" y="3130"/>
                    </a:lnTo>
                    <a:lnTo>
                      <a:pt x="4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1"/>
              <p:cNvSpPr/>
              <p:nvPr/>
            </p:nvSpPr>
            <p:spPr>
              <a:xfrm>
                <a:off x="5601353" y="3048117"/>
                <a:ext cx="620775" cy="62753"/>
              </a:xfrm>
              <a:custGeom>
                <a:rect b="b" l="l" r="r" t="t"/>
                <a:pathLst>
                  <a:path extrusionOk="0" h="464" w="4590">
                    <a:moveTo>
                      <a:pt x="236" y="0"/>
                    </a:moveTo>
                    <a:cubicBezTo>
                      <a:pt x="104" y="0"/>
                      <a:pt x="1" y="104"/>
                      <a:pt x="1" y="232"/>
                    </a:cubicBezTo>
                    <a:cubicBezTo>
                      <a:pt x="1" y="360"/>
                      <a:pt x="104" y="463"/>
                      <a:pt x="236" y="463"/>
                    </a:cubicBezTo>
                    <a:lnTo>
                      <a:pt x="4358" y="463"/>
                    </a:lnTo>
                    <a:cubicBezTo>
                      <a:pt x="4486" y="463"/>
                      <a:pt x="4590" y="360"/>
                      <a:pt x="4590" y="232"/>
                    </a:cubicBezTo>
                    <a:cubicBezTo>
                      <a:pt x="4590" y="104"/>
                      <a:pt x="4486" y="0"/>
                      <a:pt x="4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1"/>
              <p:cNvSpPr/>
              <p:nvPr/>
            </p:nvSpPr>
            <p:spPr>
              <a:xfrm>
                <a:off x="5611497" y="3057585"/>
                <a:ext cx="601164" cy="43819"/>
              </a:xfrm>
              <a:custGeom>
                <a:rect b="b" l="l" r="r" t="t"/>
                <a:pathLst>
                  <a:path extrusionOk="0" h="324" w="4445">
                    <a:moveTo>
                      <a:pt x="161" y="1"/>
                    </a:moveTo>
                    <a:cubicBezTo>
                      <a:pt x="70" y="1"/>
                      <a:pt x="0" y="75"/>
                      <a:pt x="0" y="162"/>
                    </a:cubicBezTo>
                    <a:cubicBezTo>
                      <a:pt x="0" y="249"/>
                      <a:pt x="70" y="323"/>
                      <a:pt x="161" y="323"/>
                    </a:cubicBezTo>
                    <a:lnTo>
                      <a:pt x="4283" y="323"/>
                    </a:lnTo>
                    <a:cubicBezTo>
                      <a:pt x="4370" y="323"/>
                      <a:pt x="4444" y="249"/>
                      <a:pt x="4444" y="162"/>
                    </a:cubicBezTo>
                    <a:cubicBezTo>
                      <a:pt x="4444" y="75"/>
                      <a:pt x="4370" y="1"/>
                      <a:pt x="42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1"/>
              <p:cNvSpPr/>
              <p:nvPr/>
            </p:nvSpPr>
            <p:spPr>
              <a:xfrm>
                <a:off x="5612038" y="3331051"/>
                <a:ext cx="600623" cy="21368"/>
              </a:xfrm>
              <a:custGeom>
                <a:rect b="b" l="l" r="r" t="t"/>
                <a:pathLst>
                  <a:path extrusionOk="0" h="158" w="4441">
                    <a:moveTo>
                      <a:pt x="79" y="0"/>
                    </a:moveTo>
                    <a:cubicBezTo>
                      <a:pt x="37" y="0"/>
                      <a:pt x="0" y="38"/>
                      <a:pt x="0" y="79"/>
                    </a:cubicBezTo>
                    <a:cubicBezTo>
                      <a:pt x="0" y="120"/>
                      <a:pt x="37" y="157"/>
                      <a:pt x="79" y="157"/>
                    </a:cubicBezTo>
                    <a:lnTo>
                      <a:pt x="4362" y="157"/>
                    </a:lnTo>
                    <a:cubicBezTo>
                      <a:pt x="4403" y="157"/>
                      <a:pt x="4440" y="124"/>
                      <a:pt x="4440" y="79"/>
                    </a:cubicBezTo>
                    <a:cubicBezTo>
                      <a:pt x="4440" y="38"/>
                      <a:pt x="4403" y="0"/>
                      <a:pt x="43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1"/>
              <p:cNvSpPr/>
              <p:nvPr/>
            </p:nvSpPr>
            <p:spPr>
              <a:xfrm>
                <a:off x="5612038" y="3331051"/>
                <a:ext cx="600623" cy="16364"/>
              </a:xfrm>
              <a:custGeom>
                <a:rect b="b" l="l" r="r" t="t"/>
                <a:pathLst>
                  <a:path extrusionOk="0" h="121" w="4441">
                    <a:moveTo>
                      <a:pt x="79" y="0"/>
                    </a:moveTo>
                    <a:cubicBezTo>
                      <a:pt x="37" y="0"/>
                      <a:pt x="0" y="38"/>
                      <a:pt x="0" y="79"/>
                    </a:cubicBezTo>
                    <a:cubicBezTo>
                      <a:pt x="0" y="95"/>
                      <a:pt x="13" y="104"/>
                      <a:pt x="17" y="120"/>
                    </a:cubicBezTo>
                    <a:cubicBezTo>
                      <a:pt x="25" y="100"/>
                      <a:pt x="46" y="79"/>
                      <a:pt x="79" y="79"/>
                    </a:cubicBezTo>
                    <a:lnTo>
                      <a:pt x="4362" y="79"/>
                    </a:lnTo>
                    <a:cubicBezTo>
                      <a:pt x="4387" y="79"/>
                      <a:pt x="4407" y="95"/>
                      <a:pt x="4424" y="120"/>
                    </a:cubicBezTo>
                    <a:cubicBezTo>
                      <a:pt x="4428" y="108"/>
                      <a:pt x="4440" y="95"/>
                      <a:pt x="4440" y="79"/>
                    </a:cubicBezTo>
                    <a:cubicBezTo>
                      <a:pt x="4440" y="38"/>
                      <a:pt x="4403" y="0"/>
                      <a:pt x="43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1"/>
              <p:cNvSpPr/>
              <p:nvPr/>
            </p:nvSpPr>
            <p:spPr>
              <a:xfrm>
                <a:off x="6239843" y="3039732"/>
                <a:ext cx="35975" cy="325529"/>
              </a:xfrm>
              <a:custGeom>
                <a:rect b="b" l="l" r="r" t="t"/>
                <a:pathLst>
                  <a:path extrusionOk="0" h="2407" w="266">
                    <a:moveTo>
                      <a:pt x="1" y="0"/>
                    </a:moveTo>
                    <a:lnTo>
                      <a:pt x="1" y="2406"/>
                    </a:lnTo>
                    <a:lnTo>
                      <a:pt x="266" y="2406"/>
                    </a:lnTo>
                    <a:lnTo>
                      <a:pt x="2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1"/>
              <p:cNvSpPr/>
              <p:nvPr/>
            </p:nvSpPr>
            <p:spPr>
              <a:xfrm>
                <a:off x="6262835" y="3039732"/>
                <a:ext cx="12984" cy="325529"/>
              </a:xfrm>
              <a:custGeom>
                <a:rect b="b" l="l" r="r" t="t"/>
                <a:pathLst>
                  <a:path extrusionOk="0" h="2407" w="96">
                    <a:moveTo>
                      <a:pt x="0" y="0"/>
                    </a:moveTo>
                    <a:lnTo>
                      <a:pt x="0" y="2406"/>
                    </a:lnTo>
                    <a:lnTo>
                      <a:pt x="96" y="2406"/>
                    </a:lnTo>
                    <a:lnTo>
                      <a:pt x="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1"/>
              <p:cNvSpPr/>
              <p:nvPr/>
            </p:nvSpPr>
            <p:spPr>
              <a:xfrm>
                <a:off x="6335461" y="3149822"/>
                <a:ext cx="45983" cy="58830"/>
              </a:xfrm>
              <a:custGeom>
                <a:rect b="b" l="l" r="r" t="t"/>
                <a:pathLst>
                  <a:path extrusionOk="0" h="435" w="340">
                    <a:moveTo>
                      <a:pt x="1" y="1"/>
                    </a:moveTo>
                    <a:lnTo>
                      <a:pt x="1" y="435"/>
                    </a:lnTo>
                    <a:lnTo>
                      <a:pt x="340" y="435"/>
                    </a:lnTo>
                    <a:lnTo>
                      <a:pt x="3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1"/>
              <p:cNvSpPr/>
              <p:nvPr/>
            </p:nvSpPr>
            <p:spPr>
              <a:xfrm>
                <a:off x="5075793" y="2565562"/>
                <a:ext cx="728700" cy="1770324"/>
              </a:xfrm>
              <a:custGeom>
                <a:rect b="b" l="l" r="r" t="t"/>
                <a:pathLst>
                  <a:path extrusionOk="0" h="13090" w="5388">
                    <a:moveTo>
                      <a:pt x="1" y="1"/>
                    </a:moveTo>
                    <a:lnTo>
                      <a:pt x="1" y="13089"/>
                    </a:lnTo>
                    <a:lnTo>
                      <a:pt x="5387" y="13089"/>
                    </a:lnTo>
                    <a:lnTo>
                      <a:pt x="53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1"/>
              <p:cNvSpPr/>
              <p:nvPr/>
            </p:nvSpPr>
            <p:spPr>
              <a:xfrm>
                <a:off x="5871437" y="2739488"/>
                <a:ext cx="45983" cy="58830"/>
              </a:xfrm>
              <a:custGeom>
                <a:rect b="b" l="l" r="r" t="t"/>
                <a:pathLst>
                  <a:path extrusionOk="0" h="435" w="340">
                    <a:moveTo>
                      <a:pt x="0" y="0"/>
                    </a:moveTo>
                    <a:lnTo>
                      <a:pt x="0" y="434"/>
                    </a:lnTo>
                    <a:lnTo>
                      <a:pt x="339" y="434"/>
                    </a:lnTo>
                    <a:lnTo>
                      <a:pt x="3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1"/>
              <p:cNvSpPr/>
              <p:nvPr/>
            </p:nvSpPr>
            <p:spPr>
              <a:xfrm>
                <a:off x="5812741" y="2565562"/>
                <a:ext cx="58832" cy="425067"/>
              </a:xfrm>
              <a:custGeom>
                <a:rect b="b" l="l" r="r" t="t"/>
                <a:pathLst>
                  <a:path extrusionOk="0" h="3143" w="435">
                    <a:moveTo>
                      <a:pt x="0" y="1"/>
                    </a:moveTo>
                    <a:lnTo>
                      <a:pt x="0" y="3143"/>
                    </a:lnTo>
                    <a:lnTo>
                      <a:pt x="434" y="3143"/>
                    </a:lnTo>
                    <a:lnTo>
                      <a:pt x="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1"/>
              <p:cNvSpPr/>
              <p:nvPr/>
            </p:nvSpPr>
            <p:spPr>
              <a:xfrm>
                <a:off x="5804356" y="2565562"/>
                <a:ext cx="8520" cy="425067"/>
              </a:xfrm>
              <a:custGeom>
                <a:rect b="b" l="l" r="r" t="t"/>
                <a:pathLst>
                  <a:path extrusionOk="0" h="3143" w="63">
                    <a:moveTo>
                      <a:pt x="0" y="1"/>
                    </a:moveTo>
                    <a:lnTo>
                      <a:pt x="0" y="3143"/>
                    </a:lnTo>
                    <a:lnTo>
                      <a:pt x="62" y="3143"/>
                    </a:lnTo>
                    <a:lnTo>
                      <a:pt x="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1"/>
              <p:cNvSpPr/>
              <p:nvPr/>
            </p:nvSpPr>
            <p:spPr>
              <a:xfrm>
                <a:off x="5871437" y="3590451"/>
                <a:ext cx="45983" cy="58830"/>
              </a:xfrm>
              <a:custGeom>
                <a:rect b="b" l="l" r="r" t="t"/>
                <a:pathLst>
                  <a:path extrusionOk="0" h="435" w="340">
                    <a:moveTo>
                      <a:pt x="0" y="1"/>
                    </a:moveTo>
                    <a:lnTo>
                      <a:pt x="0" y="435"/>
                    </a:lnTo>
                    <a:lnTo>
                      <a:pt x="339" y="435"/>
                    </a:lnTo>
                    <a:lnTo>
                      <a:pt x="3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1"/>
              <p:cNvSpPr/>
              <p:nvPr/>
            </p:nvSpPr>
            <p:spPr>
              <a:xfrm>
                <a:off x="5812741" y="3416526"/>
                <a:ext cx="58832" cy="425067"/>
              </a:xfrm>
              <a:custGeom>
                <a:rect b="b" l="l" r="r" t="t"/>
                <a:pathLst>
                  <a:path extrusionOk="0" h="3143" w="435">
                    <a:moveTo>
                      <a:pt x="0" y="1"/>
                    </a:moveTo>
                    <a:lnTo>
                      <a:pt x="0" y="3143"/>
                    </a:lnTo>
                    <a:lnTo>
                      <a:pt x="434" y="3143"/>
                    </a:lnTo>
                    <a:lnTo>
                      <a:pt x="4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1"/>
              <p:cNvSpPr/>
              <p:nvPr/>
            </p:nvSpPr>
            <p:spPr>
              <a:xfrm>
                <a:off x="5804356" y="3416526"/>
                <a:ext cx="8520" cy="425067"/>
              </a:xfrm>
              <a:custGeom>
                <a:rect b="b" l="l" r="r" t="t"/>
                <a:pathLst>
                  <a:path extrusionOk="0" h="3143" w="63">
                    <a:moveTo>
                      <a:pt x="0" y="1"/>
                    </a:moveTo>
                    <a:lnTo>
                      <a:pt x="0" y="3143"/>
                    </a:lnTo>
                    <a:lnTo>
                      <a:pt x="62" y="3143"/>
                    </a:lnTo>
                    <a:lnTo>
                      <a:pt x="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1"/>
              <p:cNvSpPr/>
              <p:nvPr/>
            </p:nvSpPr>
            <p:spPr>
              <a:xfrm>
                <a:off x="5871437" y="4024859"/>
                <a:ext cx="45983" cy="58830"/>
              </a:xfrm>
              <a:custGeom>
                <a:rect b="b" l="l" r="r" t="t"/>
                <a:pathLst>
                  <a:path extrusionOk="0" h="435" w="340">
                    <a:moveTo>
                      <a:pt x="0" y="1"/>
                    </a:moveTo>
                    <a:lnTo>
                      <a:pt x="0" y="435"/>
                    </a:lnTo>
                    <a:lnTo>
                      <a:pt x="339" y="435"/>
                    </a:lnTo>
                    <a:lnTo>
                      <a:pt x="3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1"/>
              <p:cNvSpPr/>
              <p:nvPr/>
            </p:nvSpPr>
            <p:spPr>
              <a:xfrm>
                <a:off x="5812741" y="3851610"/>
                <a:ext cx="58832" cy="425067"/>
              </a:xfrm>
              <a:custGeom>
                <a:rect b="b" l="l" r="r" t="t"/>
                <a:pathLst>
                  <a:path extrusionOk="0" h="3143" w="435">
                    <a:moveTo>
                      <a:pt x="0" y="0"/>
                    </a:moveTo>
                    <a:lnTo>
                      <a:pt x="0" y="3142"/>
                    </a:lnTo>
                    <a:lnTo>
                      <a:pt x="434" y="3142"/>
                    </a:lnTo>
                    <a:lnTo>
                      <a:pt x="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1"/>
              <p:cNvSpPr/>
              <p:nvPr/>
            </p:nvSpPr>
            <p:spPr>
              <a:xfrm>
                <a:off x="5804356" y="3851610"/>
                <a:ext cx="8520" cy="425067"/>
              </a:xfrm>
              <a:custGeom>
                <a:rect b="b" l="l" r="r" t="t"/>
                <a:pathLst>
                  <a:path extrusionOk="0" h="3143" w="63">
                    <a:moveTo>
                      <a:pt x="0" y="0"/>
                    </a:moveTo>
                    <a:lnTo>
                      <a:pt x="0" y="3142"/>
                    </a:lnTo>
                    <a:lnTo>
                      <a:pt x="62" y="3142"/>
                    </a:lnTo>
                    <a:lnTo>
                      <a:pt x="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2" name="Google Shape;6882;p41"/>
            <p:cNvSpPr/>
            <p:nvPr/>
          </p:nvSpPr>
          <p:spPr>
            <a:xfrm>
              <a:off x="6376846" y="1846327"/>
              <a:ext cx="185827" cy="555576"/>
            </a:xfrm>
            <a:custGeom>
              <a:rect b="b" l="l" r="r" t="t"/>
              <a:pathLst>
                <a:path extrusionOk="0" h="4108" w="1374">
                  <a:moveTo>
                    <a:pt x="675" y="1"/>
                  </a:moveTo>
                  <a:cubicBezTo>
                    <a:pt x="673" y="1"/>
                    <a:pt x="672" y="1"/>
                    <a:pt x="671" y="2"/>
                  </a:cubicBezTo>
                  <a:cubicBezTo>
                    <a:pt x="671" y="2"/>
                    <a:pt x="786" y="391"/>
                    <a:pt x="542" y="759"/>
                  </a:cubicBezTo>
                  <a:cubicBezTo>
                    <a:pt x="278" y="1160"/>
                    <a:pt x="1" y="1226"/>
                    <a:pt x="30" y="1263"/>
                  </a:cubicBezTo>
                  <a:cubicBezTo>
                    <a:pt x="63" y="1300"/>
                    <a:pt x="757" y="1867"/>
                    <a:pt x="757" y="1867"/>
                  </a:cubicBezTo>
                  <a:cubicBezTo>
                    <a:pt x="757" y="1867"/>
                    <a:pt x="480" y="2255"/>
                    <a:pt x="480" y="2297"/>
                  </a:cubicBezTo>
                  <a:cubicBezTo>
                    <a:pt x="464" y="2474"/>
                    <a:pt x="1369" y="4107"/>
                    <a:pt x="1369" y="4107"/>
                  </a:cubicBezTo>
                  <a:cubicBezTo>
                    <a:pt x="1369" y="4107"/>
                    <a:pt x="1191" y="2689"/>
                    <a:pt x="1266" y="2053"/>
                  </a:cubicBezTo>
                  <a:cubicBezTo>
                    <a:pt x="1332" y="1428"/>
                    <a:pt x="1373" y="862"/>
                    <a:pt x="1336" y="788"/>
                  </a:cubicBezTo>
                  <a:lnTo>
                    <a:pt x="1336" y="783"/>
                  </a:lnTo>
                  <a:cubicBezTo>
                    <a:pt x="1336" y="783"/>
                    <a:pt x="755" y="1"/>
                    <a:pt x="6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6" name="Shape 6886"/>
        <p:cNvGrpSpPr/>
        <p:nvPr/>
      </p:nvGrpSpPr>
      <p:grpSpPr>
        <a:xfrm>
          <a:off x="0" y="0"/>
          <a:ext cx="0" cy="0"/>
          <a:chOff x="0" y="0"/>
          <a:chExt cx="0" cy="0"/>
        </a:xfrm>
      </p:grpSpPr>
      <p:sp>
        <p:nvSpPr>
          <p:cNvPr id="6887" name="Google Shape;6887;p42"/>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6888" name="Google Shape;6888;p42"/>
          <p:cNvSpPr txBox="1"/>
          <p:nvPr>
            <p:ph idx="1" type="body"/>
          </p:nvPr>
        </p:nvSpPr>
        <p:spPr>
          <a:xfrm>
            <a:off x="720000" y="1152475"/>
            <a:ext cx="7704000" cy="345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lang="en" sz="2500">
                <a:latin typeface="Alata"/>
                <a:ea typeface="Alata"/>
                <a:cs typeface="Alata"/>
                <a:sym typeface="Alata"/>
              </a:rPr>
              <a:t>PHOTOS:</a:t>
            </a:r>
            <a:endParaRPr sz="2500">
              <a:latin typeface="Alata"/>
              <a:ea typeface="Alata"/>
              <a:cs typeface="Alata"/>
              <a:sym typeface="Alata"/>
            </a:endParaRPr>
          </a:p>
          <a:p>
            <a:pPr indent="-317500" lvl="0" marL="457200" rtl="0" algn="l">
              <a:spcBef>
                <a:spcPts val="1000"/>
              </a:spcBef>
              <a:spcAft>
                <a:spcPts val="0"/>
              </a:spcAft>
              <a:buSzPts val="1400"/>
              <a:buChar char="●"/>
            </a:pPr>
            <a:r>
              <a:rPr lang="en">
                <a:solidFill>
                  <a:schemeClr val="hlink"/>
                </a:solidFill>
                <a:uFill>
                  <a:noFill/>
                </a:uFill>
                <a:hlinkClick r:id="rId3"/>
              </a:rPr>
              <a:t>Mid section of businessman holding wristwatch on his hand</a:t>
            </a:r>
            <a:endParaRPr/>
          </a:p>
          <a:p>
            <a:pPr indent="-317500" lvl="0" marL="457200" rtl="0" algn="l">
              <a:spcBef>
                <a:spcPts val="0"/>
              </a:spcBef>
              <a:spcAft>
                <a:spcPts val="0"/>
              </a:spcAft>
              <a:buSzPts val="1400"/>
              <a:buChar char="●"/>
            </a:pPr>
            <a:r>
              <a:rPr lang="en">
                <a:solidFill>
                  <a:schemeClr val="hlink"/>
                </a:solidFill>
                <a:uFill>
                  <a:noFill/>
                </a:uFill>
                <a:hlinkClick r:id="rId4"/>
              </a:rPr>
              <a:t>Medium shot young gentleman with suit</a:t>
            </a:r>
            <a:endParaRPr/>
          </a:p>
          <a:p>
            <a:pPr indent="0" lvl="0" marL="0" rtl="0" algn="l">
              <a:spcBef>
                <a:spcPts val="1000"/>
              </a:spcBef>
              <a:spcAft>
                <a:spcPts val="0"/>
              </a:spcAft>
              <a:buNone/>
            </a:pPr>
            <a:r>
              <a:rPr lang="en" sz="2500">
                <a:latin typeface="Alata"/>
                <a:ea typeface="Alata"/>
                <a:cs typeface="Alata"/>
                <a:sym typeface="Alata"/>
              </a:rPr>
              <a:t>VECTORS:</a:t>
            </a:r>
            <a:endParaRPr sz="2500">
              <a:latin typeface="Alata"/>
              <a:ea typeface="Alata"/>
              <a:cs typeface="Alata"/>
              <a:sym typeface="Alata"/>
            </a:endParaRPr>
          </a:p>
          <a:p>
            <a:pPr indent="-317500" lvl="0" marL="457200" rtl="0" algn="l">
              <a:spcBef>
                <a:spcPts val="1000"/>
              </a:spcBef>
              <a:spcAft>
                <a:spcPts val="0"/>
              </a:spcAft>
              <a:buSzPts val="1400"/>
              <a:buChar char="●"/>
            </a:pPr>
            <a:r>
              <a:rPr lang="en">
                <a:solidFill>
                  <a:schemeClr val="hlink"/>
                </a:solidFill>
                <a:uFill>
                  <a:noFill/>
                </a:uFill>
                <a:hlinkClick r:id="rId5"/>
              </a:rPr>
              <a:t>Hand drawn spy illustration I</a:t>
            </a:r>
            <a:endParaRPr/>
          </a:p>
          <a:p>
            <a:pPr indent="-317500" lvl="0" marL="457200" rtl="0" algn="l">
              <a:spcBef>
                <a:spcPts val="0"/>
              </a:spcBef>
              <a:spcAft>
                <a:spcPts val="0"/>
              </a:spcAft>
              <a:buSzPts val="1400"/>
              <a:buChar char="●"/>
            </a:pPr>
            <a:r>
              <a:rPr lang="en">
                <a:solidFill>
                  <a:schemeClr val="hlink"/>
                </a:solidFill>
                <a:uFill>
                  <a:noFill/>
                </a:uFill>
                <a:hlinkClick r:id="rId6"/>
              </a:rPr>
              <a:t>Hand drawn spy illustration II</a:t>
            </a:r>
            <a:endParaRPr/>
          </a:p>
          <a:p>
            <a:pPr indent="-317500" lvl="0" marL="457200" rtl="0" algn="l">
              <a:spcBef>
                <a:spcPts val="0"/>
              </a:spcBef>
              <a:spcAft>
                <a:spcPts val="0"/>
              </a:spcAft>
              <a:buSzPts val="1400"/>
              <a:buChar char="●"/>
            </a:pPr>
            <a:r>
              <a:rPr lang="en">
                <a:solidFill>
                  <a:schemeClr val="hlink"/>
                </a:solidFill>
                <a:uFill>
                  <a:noFill/>
                </a:uFill>
                <a:hlinkClick r:id="rId7"/>
              </a:rPr>
              <a:t>Spy flat concept</a:t>
            </a:r>
            <a:endParaRPr/>
          </a:p>
          <a:p>
            <a:pPr indent="-317500" lvl="0" marL="457200" rtl="0" algn="l">
              <a:spcBef>
                <a:spcPts val="0"/>
              </a:spcBef>
              <a:spcAft>
                <a:spcPts val="0"/>
              </a:spcAft>
              <a:buSzPts val="1400"/>
              <a:buChar char="●"/>
            </a:pPr>
            <a:r>
              <a:rPr lang="en">
                <a:solidFill>
                  <a:schemeClr val="hlink"/>
                </a:solidFill>
                <a:uFill>
                  <a:noFill/>
                </a:uFill>
                <a:hlinkClick r:id="rId8"/>
              </a:rPr>
              <a:t>Hand drawn spies illustration</a:t>
            </a:r>
            <a:endParaRPr/>
          </a:p>
          <a:p>
            <a:pPr indent="-317500" lvl="0" marL="457200" rtl="0" algn="l">
              <a:spcBef>
                <a:spcPts val="0"/>
              </a:spcBef>
              <a:spcAft>
                <a:spcPts val="0"/>
              </a:spcAft>
              <a:buSzPts val="1400"/>
              <a:buChar char="●"/>
            </a:pPr>
            <a:r>
              <a:rPr lang="en">
                <a:solidFill>
                  <a:schemeClr val="hlink"/>
                </a:solidFill>
                <a:uFill>
                  <a:noFill/>
                </a:uFill>
                <a:hlinkClick r:id="rId9"/>
              </a:rPr>
              <a:t>Set of black ink spots in flat style I</a:t>
            </a:r>
            <a:endParaRPr/>
          </a:p>
          <a:p>
            <a:pPr indent="-317500" lvl="0" marL="457200" rtl="0" algn="l">
              <a:spcBef>
                <a:spcPts val="0"/>
              </a:spcBef>
              <a:spcAft>
                <a:spcPts val="0"/>
              </a:spcAft>
              <a:buSzPts val="1400"/>
              <a:buChar char="●"/>
            </a:pPr>
            <a:r>
              <a:rPr lang="en">
                <a:solidFill>
                  <a:schemeClr val="hlink"/>
                </a:solidFill>
                <a:uFill>
                  <a:noFill/>
                </a:uFill>
                <a:hlinkClick r:id="rId10"/>
              </a:rPr>
              <a:t>Set of black ink spots in flat style II</a:t>
            </a:r>
            <a:endParaRPr/>
          </a:p>
        </p:txBody>
      </p:sp>
      <p:grpSp>
        <p:nvGrpSpPr>
          <p:cNvPr id="6889" name="Google Shape;6889;p42"/>
          <p:cNvGrpSpPr/>
          <p:nvPr/>
        </p:nvGrpSpPr>
        <p:grpSpPr>
          <a:xfrm rot="-2700000">
            <a:off x="5173123" y="1557821"/>
            <a:ext cx="5263599" cy="6101378"/>
            <a:chOff x="5189392" y="-723039"/>
            <a:chExt cx="5263649" cy="6101437"/>
          </a:xfrm>
        </p:grpSpPr>
        <p:sp>
          <p:nvSpPr>
            <p:cNvPr id="6890" name="Google Shape;6890;p42"/>
            <p:cNvSpPr/>
            <p:nvPr/>
          </p:nvSpPr>
          <p:spPr>
            <a:xfrm rot="5400000">
              <a:off x="4105413" y="2226020"/>
              <a:ext cx="4236357" cy="2068399"/>
            </a:xfrm>
            <a:custGeom>
              <a:rect b="b" l="l" r="r" t="t"/>
              <a:pathLst>
                <a:path extrusionOk="0" h="14065" w="28807">
                  <a:moveTo>
                    <a:pt x="27075" y="0"/>
                  </a:moveTo>
                  <a:cubicBezTo>
                    <a:pt x="27017" y="1703"/>
                    <a:pt x="26657" y="3398"/>
                    <a:pt x="25992" y="4982"/>
                  </a:cubicBezTo>
                  <a:cubicBezTo>
                    <a:pt x="25330" y="6557"/>
                    <a:pt x="24346" y="8016"/>
                    <a:pt x="23122" y="9240"/>
                  </a:cubicBezTo>
                  <a:cubicBezTo>
                    <a:pt x="21899" y="10468"/>
                    <a:pt x="20423" y="11460"/>
                    <a:pt x="18827" y="12200"/>
                  </a:cubicBezTo>
                  <a:cubicBezTo>
                    <a:pt x="18029" y="12576"/>
                    <a:pt x="17194" y="12857"/>
                    <a:pt x="16342" y="13068"/>
                  </a:cubicBezTo>
                  <a:cubicBezTo>
                    <a:pt x="15912" y="13167"/>
                    <a:pt x="15478" y="13250"/>
                    <a:pt x="15044" y="13312"/>
                  </a:cubicBezTo>
                  <a:cubicBezTo>
                    <a:pt x="14610" y="13374"/>
                    <a:pt x="14172" y="13411"/>
                    <a:pt x="13734" y="13424"/>
                  </a:cubicBezTo>
                  <a:cubicBezTo>
                    <a:pt x="13588" y="13429"/>
                    <a:pt x="13443" y="13431"/>
                    <a:pt x="13297" y="13431"/>
                  </a:cubicBezTo>
                  <a:cubicBezTo>
                    <a:pt x="11684" y="13431"/>
                    <a:pt x="10063" y="13117"/>
                    <a:pt x="8554" y="12514"/>
                  </a:cubicBezTo>
                  <a:cubicBezTo>
                    <a:pt x="6912" y="11861"/>
                    <a:pt x="5391" y="10877"/>
                    <a:pt x="4109" y="9637"/>
                  </a:cubicBezTo>
                  <a:cubicBezTo>
                    <a:pt x="2824" y="8401"/>
                    <a:pt x="1778" y="6908"/>
                    <a:pt x="1071" y="5267"/>
                  </a:cubicBezTo>
                  <a:cubicBezTo>
                    <a:pt x="719" y="4440"/>
                    <a:pt x="455" y="3580"/>
                    <a:pt x="289" y="2696"/>
                  </a:cubicBezTo>
                  <a:cubicBezTo>
                    <a:pt x="132" y="1815"/>
                    <a:pt x="74" y="914"/>
                    <a:pt x="124" y="17"/>
                  </a:cubicBezTo>
                  <a:lnTo>
                    <a:pt x="124" y="17"/>
                  </a:lnTo>
                  <a:lnTo>
                    <a:pt x="79" y="25"/>
                  </a:lnTo>
                  <a:cubicBezTo>
                    <a:pt x="0" y="926"/>
                    <a:pt x="33" y="1840"/>
                    <a:pt x="174" y="2733"/>
                  </a:cubicBezTo>
                  <a:cubicBezTo>
                    <a:pt x="310" y="3626"/>
                    <a:pt x="554" y="4510"/>
                    <a:pt x="889" y="5354"/>
                  </a:cubicBezTo>
                  <a:cubicBezTo>
                    <a:pt x="1563" y="7045"/>
                    <a:pt x="2584" y="8587"/>
                    <a:pt x="3865" y="9889"/>
                  </a:cubicBezTo>
                  <a:cubicBezTo>
                    <a:pt x="5143" y="11191"/>
                    <a:pt x="6685" y="12245"/>
                    <a:pt x="8368" y="12977"/>
                  </a:cubicBezTo>
                  <a:cubicBezTo>
                    <a:pt x="10019" y="13686"/>
                    <a:pt x="11817" y="14065"/>
                    <a:pt x="13626" y="14065"/>
                  </a:cubicBezTo>
                  <a:cubicBezTo>
                    <a:pt x="13665" y="14065"/>
                    <a:pt x="13703" y="14065"/>
                    <a:pt x="13742" y="14064"/>
                  </a:cubicBezTo>
                  <a:cubicBezTo>
                    <a:pt x="14209" y="14060"/>
                    <a:pt x="14668" y="14036"/>
                    <a:pt x="15127" y="13982"/>
                  </a:cubicBezTo>
                  <a:cubicBezTo>
                    <a:pt x="15586" y="13928"/>
                    <a:pt x="16041" y="13858"/>
                    <a:pt x="16495" y="13763"/>
                  </a:cubicBezTo>
                  <a:cubicBezTo>
                    <a:pt x="16611" y="13734"/>
                    <a:pt x="16719" y="13709"/>
                    <a:pt x="16834" y="13684"/>
                  </a:cubicBezTo>
                  <a:lnTo>
                    <a:pt x="17004" y="13643"/>
                  </a:lnTo>
                  <a:lnTo>
                    <a:pt x="17169" y="13597"/>
                  </a:lnTo>
                  <a:cubicBezTo>
                    <a:pt x="17281" y="13564"/>
                    <a:pt x="17397" y="13535"/>
                    <a:pt x="17504" y="13502"/>
                  </a:cubicBezTo>
                  <a:lnTo>
                    <a:pt x="17835" y="13399"/>
                  </a:lnTo>
                  <a:cubicBezTo>
                    <a:pt x="18281" y="13258"/>
                    <a:pt x="18715" y="13109"/>
                    <a:pt x="19141" y="12940"/>
                  </a:cubicBezTo>
                  <a:cubicBezTo>
                    <a:pt x="20857" y="12262"/>
                    <a:pt x="22482" y="11303"/>
                    <a:pt x="23883" y="10050"/>
                  </a:cubicBezTo>
                  <a:cubicBezTo>
                    <a:pt x="25280" y="8806"/>
                    <a:pt x="26450" y="7276"/>
                    <a:pt x="27281" y="5577"/>
                  </a:cubicBezTo>
                  <a:cubicBezTo>
                    <a:pt x="28121" y="3874"/>
                    <a:pt x="28629" y="2009"/>
                    <a:pt x="28807" y="120"/>
                  </a:cubicBezTo>
                  <a:lnTo>
                    <a:pt x="270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2"/>
            <p:cNvSpPr/>
            <p:nvPr/>
          </p:nvSpPr>
          <p:spPr>
            <a:xfrm rot="5400000">
              <a:off x="6366244" y="741278"/>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2"/>
            <p:cNvSpPr/>
            <p:nvPr/>
          </p:nvSpPr>
          <p:spPr>
            <a:xfrm rot="5400000">
              <a:off x="6176038" y="69652"/>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2"/>
            <p:cNvSpPr/>
            <p:nvPr/>
          </p:nvSpPr>
          <p:spPr>
            <a:xfrm rot="5400000">
              <a:off x="5422100" y="-248182"/>
              <a:ext cx="4229740" cy="3280026"/>
            </a:xfrm>
            <a:custGeom>
              <a:rect b="b" l="l" r="r" t="t"/>
              <a:pathLst>
                <a:path extrusionOk="0" h="22304" w="28762">
                  <a:moveTo>
                    <a:pt x="15100" y="0"/>
                  </a:moveTo>
                  <a:cubicBezTo>
                    <a:pt x="14774" y="0"/>
                    <a:pt x="14448" y="12"/>
                    <a:pt x="14123" y="37"/>
                  </a:cubicBezTo>
                  <a:cubicBezTo>
                    <a:pt x="13027" y="115"/>
                    <a:pt x="11944" y="330"/>
                    <a:pt x="10894" y="661"/>
                  </a:cubicBezTo>
                  <a:cubicBezTo>
                    <a:pt x="10365" y="830"/>
                    <a:pt x="9856" y="1017"/>
                    <a:pt x="9348" y="1236"/>
                  </a:cubicBezTo>
                  <a:cubicBezTo>
                    <a:pt x="8844" y="1451"/>
                    <a:pt x="8347" y="1690"/>
                    <a:pt x="7864" y="1955"/>
                  </a:cubicBezTo>
                  <a:cubicBezTo>
                    <a:pt x="6900" y="2480"/>
                    <a:pt x="5983" y="3113"/>
                    <a:pt x="5148" y="3840"/>
                  </a:cubicBezTo>
                  <a:cubicBezTo>
                    <a:pt x="4308" y="4568"/>
                    <a:pt x="3552" y="5390"/>
                    <a:pt x="2899" y="6296"/>
                  </a:cubicBezTo>
                  <a:cubicBezTo>
                    <a:pt x="2241" y="7197"/>
                    <a:pt x="1696" y="8181"/>
                    <a:pt x="1261" y="9210"/>
                  </a:cubicBezTo>
                  <a:cubicBezTo>
                    <a:pt x="389" y="11269"/>
                    <a:pt x="1" y="13522"/>
                    <a:pt x="46" y="15763"/>
                  </a:cubicBezTo>
                  <a:cubicBezTo>
                    <a:pt x="96" y="18000"/>
                    <a:pt x="575" y="20220"/>
                    <a:pt x="1381" y="22303"/>
                  </a:cubicBezTo>
                  <a:lnTo>
                    <a:pt x="2990" y="21646"/>
                  </a:lnTo>
                  <a:cubicBezTo>
                    <a:pt x="2175" y="19765"/>
                    <a:pt x="1658" y="17752"/>
                    <a:pt x="1534" y="15705"/>
                  </a:cubicBezTo>
                  <a:cubicBezTo>
                    <a:pt x="1410" y="13663"/>
                    <a:pt x="1683" y="11592"/>
                    <a:pt x="2415" y="9669"/>
                  </a:cubicBezTo>
                  <a:cubicBezTo>
                    <a:pt x="2775" y="8706"/>
                    <a:pt x="3246" y="7788"/>
                    <a:pt x="3816" y="6928"/>
                  </a:cubicBezTo>
                  <a:cubicBezTo>
                    <a:pt x="4387" y="6073"/>
                    <a:pt x="5061" y="5283"/>
                    <a:pt x="5813" y="4572"/>
                  </a:cubicBezTo>
                  <a:cubicBezTo>
                    <a:pt x="7322" y="3154"/>
                    <a:pt x="9158" y="2067"/>
                    <a:pt x="11130" y="1368"/>
                  </a:cubicBezTo>
                  <a:cubicBezTo>
                    <a:pt x="12118" y="1029"/>
                    <a:pt x="13147" y="802"/>
                    <a:pt x="14185" y="694"/>
                  </a:cubicBezTo>
                  <a:cubicBezTo>
                    <a:pt x="14609" y="649"/>
                    <a:pt x="15034" y="626"/>
                    <a:pt x="15459" y="626"/>
                  </a:cubicBezTo>
                  <a:cubicBezTo>
                    <a:pt x="16080" y="626"/>
                    <a:pt x="16701" y="674"/>
                    <a:pt x="17319" y="764"/>
                  </a:cubicBezTo>
                  <a:cubicBezTo>
                    <a:pt x="19390" y="1074"/>
                    <a:pt x="21391" y="1901"/>
                    <a:pt x="23106" y="3137"/>
                  </a:cubicBezTo>
                  <a:cubicBezTo>
                    <a:pt x="24822" y="4365"/>
                    <a:pt x="26261" y="5998"/>
                    <a:pt x="27249" y="7879"/>
                  </a:cubicBezTo>
                  <a:cubicBezTo>
                    <a:pt x="27745" y="8822"/>
                    <a:pt x="28121" y="9822"/>
                    <a:pt x="28361" y="10864"/>
                  </a:cubicBezTo>
                  <a:cubicBezTo>
                    <a:pt x="28597" y="11902"/>
                    <a:pt x="28696" y="12968"/>
                    <a:pt x="28630" y="14039"/>
                  </a:cubicBezTo>
                  <a:lnTo>
                    <a:pt x="28671" y="14047"/>
                  </a:lnTo>
                  <a:cubicBezTo>
                    <a:pt x="28762" y="12973"/>
                    <a:pt x="28696" y="11885"/>
                    <a:pt x="28485" y="10831"/>
                  </a:cubicBezTo>
                  <a:cubicBezTo>
                    <a:pt x="28274" y="9777"/>
                    <a:pt x="27914" y="8747"/>
                    <a:pt x="27439" y="7776"/>
                  </a:cubicBezTo>
                  <a:cubicBezTo>
                    <a:pt x="26488" y="5841"/>
                    <a:pt x="25062" y="4130"/>
                    <a:pt x="23334" y="2815"/>
                  </a:cubicBezTo>
                  <a:cubicBezTo>
                    <a:pt x="22466" y="2162"/>
                    <a:pt x="21523" y="1595"/>
                    <a:pt x="20527" y="1157"/>
                  </a:cubicBezTo>
                  <a:cubicBezTo>
                    <a:pt x="19530" y="715"/>
                    <a:pt x="18480" y="392"/>
                    <a:pt x="17401" y="202"/>
                  </a:cubicBezTo>
                  <a:cubicBezTo>
                    <a:pt x="16645" y="68"/>
                    <a:pt x="15873" y="0"/>
                    <a:pt x="151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42"/>
          <p:cNvGrpSpPr/>
          <p:nvPr/>
        </p:nvGrpSpPr>
        <p:grpSpPr>
          <a:xfrm>
            <a:off x="3786800" y="1616733"/>
            <a:ext cx="6375958" cy="4158210"/>
            <a:chOff x="3786800" y="1616733"/>
            <a:chExt cx="6375958" cy="4158210"/>
          </a:xfrm>
        </p:grpSpPr>
        <p:grpSp>
          <p:nvGrpSpPr>
            <p:cNvPr id="6895" name="Google Shape;6895;p42"/>
            <p:cNvGrpSpPr/>
            <p:nvPr/>
          </p:nvGrpSpPr>
          <p:grpSpPr>
            <a:xfrm rot="-1055573">
              <a:off x="6054267" y="2103554"/>
              <a:ext cx="3714083" cy="3184568"/>
              <a:chOff x="5378950" y="2687000"/>
              <a:chExt cx="396800" cy="340225"/>
            </a:xfrm>
          </p:grpSpPr>
          <p:sp>
            <p:nvSpPr>
              <p:cNvPr id="6896" name="Google Shape;6896;p42"/>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2"/>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2"/>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2"/>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2"/>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42"/>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2"/>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2"/>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42"/>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42"/>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2"/>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2"/>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2"/>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2"/>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2"/>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2"/>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42"/>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2"/>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2"/>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2"/>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2"/>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2"/>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42"/>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2"/>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2"/>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2"/>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2"/>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2"/>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2"/>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2"/>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2"/>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2"/>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2"/>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42"/>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2"/>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2"/>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2"/>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2"/>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2"/>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2"/>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2"/>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2"/>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2"/>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2"/>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2"/>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42"/>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2"/>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2"/>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2"/>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2"/>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2"/>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42"/>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42"/>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2"/>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2"/>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2"/>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2"/>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2"/>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2"/>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42"/>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42"/>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2"/>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2"/>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2"/>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2"/>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2"/>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2"/>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2"/>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2"/>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2"/>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2"/>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42"/>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2"/>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42"/>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42"/>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42"/>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42"/>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42"/>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42"/>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42"/>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42"/>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2"/>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2"/>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2"/>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2"/>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2"/>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2"/>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42"/>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2"/>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2"/>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2"/>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2"/>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42"/>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42"/>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42"/>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2"/>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42"/>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42"/>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42"/>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42"/>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42"/>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42"/>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42"/>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42"/>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42"/>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42"/>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42"/>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42"/>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42"/>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42"/>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42"/>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42"/>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42"/>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42"/>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42"/>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42"/>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42"/>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2"/>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42"/>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42"/>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42"/>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42"/>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42"/>
            <p:cNvGrpSpPr/>
            <p:nvPr/>
          </p:nvGrpSpPr>
          <p:grpSpPr>
            <a:xfrm flipH="1">
              <a:off x="3786800" y="3226188"/>
              <a:ext cx="2657450" cy="1534822"/>
              <a:chOff x="3488500" y="2199825"/>
              <a:chExt cx="2657450" cy="1534822"/>
            </a:xfrm>
          </p:grpSpPr>
          <p:sp>
            <p:nvSpPr>
              <p:cNvPr id="7019" name="Google Shape;7019;p42"/>
              <p:cNvSpPr/>
              <p:nvPr/>
            </p:nvSpPr>
            <p:spPr>
              <a:xfrm>
                <a:off x="4812919" y="2924897"/>
                <a:ext cx="510649" cy="378609"/>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42"/>
              <p:cNvSpPr/>
              <p:nvPr/>
            </p:nvSpPr>
            <p:spPr>
              <a:xfrm>
                <a:off x="5279365" y="3296332"/>
                <a:ext cx="1435" cy="143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42"/>
              <p:cNvSpPr/>
              <p:nvPr/>
            </p:nvSpPr>
            <p:spPr>
              <a:xfrm>
                <a:off x="3965567" y="3065262"/>
                <a:ext cx="631493" cy="231643"/>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2"/>
              <p:cNvSpPr/>
              <p:nvPr/>
            </p:nvSpPr>
            <p:spPr>
              <a:xfrm>
                <a:off x="4547117" y="3056650"/>
                <a:ext cx="206671" cy="113382"/>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42"/>
              <p:cNvSpPr/>
              <p:nvPr/>
            </p:nvSpPr>
            <p:spPr>
              <a:xfrm>
                <a:off x="4743455" y="3319008"/>
                <a:ext cx="120845" cy="120271"/>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42"/>
              <p:cNvSpPr/>
              <p:nvPr/>
            </p:nvSpPr>
            <p:spPr>
              <a:xfrm>
                <a:off x="4842485" y="2715355"/>
                <a:ext cx="105919" cy="98456"/>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42"/>
              <p:cNvSpPr/>
              <p:nvPr/>
            </p:nvSpPr>
            <p:spPr>
              <a:xfrm>
                <a:off x="4467606" y="2818117"/>
                <a:ext cx="78650" cy="15873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42"/>
              <p:cNvSpPr/>
              <p:nvPr/>
            </p:nvSpPr>
            <p:spPr>
              <a:xfrm>
                <a:off x="5424035" y="2691244"/>
                <a:ext cx="89270" cy="15184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2"/>
              <p:cNvSpPr/>
              <p:nvPr/>
            </p:nvSpPr>
            <p:spPr>
              <a:xfrm>
                <a:off x="4563765" y="2809793"/>
                <a:ext cx="124863" cy="111947"/>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42"/>
              <p:cNvSpPr/>
              <p:nvPr/>
            </p:nvSpPr>
            <p:spPr>
              <a:xfrm>
                <a:off x="4279018" y="3071002"/>
                <a:ext cx="183994" cy="9558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42"/>
              <p:cNvSpPr/>
              <p:nvPr/>
            </p:nvSpPr>
            <p:spPr>
              <a:xfrm>
                <a:off x="4611128" y="3648821"/>
                <a:ext cx="76353" cy="85826"/>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2"/>
              <p:cNvSpPr/>
              <p:nvPr/>
            </p:nvSpPr>
            <p:spPr>
              <a:xfrm>
                <a:off x="5483740" y="3201033"/>
                <a:ext cx="57983" cy="87835"/>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2"/>
              <p:cNvSpPr/>
              <p:nvPr/>
            </p:nvSpPr>
            <p:spPr>
              <a:xfrm>
                <a:off x="3882611" y="2680623"/>
                <a:ext cx="130604" cy="86113"/>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42"/>
              <p:cNvSpPr/>
              <p:nvPr/>
            </p:nvSpPr>
            <p:spPr>
              <a:xfrm>
                <a:off x="4553145" y="2554324"/>
                <a:ext cx="64298" cy="6602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42"/>
              <p:cNvSpPr/>
              <p:nvPr/>
            </p:nvSpPr>
            <p:spPr>
              <a:xfrm>
                <a:off x="5397914" y="2977139"/>
                <a:ext cx="143808" cy="46501"/>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42"/>
              <p:cNvSpPr/>
              <p:nvPr/>
            </p:nvSpPr>
            <p:spPr>
              <a:xfrm>
                <a:off x="3662161" y="3220552"/>
                <a:ext cx="92428" cy="47936"/>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42"/>
              <p:cNvSpPr/>
              <p:nvPr/>
            </p:nvSpPr>
            <p:spPr>
              <a:xfrm>
                <a:off x="5119195" y="2751523"/>
                <a:ext cx="63149" cy="49084"/>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42"/>
              <p:cNvSpPr/>
              <p:nvPr/>
            </p:nvSpPr>
            <p:spPr>
              <a:xfrm>
                <a:off x="4048809" y="2390709"/>
                <a:ext cx="64298" cy="55973"/>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42"/>
              <p:cNvSpPr/>
              <p:nvPr/>
            </p:nvSpPr>
            <p:spPr>
              <a:xfrm>
                <a:off x="5109435" y="2550592"/>
                <a:ext cx="52529" cy="59131"/>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42"/>
              <p:cNvSpPr/>
              <p:nvPr/>
            </p:nvSpPr>
            <p:spPr>
              <a:xfrm>
                <a:off x="4466458" y="2718513"/>
                <a:ext cx="43056" cy="68029"/>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42"/>
              <p:cNvSpPr/>
              <p:nvPr/>
            </p:nvSpPr>
            <p:spPr>
              <a:xfrm>
                <a:off x="4309732" y="2882702"/>
                <a:ext cx="97594" cy="31575"/>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42"/>
              <p:cNvSpPr/>
              <p:nvPr/>
            </p:nvSpPr>
            <p:spPr>
              <a:xfrm>
                <a:off x="3559687" y="2762431"/>
                <a:ext cx="53677" cy="91567"/>
              </a:xfrm>
              <a:custGeom>
                <a:rect b="b" l="l" r="r" t="t"/>
                <a:pathLst>
                  <a:path extrusionOk="0" h="319" w="187">
                    <a:moveTo>
                      <a:pt x="187" y="0"/>
                    </a:moveTo>
                    <a:cubicBezTo>
                      <a:pt x="67" y="104"/>
                      <a:pt x="30" y="207"/>
                      <a:pt x="1" y="319"/>
                    </a:cubicBezTo>
                    <a:cubicBezTo>
                      <a:pt x="92" y="248"/>
                      <a:pt x="154" y="153"/>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42"/>
              <p:cNvSpPr/>
              <p:nvPr/>
            </p:nvSpPr>
            <p:spPr>
              <a:xfrm>
                <a:off x="4312028" y="2928629"/>
                <a:ext cx="37028" cy="53964"/>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42"/>
              <p:cNvSpPr/>
              <p:nvPr/>
            </p:nvSpPr>
            <p:spPr>
              <a:xfrm>
                <a:off x="4523292" y="3474012"/>
                <a:ext cx="44205" cy="45640"/>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42"/>
              <p:cNvSpPr/>
              <p:nvPr/>
            </p:nvSpPr>
            <p:spPr>
              <a:xfrm>
                <a:off x="3977335" y="3324462"/>
                <a:ext cx="89270" cy="24399"/>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2"/>
              <p:cNvSpPr/>
              <p:nvPr/>
            </p:nvSpPr>
            <p:spPr>
              <a:xfrm>
                <a:off x="4359677" y="2672299"/>
                <a:ext cx="38177" cy="39612"/>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2"/>
              <p:cNvSpPr/>
              <p:nvPr/>
            </p:nvSpPr>
            <p:spPr>
              <a:xfrm>
                <a:off x="4266962" y="2698420"/>
                <a:ext cx="37028" cy="32149"/>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42"/>
              <p:cNvSpPr/>
              <p:nvPr/>
            </p:nvSpPr>
            <p:spPr>
              <a:xfrm>
                <a:off x="4689778" y="2858303"/>
                <a:ext cx="35593" cy="35019"/>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42"/>
              <p:cNvSpPr/>
              <p:nvPr/>
            </p:nvSpPr>
            <p:spPr>
              <a:xfrm>
                <a:off x="4107940" y="2821849"/>
                <a:ext cx="50232" cy="31575"/>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42"/>
              <p:cNvSpPr/>
              <p:nvPr/>
            </p:nvSpPr>
            <p:spPr>
              <a:xfrm>
                <a:off x="4860282" y="2402478"/>
                <a:ext cx="39612" cy="30427"/>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42"/>
              <p:cNvSpPr/>
              <p:nvPr/>
            </p:nvSpPr>
            <p:spPr>
              <a:xfrm>
                <a:off x="5573585" y="2839645"/>
                <a:ext cx="34732" cy="62001"/>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42"/>
              <p:cNvSpPr/>
              <p:nvPr/>
            </p:nvSpPr>
            <p:spPr>
              <a:xfrm>
                <a:off x="5529667" y="2518443"/>
                <a:ext cx="25260" cy="34158"/>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42"/>
              <p:cNvSpPr/>
              <p:nvPr/>
            </p:nvSpPr>
            <p:spPr>
              <a:xfrm>
                <a:off x="5143881" y="3386463"/>
                <a:ext cx="28991" cy="28991"/>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2"/>
              <p:cNvSpPr/>
              <p:nvPr/>
            </p:nvSpPr>
            <p:spPr>
              <a:xfrm>
                <a:off x="4227924" y="2353106"/>
                <a:ext cx="28704" cy="35880"/>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2"/>
              <p:cNvSpPr/>
              <p:nvPr/>
            </p:nvSpPr>
            <p:spPr>
              <a:xfrm>
                <a:off x="5107139" y="3526254"/>
                <a:ext cx="24112" cy="27843"/>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42"/>
              <p:cNvSpPr/>
              <p:nvPr/>
            </p:nvSpPr>
            <p:spPr>
              <a:xfrm>
                <a:off x="4456985" y="2681771"/>
                <a:ext cx="24973" cy="2813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42"/>
              <p:cNvSpPr/>
              <p:nvPr/>
            </p:nvSpPr>
            <p:spPr>
              <a:xfrm>
                <a:off x="4142385" y="3387899"/>
                <a:ext cx="25260" cy="20380"/>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42"/>
              <p:cNvSpPr/>
              <p:nvPr/>
            </p:nvSpPr>
            <p:spPr>
              <a:xfrm>
                <a:off x="5136992" y="3309249"/>
                <a:ext cx="24973" cy="20667"/>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42"/>
              <p:cNvSpPr/>
              <p:nvPr/>
            </p:nvSpPr>
            <p:spPr>
              <a:xfrm>
                <a:off x="4246869" y="2473952"/>
                <a:ext cx="24112" cy="22963"/>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42"/>
              <p:cNvSpPr/>
              <p:nvPr/>
            </p:nvSpPr>
            <p:spPr>
              <a:xfrm>
                <a:off x="4066606" y="2790848"/>
                <a:ext cx="23825" cy="20954"/>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42"/>
              <p:cNvSpPr/>
              <p:nvPr/>
            </p:nvSpPr>
            <p:spPr>
              <a:xfrm>
                <a:off x="5116612" y="3573903"/>
                <a:ext cx="21815" cy="20667"/>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42"/>
              <p:cNvSpPr/>
              <p:nvPr/>
            </p:nvSpPr>
            <p:spPr>
              <a:xfrm>
                <a:off x="4766705" y="2938101"/>
                <a:ext cx="21528" cy="18084"/>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42"/>
              <p:cNvSpPr/>
              <p:nvPr/>
            </p:nvSpPr>
            <p:spPr>
              <a:xfrm>
                <a:off x="5311227" y="2692105"/>
                <a:ext cx="22963" cy="19806"/>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42"/>
              <p:cNvSpPr/>
              <p:nvPr/>
            </p:nvSpPr>
            <p:spPr>
              <a:xfrm>
                <a:off x="5383562" y="2787116"/>
                <a:ext cx="20667" cy="18371"/>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42"/>
              <p:cNvSpPr/>
              <p:nvPr/>
            </p:nvSpPr>
            <p:spPr>
              <a:xfrm>
                <a:off x="4694083" y="3321304"/>
                <a:ext cx="21528" cy="16361"/>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42"/>
              <p:cNvSpPr/>
              <p:nvPr/>
            </p:nvSpPr>
            <p:spPr>
              <a:xfrm>
                <a:off x="5221095" y="2848831"/>
                <a:ext cx="32436" cy="17223"/>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2"/>
              <p:cNvSpPr/>
              <p:nvPr/>
            </p:nvSpPr>
            <p:spPr>
              <a:xfrm>
                <a:off x="4258638" y="2540546"/>
                <a:ext cx="19232" cy="16936"/>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42"/>
              <p:cNvSpPr/>
              <p:nvPr/>
            </p:nvSpPr>
            <p:spPr>
              <a:xfrm>
                <a:off x="5013563" y="2586760"/>
                <a:ext cx="16648" cy="22963"/>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42"/>
              <p:cNvSpPr/>
              <p:nvPr/>
            </p:nvSpPr>
            <p:spPr>
              <a:xfrm>
                <a:off x="5279365" y="3297480"/>
                <a:ext cx="19232" cy="20667"/>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42"/>
              <p:cNvSpPr/>
              <p:nvPr/>
            </p:nvSpPr>
            <p:spPr>
              <a:xfrm>
                <a:off x="5279365" y="3296332"/>
                <a:ext cx="1435" cy="143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42"/>
              <p:cNvSpPr/>
              <p:nvPr/>
            </p:nvSpPr>
            <p:spPr>
              <a:xfrm>
                <a:off x="5136992" y="2852562"/>
                <a:ext cx="13204" cy="12056"/>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42"/>
              <p:cNvSpPr/>
              <p:nvPr/>
            </p:nvSpPr>
            <p:spPr>
              <a:xfrm>
                <a:off x="5211623" y="2960491"/>
                <a:ext cx="27556" cy="15787"/>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42"/>
              <p:cNvSpPr/>
              <p:nvPr/>
            </p:nvSpPr>
            <p:spPr>
              <a:xfrm>
                <a:off x="4708435" y="3345990"/>
                <a:ext cx="16936" cy="12343"/>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42"/>
              <p:cNvSpPr/>
              <p:nvPr/>
            </p:nvSpPr>
            <p:spPr>
              <a:xfrm>
                <a:off x="5136992" y="3348574"/>
                <a:ext cx="15500" cy="16936"/>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42"/>
              <p:cNvSpPr/>
              <p:nvPr/>
            </p:nvSpPr>
            <p:spPr>
              <a:xfrm>
                <a:off x="5127519" y="3452770"/>
                <a:ext cx="16648" cy="16074"/>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42"/>
              <p:cNvSpPr/>
              <p:nvPr/>
            </p:nvSpPr>
            <p:spPr>
              <a:xfrm>
                <a:off x="4458133" y="3521948"/>
                <a:ext cx="15787" cy="14352"/>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42"/>
              <p:cNvSpPr/>
              <p:nvPr/>
            </p:nvSpPr>
            <p:spPr>
              <a:xfrm>
                <a:off x="5688689" y="3000964"/>
                <a:ext cx="14639" cy="1263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42"/>
              <p:cNvSpPr/>
              <p:nvPr/>
            </p:nvSpPr>
            <p:spPr>
              <a:xfrm>
                <a:off x="3969011" y="2304883"/>
                <a:ext cx="12343" cy="1119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42"/>
              <p:cNvSpPr/>
              <p:nvPr/>
            </p:nvSpPr>
            <p:spPr>
              <a:xfrm>
                <a:off x="4241990" y="2893035"/>
                <a:ext cx="14639" cy="12056"/>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42"/>
              <p:cNvSpPr/>
              <p:nvPr/>
            </p:nvSpPr>
            <p:spPr>
              <a:xfrm>
                <a:off x="4956441" y="2854859"/>
                <a:ext cx="287" cy="287"/>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42"/>
              <p:cNvSpPr/>
              <p:nvPr/>
            </p:nvSpPr>
            <p:spPr>
              <a:xfrm>
                <a:off x="4954145" y="2854859"/>
                <a:ext cx="16936" cy="20667"/>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42"/>
              <p:cNvSpPr/>
              <p:nvPr/>
            </p:nvSpPr>
            <p:spPr>
              <a:xfrm>
                <a:off x="4424836" y="3455354"/>
                <a:ext cx="12056" cy="10908"/>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42"/>
              <p:cNvSpPr/>
              <p:nvPr/>
            </p:nvSpPr>
            <p:spPr>
              <a:xfrm>
                <a:off x="4392687" y="2622353"/>
                <a:ext cx="12343" cy="12056"/>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42"/>
              <p:cNvSpPr/>
              <p:nvPr/>
            </p:nvSpPr>
            <p:spPr>
              <a:xfrm>
                <a:off x="5721987" y="2833617"/>
                <a:ext cx="6028" cy="6315"/>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2"/>
              <p:cNvSpPr/>
              <p:nvPr/>
            </p:nvSpPr>
            <p:spPr>
              <a:xfrm>
                <a:off x="4544821" y="2739754"/>
                <a:ext cx="7176" cy="7463"/>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2"/>
              <p:cNvSpPr/>
              <p:nvPr/>
            </p:nvSpPr>
            <p:spPr>
              <a:xfrm>
                <a:off x="5324431" y="2860886"/>
                <a:ext cx="4880" cy="6315"/>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42"/>
              <p:cNvSpPr/>
              <p:nvPr/>
            </p:nvSpPr>
            <p:spPr>
              <a:xfrm>
                <a:off x="5145029" y="2890452"/>
                <a:ext cx="6315" cy="6315"/>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2"/>
              <p:cNvSpPr/>
              <p:nvPr/>
            </p:nvSpPr>
            <p:spPr>
              <a:xfrm>
                <a:off x="4691787" y="3151662"/>
                <a:ext cx="4019" cy="6315"/>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42"/>
              <p:cNvSpPr/>
              <p:nvPr/>
            </p:nvSpPr>
            <p:spPr>
              <a:xfrm>
                <a:off x="4901903" y="3227441"/>
                <a:ext cx="6315" cy="5167"/>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42"/>
              <p:cNvSpPr/>
              <p:nvPr/>
            </p:nvSpPr>
            <p:spPr>
              <a:xfrm>
                <a:off x="6139635" y="2225946"/>
                <a:ext cx="6315" cy="6315"/>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42"/>
              <p:cNvSpPr/>
              <p:nvPr/>
            </p:nvSpPr>
            <p:spPr>
              <a:xfrm>
                <a:off x="3856490" y="2523897"/>
                <a:ext cx="2583" cy="7463"/>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42"/>
              <p:cNvSpPr/>
              <p:nvPr/>
            </p:nvSpPr>
            <p:spPr>
              <a:xfrm>
                <a:off x="5962816" y="2752958"/>
                <a:ext cx="7463" cy="6028"/>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42"/>
              <p:cNvSpPr/>
              <p:nvPr/>
            </p:nvSpPr>
            <p:spPr>
              <a:xfrm>
                <a:off x="4124589" y="2624650"/>
                <a:ext cx="10908" cy="9759"/>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42"/>
              <p:cNvSpPr/>
              <p:nvPr/>
            </p:nvSpPr>
            <p:spPr>
              <a:xfrm>
                <a:off x="5019304" y="2637854"/>
                <a:ext cx="8611" cy="7463"/>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42"/>
              <p:cNvSpPr/>
              <p:nvPr/>
            </p:nvSpPr>
            <p:spPr>
              <a:xfrm>
                <a:off x="5530815" y="2893035"/>
                <a:ext cx="7463" cy="8611"/>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42"/>
              <p:cNvSpPr/>
              <p:nvPr/>
            </p:nvSpPr>
            <p:spPr>
              <a:xfrm>
                <a:off x="4899607" y="3256146"/>
                <a:ext cx="8611" cy="8611"/>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42"/>
              <p:cNvSpPr/>
              <p:nvPr/>
            </p:nvSpPr>
            <p:spPr>
              <a:xfrm>
                <a:off x="4651601" y="2940398"/>
                <a:ext cx="4880" cy="3732"/>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42"/>
              <p:cNvSpPr/>
              <p:nvPr/>
            </p:nvSpPr>
            <p:spPr>
              <a:xfrm>
                <a:off x="4379770" y="3515059"/>
                <a:ext cx="6315" cy="7176"/>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42"/>
              <p:cNvSpPr/>
              <p:nvPr/>
            </p:nvSpPr>
            <p:spPr>
              <a:xfrm>
                <a:off x="4443781" y="3366944"/>
                <a:ext cx="5167" cy="4593"/>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42"/>
              <p:cNvSpPr/>
              <p:nvPr/>
            </p:nvSpPr>
            <p:spPr>
              <a:xfrm>
                <a:off x="3488500" y="2199825"/>
                <a:ext cx="4019" cy="5167"/>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42"/>
              <p:cNvSpPr/>
              <p:nvPr/>
            </p:nvSpPr>
            <p:spPr>
              <a:xfrm>
                <a:off x="4925727" y="2366023"/>
                <a:ext cx="4880" cy="5167"/>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42"/>
              <p:cNvSpPr/>
              <p:nvPr/>
            </p:nvSpPr>
            <p:spPr>
              <a:xfrm>
                <a:off x="5659124" y="2473952"/>
                <a:ext cx="2583" cy="5167"/>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42"/>
              <p:cNvSpPr/>
              <p:nvPr/>
            </p:nvSpPr>
            <p:spPr>
              <a:xfrm>
                <a:off x="5999558" y="3005556"/>
                <a:ext cx="5167" cy="4019"/>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42"/>
              <p:cNvSpPr/>
              <p:nvPr/>
            </p:nvSpPr>
            <p:spPr>
              <a:xfrm>
                <a:off x="5345672" y="2657947"/>
                <a:ext cx="5167" cy="5167"/>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42"/>
              <p:cNvSpPr/>
              <p:nvPr/>
            </p:nvSpPr>
            <p:spPr>
              <a:xfrm>
                <a:off x="4759529" y="2739754"/>
                <a:ext cx="4880" cy="287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42"/>
              <p:cNvSpPr/>
              <p:nvPr/>
            </p:nvSpPr>
            <p:spPr>
              <a:xfrm>
                <a:off x="5167705" y="2911980"/>
                <a:ext cx="5167" cy="6028"/>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42"/>
              <p:cNvSpPr/>
              <p:nvPr/>
            </p:nvSpPr>
            <p:spPr>
              <a:xfrm>
                <a:off x="5673189" y="2896480"/>
                <a:ext cx="2583" cy="5167"/>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42"/>
              <p:cNvSpPr/>
              <p:nvPr/>
            </p:nvSpPr>
            <p:spPr>
              <a:xfrm>
                <a:off x="4956441" y="2853710"/>
                <a:ext cx="287" cy="143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42"/>
              <p:cNvSpPr/>
              <p:nvPr/>
            </p:nvSpPr>
            <p:spPr>
              <a:xfrm>
                <a:off x="4954145" y="2849118"/>
                <a:ext cx="2583" cy="4880"/>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8" name="Google Shape;7108;p42"/>
          <p:cNvGrpSpPr/>
          <p:nvPr/>
        </p:nvGrpSpPr>
        <p:grpSpPr>
          <a:xfrm>
            <a:off x="5236173" y="1674658"/>
            <a:ext cx="180357" cy="180516"/>
            <a:chOff x="60311" y="1550108"/>
            <a:chExt cx="180357" cy="180516"/>
          </a:xfrm>
        </p:grpSpPr>
        <p:sp>
          <p:nvSpPr>
            <p:cNvPr id="7109" name="Google Shape;7109;p42"/>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42"/>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14" name="Shape 7114"/>
        <p:cNvGrpSpPr/>
        <p:nvPr/>
      </p:nvGrpSpPr>
      <p:grpSpPr>
        <a:xfrm>
          <a:off x="0" y="0"/>
          <a:ext cx="0" cy="0"/>
          <a:chOff x="0" y="0"/>
          <a:chExt cx="0" cy="0"/>
        </a:xfrm>
      </p:grpSpPr>
      <p:sp>
        <p:nvSpPr>
          <p:cNvPr id="7115" name="Google Shape;7115;p4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7116" name="Google Shape;7116;p4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7117" name="Google Shape;7117;p43"/>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21" name="Shape 7121"/>
        <p:cNvGrpSpPr/>
        <p:nvPr/>
      </p:nvGrpSpPr>
      <p:grpSpPr>
        <a:xfrm>
          <a:off x="0" y="0"/>
          <a:ext cx="0" cy="0"/>
          <a:chOff x="0" y="0"/>
          <a:chExt cx="0" cy="0"/>
        </a:xfrm>
      </p:grpSpPr>
      <p:sp>
        <p:nvSpPr>
          <p:cNvPr id="7122" name="Google Shape;7122;p44"/>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7123" name="Google Shape;7123;p4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7124" name="Google Shape;7124;p4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5" name="Shape 2965"/>
        <p:cNvGrpSpPr/>
        <p:nvPr/>
      </p:nvGrpSpPr>
      <p:grpSpPr>
        <a:xfrm>
          <a:off x="0" y="0"/>
          <a:ext cx="0" cy="0"/>
          <a:chOff x="0" y="0"/>
          <a:chExt cx="0" cy="0"/>
        </a:xfrm>
      </p:grpSpPr>
      <p:sp>
        <p:nvSpPr>
          <p:cNvPr id="2966" name="Google Shape;2966;p27"/>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967" name="Google Shape;2967;p27"/>
          <p:cNvSpPr txBox="1"/>
          <p:nvPr>
            <p:ph idx="1" type="subTitle"/>
          </p:nvPr>
        </p:nvSpPr>
        <p:spPr>
          <a:xfrm>
            <a:off x="1366963" y="1978125"/>
            <a:ext cx="2907600" cy="71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t> </a:t>
            </a:r>
            <a:r>
              <a:rPr lang="en" sz="4000">
                <a:latin typeface="Bebas Neue"/>
                <a:ea typeface="Bebas Neue"/>
                <a:cs typeface="Bebas Neue"/>
                <a:sym typeface="Bebas Neue"/>
              </a:rPr>
              <a:t>1</a:t>
            </a:r>
            <a:endParaRPr sz="4000">
              <a:latin typeface="Bebas Neue"/>
              <a:ea typeface="Bebas Neue"/>
              <a:cs typeface="Bebas Neue"/>
              <a:sym typeface="Bebas Neue"/>
            </a:endParaRPr>
          </a:p>
        </p:txBody>
      </p:sp>
      <p:sp>
        <p:nvSpPr>
          <p:cNvPr id="2968" name="Google Shape;2968;p27"/>
          <p:cNvSpPr txBox="1"/>
          <p:nvPr>
            <p:ph idx="2" type="subTitle"/>
          </p:nvPr>
        </p:nvSpPr>
        <p:spPr>
          <a:xfrm>
            <a:off x="4869438" y="1978125"/>
            <a:ext cx="29076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WORK</a:t>
            </a:r>
            <a:endParaRPr/>
          </a:p>
        </p:txBody>
      </p:sp>
      <p:sp>
        <p:nvSpPr>
          <p:cNvPr id="2969" name="Google Shape;2969;p27"/>
          <p:cNvSpPr txBox="1"/>
          <p:nvPr>
            <p:ph idx="3" type="subTitle"/>
          </p:nvPr>
        </p:nvSpPr>
        <p:spPr>
          <a:xfrm>
            <a:off x="1366963" y="2668350"/>
            <a:ext cx="2907600" cy="121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one of them all. This planet’s name has nothing to do with the liquid metal</a:t>
            </a:r>
            <a:endParaRPr/>
          </a:p>
        </p:txBody>
      </p:sp>
      <p:sp>
        <p:nvSpPr>
          <p:cNvPr id="2970" name="Google Shape;2970;p27"/>
          <p:cNvSpPr txBox="1"/>
          <p:nvPr>
            <p:ph idx="4" type="subTitle"/>
          </p:nvPr>
        </p:nvSpPr>
        <p:spPr>
          <a:xfrm>
            <a:off x="4869438" y="2668350"/>
            <a:ext cx="2907600" cy="121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is the second-brightest natural object in the night sky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28" name="Shape 7128"/>
        <p:cNvGrpSpPr/>
        <p:nvPr/>
      </p:nvGrpSpPr>
      <p:grpSpPr>
        <a:xfrm>
          <a:off x="0" y="0"/>
          <a:ext cx="0" cy="0"/>
          <a:chOff x="0" y="0"/>
          <a:chExt cx="0" cy="0"/>
        </a:xfrm>
      </p:grpSpPr>
      <p:sp>
        <p:nvSpPr>
          <p:cNvPr id="7129" name="Google Shape;7129;p45"/>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7130" name="Google Shape;7130;p45"/>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Alata</a:t>
            </a:r>
            <a:endParaRPr b="1" sz="1100">
              <a:solidFill>
                <a:srgbClr val="EFEFE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3">
                  <a:extLst>
                    <a:ext uri="{A12FA001-AC4F-418D-AE19-62706E023703}">
                      <ahyp:hlinkClr val="tx"/>
                    </a:ext>
                  </a:extLst>
                </a:hlinkClick>
              </a:rPr>
              <a:t>https://fonts.google.com/specimen/Alata</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t/>
            </a:r>
            <a:endParaRPr sz="800">
              <a:solidFill>
                <a:srgbClr val="435D74"/>
              </a:solidFill>
            </a:endParaRPr>
          </a:p>
          <a:p>
            <a:pPr indent="0" lvl="0" marL="0" rtl="0" algn="ctr">
              <a:lnSpc>
                <a:spcPct val="115000"/>
              </a:lnSpc>
              <a:spcBef>
                <a:spcPts val="0"/>
              </a:spcBef>
              <a:spcAft>
                <a:spcPts val="0"/>
              </a:spcAft>
              <a:buNone/>
            </a:pPr>
            <a:r>
              <a:rPr b="1" lang="en" sz="1100">
                <a:solidFill>
                  <a:srgbClr val="FFFFFF"/>
                </a:solidFill>
              </a:rPr>
              <a:t>Barlow</a:t>
            </a:r>
            <a:endParaRPr b="1" sz="1100">
              <a:solidFill>
                <a:srgbClr val="FFFFF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4">
                  <a:extLst>
                    <a:ext uri="{A12FA001-AC4F-418D-AE19-62706E023703}">
                      <ahyp:hlinkClr val="tx"/>
                    </a:ext>
                  </a:extLst>
                </a:hlinkClick>
              </a:rPr>
              <a:t>https://fonts.google.com/specimen/Barlow</a:t>
            </a:r>
            <a:r>
              <a:rPr lang="en" sz="1100">
                <a:solidFill>
                  <a:srgbClr val="FFFFFF"/>
                </a:solidFill>
              </a:rPr>
              <a:t>)</a:t>
            </a:r>
            <a:endParaRPr sz="1100">
              <a:solidFill>
                <a:srgbClr val="FFFFFF"/>
              </a:solidFill>
            </a:endParaRPr>
          </a:p>
        </p:txBody>
      </p:sp>
      <p:sp>
        <p:nvSpPr>
          <p:cNvPr id="7131" name="Google Shape;7131;p45"/>
          <p:cNvSpPr/>
          <p:nvPr/>
        </p:nvSpPr>
        <p:spPr>
          <a:xfrm>
            <a:off x="2052650" y="2988225"/>
            <a:ext cx="791400" cy="754200"/>
          </a:xfrm>
          <a:prstGeom prst="roundRect">
            <a:avLst>
              <a:gd fmla="val 16667"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45"/>
          <p:cNvSpPr/>
          <p:nvPr/>
        </p:nvSpPr>
        <p:spPr>
          <a:xfrm>
            <a:off x="3114470" y="2988225"/>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45"/>
          <p:cNvSpPr/>
          <p:nvPr/>
        </p:nvSpPr>
        <p:spPr>
          <a:xfrm>
            <a:off x="4176289" y="2988225"/>
            <a:ext cx="791400" cy="754200"/>
          </a:xfrm>
          <a:prstGeom prst="roundRect">
            <a:avLst>
              <a:gd fmla="val 16667" name="adj"/>
            </a:avLst>
          </a:prstGeom>
          <a:solidFill>
            <a:srgbClr val="22222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45"/>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7135" name="Google Shape;7135;p45"/>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7136" name="Google Shape;7136;p45"/>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#222222</a:t>
            </a:r>
            <a:endParaRPr sz="1000">
              <a:solidFill>
                <a:srgbClr val="FFFFFF"/>
              </a:solidFill>
            </a:endParaRPr>
          </a:p>
        </p:txBody>
      </p:sp>
      <p:sp>
        <p:nvSpPr>
          <p:cNvPr id="7137" name="Google Shape;7137;p45"/>
          <p:cNvSpPr/>
          <p:nvPr/>
        </p:nvSpPr>
        <p:spPr>
          <a:xfrm>
            <a:off x="5238125" y="2988225"/>
            <a:ext cx="791400" cy="754200"/>
          </a:xfrm>
          <a:prstGeom prst="roundRect">
            <a:avLst>
              <a:gd fmla="val 16667" name="adj"/>
            </a:avLst>
          </a:prstGeom>
          <a:solidFill>
            <a:srgbClr val="4242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45"/>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#424242</a:t>
            </a:r>
            <a:endParaRPr sz="1000">
              <a:solidFill>
                <a:srgbClr val="FFFFFF"/>
              </a:solidFill>
            </a:endParaRPr>
          </a:p>
        </p:txBody>
      </p:sp>
      <p:sp>
        <p:nvSpPr>
          <p:cNvPr id="7139" name="Google Shape;7139;p45"/>
          <p:cNvSpPr/>
          <p:nvPr/>
        </p:nvSpPr>
        <p:spPr>
          <a:xfrm>
            <a:off x="2052650" y="3919325"/>
            <a:ext cx="791400" cy="754200"/>
          </a:xfrm>
          <a:prstGeom prst="roundRect">
            <a:avLst>
              <a:gd fmla="val 16667" name="adj"/>
            </a:avLst>
          </a:prstGeom>
          <a:solidFill>
            <a:srgbClr val="99999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5"/>
          <p:cNvSpPr/>
          <p:nvPr/>
        </p:nvSpPr>
        <p:spPr>
          <a:xfrm>
            <a:off x="3114470" y="3919325"/>
            <a:ext cx="791400" cy="754200"/>
          </a:xfrm>
          <a:prstGeom prst="roundRect">
            <a:avLst>
              <a:gd fmla="val 16667" name="adj"/>
            </a:avLst>
          </a:prstGeom>
          <a:solidFill>
            <a:srgbClr val="B7B7B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45"/>
          <p:cNvSpPr/>
          <p:nvPr/>
        </p:nvSpPr>
        <p:spPr>
          <a:xfrm>
            <a:off x="4176289" y="3919325"/>
            <a:ext cx="791400" cy="754200"/>
          </a:xfrm>
          <a:prstGeom prst="roundRect">
            <a:avLst>
              <a:gd fmla="val 16667" name="adj"/>
            </a:avLst>
          </a:prstGeom>
          <a:solidFill>
            <a:srgbClr val="D9D9D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45"/>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#999999</a:t>
            </a:r>
            <a:endParaRPr sz="1000">
              <a:solidFill>
                <a:srgbClr val="FFFFFF"/>
              </a:solidFill>
            </a:endParaRPr>
          </a:p>
        </p:txBody>
      </p:sp>
      <p:sp>
        <p:nvSpPr>
          <p:cNvPr id="7143" name="Google Shape;7143;p45"/>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#b7b7b7</a:t>
            </a:r>
            <a:endParaRPr sz="1000">
              <a:solidFill>
                <a:srgbClr val="FFFFFF"/>
              </a:solidFill>
            </a:endParaRPr>
          </a:p>
        </p:txBody>
      </p:sp>
      <p:sp>
        <p:nvSpPr>
          <p:cNvPr id="7144" name="Google Shape;7144;p45"/>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#d9d9d9</a:t>
            </a:r>
            <a:endParaRPr sz="1000">
              <a:solidFill>
                <a:schemeClr val="dk1"/>
              </a:solidFill>
            </a:endParaRPr>
          </a:p>
        </p:txBody>
      </p:sp>
      <p:sp>
        <p:nvSpPr>
          <p:cNvPr id="7145" name="Google Shape;7145;p45"/>
          <p:cNvSpPr/>
          <p:nvPr/>
        </p:nvSpPr>
        <p:spPr>
          <a:xfrm>
            <a:off x="5238125" y="391932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45"/>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#f3f3f3</a:t>
            </a:r>
            <a:endParaRPr sz="1000">
              <a:solidFill>
                <a:schemeClr val="dk1"/>
              </a:solidFill>
            </a:endParaRPr>
          </a:p>
        </p:txBody>
      </p:sp>
      <p:sp>
        <p:nvSpPr>
          <p:cNvPr id="7147" name="Google Shape;7147;p45"/>
          <p:cNvSpPr/>
          <p:nvPr/>
        </p:nvSpPr>
        <p:spPr>
          <a:xfrm>
            <a:off x="6299950" y="2988225"/>
            <a:ext cx="791400" cy="754200"/>
          </a:xfrm>
          <a:prstGeom prst="roundRect">
            <a:avLst>
              <a:gd fmla="val 16667" name="adj"/>
            </a:avLst>
          </a:prstGeom>
          <a:solidFill>
            <a:srgbClr val="6666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45"/>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#666666</a:t>
            </a:r>
            <a:endParaRPr sz="1000">
              <a:solidFill>
                <a:srgbClr val="FFFFFF"/>
              </a:solidFill>
            </a:endParaRPr>
          </a:p>
        </p:txBody>
      </p:sp>
      <p:sp>
        <p:nvSpPr>
          <p:cNvPr id="7149" name="Google Shape;7149;p45"/>
          <p:cNvSpPr/>
          <p:nvPr/>
        </p:nvSpPr>
        <p:spPr>
          <a:xfrm>
            <a:off x="6299950" y="39193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5"/>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7151" name="Google Shape;7151;p4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55" name="Shape 7155"/>
        <p:cNvGrpSpPr/>
        <p:nvPr/>
      </p:nvGrpSpPr>
      <p:grpSpPr>
        <a:xfrm>
          <a:off x="0" y="0"/>
          <a:ext cx="0" cy="0"/>
          <a:chOff x="0" y="0"/>
          <a:chExt cx="0" cy="0"/>
        </a:xfrm>
      </p:grpSpPr>
      <p:sp>
        <p:nvSpPr>
          <p:cNvPr id="7156" name="Google Shape;7156;p46"/>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7157" name="Google Shape;7157;p4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7158" name="Google Shape;7158;p46"/>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7159" name="Google Shape;7159;p4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7160" name="Google Shape;7160;p4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7161" name="Google Shape;7161;p4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7162" name="Google Shape;7162;p4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7163" name="Google Shape;7163;p46"/>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7164" name="Google Shape;7164;p46"/>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7165" name="Google Shape;7165;p46"/>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7166" name="Google Shape;7166;p46"/>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7167" name="Google Shape;7167;p4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71" name="Shape 7171"/>
        <p:cNvGrpSpPr/>
        <p:nvPr/>
      </p:nvGrpSpPr>
      <p:grpSpPr>
        <a:xfrm>
          <a:off x="0" y="0"/>
          <a:ext cx="0" cy="0"/>
          <a:chOff x="0" y="0"/>
          <a:chExt cx="0" cy="0"/>
        </a:xfrm>
      </p:grpSpPr>
      <p:sp>
        <p:nvSpPr>
          <p:cNvPr id="7172" name="Google Shape;7172;p47"/>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7173" name="Google Shape;7173;p4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7174" name="Google Shape;7174;p47"/>
          <p:cNvGrpSpPr/>
          <p:nvPr/>
        </p:nvGrpSpPr>
        <p:grpSpPr>
          <a:xfrm>
            <a:off x="5082708" y="3095784"/>
            <a:ext cx="442841" cy="514271"/>
            <a:chOff x="4727025" y="1332775"/>
            <a:chExt cx="59900" cy="69625"/>
          </a:xfrm>
        </p:grpSpPr>
        <p:sp>
          <p:nvSpPr>
            <p:cNvPr id="7175" name="Google Shape;7175;p4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4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47"/>
          <p:cNvGrpSpPr/>
          <p:nvPr/>
        </p:nvGrpSpPr>
        <p:grpSpPr>
          <a:xfrm>
            <a:off x="5758025" y="2343272"/>
            <a:ext cx="500909" cy="500899"/>
            <a:chOff x="4820425" y="1329900"/>
            <a:chExt cx="70175" cy="70350"/>
          </a:xfrm>
        </p:grpSpPr>
        <p:sp>
          <p:nvSpPr>
            <p:cNvPr id="7178" name="Google Shape;7178;p4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4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4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47"/>
          <p:cNvGrpSpPr/>
          <p:nvPr/>
        </p:nvGrpSpPr>
        <p:grpSpPr>
          <a:xfrm>
            <a:off x="6410648" y="2355062"/>
            <a:ext cx="538135" cy="493119"/>
            <a:chOff x="4903200" y="1331525"/>
            <a:chExt cx="73575" cy="67425"/>
          </a:xfrm>
        </p:grpSpPr>
        <p:sp>
          <p:nvSpPr>
            <p:cNvPr id="7183" name="Google Shape;7183;p4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184" name="Google Shape;7184;p4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47"/>
          <p:cNvGrpSpPr/>
          <p:nvPr/>
        </p:nvGrpSpPr>
        <p:grpSpPr>
          <a:xfrm>
            <a:off x="5670599" y="3097040"/>
            <a:ext cx="544563" cy="511895"/>
            <a:chOff x="4815575" y="1416800"/>
            <a:chExt cx="73750" cy="71400"/>
          </a:xfrm>
        </p:grpSpPr>
        <p:sp>
          <p:nvSpPr>
            <p:cNvPr id="7186" name="Google Shape;7186;p4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4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47"/>
          <p:cNvGrpSpPr/>
          <p:nvPr/>
        </p:nvGrpSpPr>
        <p:grpSpPr>
          <a:xfrm>
            <a:off x="6367224" y="3096746"/>
            <a:ext cx="602914" cy="512477"/>
            <a:chOff x="4902475" y="1418875"/>
            <a:chExt cx="74500" cy="63775"/>
          </a:xfrm>
        </p:grpSpPr>
        <p:sp>
          <p:nvSpPr>
            <p:cNvPr id="7190" name="Google Shape;7190;p4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4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47"/>
          <p:cNvGrpSpPr/>
          <p:nvPr/>
        </p:nvGrpSpPr>
        <p:grpSpPr>
          <a:xfrm>
            <a:off x="5783096" y="3835985"/>
            <a:ext cx="515391" cy="525699"/>
            <a:chOff x="4818100" y="1507675"/>
            <a:chExt cx="71225" cy="71625"/>
          </a:xfrm>
        </p:grpSpPr>
        <p:sp>
          <p:nvSpPr>
            <p:cNvPr id="7193" name="Google Shape;7193;p4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47"/>
          <p:cNvGrpSpPr/>
          <p:nvPr/>
        </p:nvGrpSpPr>
        <p:grpSpPr>
          <a:xfrm>
            <a:off x="5121199" y="3857517"/>
            <a:ext cx="522956" cy="489869"/>
            <a:chOff x="4721450" y="1509475"/>
            <a:chExt cx="79350" cy="74325"/>
          </a:xfrm>
        </p:grpSpPr>
        <p:sp>
          <p:nvSpPr>
            <p:cNvPr id="7198" name="Google Shape;7198;p4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4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4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4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47"/>
          <p:cNvGrpSpPr/>
          <p:nvPr/>
        </p:nvGrpSpPr>
        <p:grpSpPr>
          <a:xfrm>
            <a:off x="6444441" y="3837269"/>
            <a:ext cx="525704" cy="535436"/>
            <a:chOff x="4906800" y="1507500"/>
            <a:chExt cx="70350" cy="71075"/>
          </a:xfrm>
        </p:grpSpPr>
        <p:sp>
          <p:nvSpPr>
            <p:cNvPr id="7203" name="Google Shape;7203;p4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4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4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4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4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47"/>
          <p:cNvGrpSpPr/>
          <p:nvPr/>
        </p:nvGrpSpPr>
        <p:grpSpPr>
          <a:xfrm>
            <a:off x="4477263" y="2343250"/>
            <a:ext cx="508054" cy="508095"/>
            <a:chOff x="3736598" y="2170606"/>
            <a:chExt cx="404889" cy="404889"/>
          </a:xfrm>
        </p:grpSpPr>
        <p:sp>
          <p:nvSpPr>
            <p:cNvPr id="7209" name="Google Shape;7209;p4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4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4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47"/>
          <p:cNvGrpSpPr/>
          <p:nvPr/>
        </p:nvGrpSpPr>
        <p:grpSpPr>
          <a:xfrm>
            <a:off x="3765303" y="2343345"/>
            <a:ext cx="575790" cy="507904"/>
            <a:chOff x="3161917" y="2170682"/>
            <a:chExt cx="458870" cy="404737"/>
          </a:xfrm>
        </p:grpSpPr>
        <p:sp>
          <p:nvSpPr>
            <p:cNvPr id="7214" name="Google Shape;7214;p4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215" name="Google Shape;7215;p4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47"/>
          <p:cNvGrpSpPr/>
          <p:nvPr/>
        </p:nvGrpSpPr>
        <p:grpSpPr>
          <a:xfrm>
            <a:off x="3792833" y="3103717"/>
            <a:ext cx="520730" cy="498567"/>
            <a:chOff x="3179914" y="2889488"/>
            <a:chExt cx="422876" cy="404911"/>
          </a:xfrm>
        </p:grpSpPr>
        <p:sp>
          <p:nvSpPr>
            <p:cNvPr id="7218" name="Google Shape;7218;p4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4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4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47"/>
          <p:cNvGrpSpPr/>
          <p:nvPr/>
        </p:nvGrpSpPr>
        <p:grpSpPr>
          <a:xfrm>
            <a:off x="4421513" y="3103677"/>
            <a:ext cx="516145" cy="498648"/>
            <a:chOff x="3729467" y="2889422"/>
            <a:chExt cx="419153" cy="404977"/>
          </a:xfrm>
        </p:grpSpPr>
        <p:sp>
          <p:nvSpPr>
            <p:cNvPr id="7225" name="Google Shape;7225;p4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4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4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4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2" name="Google Shape;7232;p4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4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4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4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6" name="Google Shape;7236;p47"/>
          <p:cNvGrpSpPr/>
          <p:nvPr/>
        </p:nvGrpSpPr>
        <p:grpSpPr>
          <a:xfrm>
            <a:off x="7141841" y="2550562"/>
            <a:ext cx="166473" cy="141497"/>
            <a:chOff x="4660325" y="1866850"/>
            <a:chExt cx="68350" cy="58100"/>
          </a:xfrm>
        </p:grpSpPr>
        <p:sp>
          <p:nvSpPr>
            <p:cNvPr id="7237" name="Google Shape;7237;p4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4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47"/>
          <p:cNvGrpSpPr/>
          <p:nvPr/>
        </p:nvGrpSpPr>
        <p:grpSpPr>
          <a:xfrm>
            <a:off x="7451186" y="2576286"/>
            <a:ext cx="162515" cy="90049"/>
            <a:chOff x="4791775" y="1877500"/>
            <a:chExt cx="66725" cy="36975"/>
          </a:xfrm>
        </p:grpSpPr>
        <p:sp>
          <p:nvSpPr>
            <p:cNvPr id="7240" name="Google Shape;7240;p4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47"/>
          <p:cNvGrpSpPr/>
          <p:nvPr/>
        </p:nvGrpSpPr>
        <p:grpSpPr>
          <a:xfrm>
            <a:off x="7772899" y="2576286"/>
            <a:ext cx="144979" cy="90049"/>
            <a:chOff x="4923925" y="1877500"/>
            <a:chExt cx="59525" cy="36975"/>
          </a:xfrm>
        </p:grpSpPr>
        <p:sp>
          <p:nvSpPr>
            <p:cNvPr id="7243" name="Google Shape;7243;p4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4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47"/>
          <p:cNvGrpSpPr/>
          <p:nvPr/>
        </p:nvGrpSpPr>
        <p:grpSpPr>
          <a:xfrm>
            <a:off x="8067390" y="2558477"/>
            <a:ext cx="141447" cy="125667"/>
            <a:chOff x="5058450" y="1870100"/>
            <a:chExt cx="58075" cy="51600"/>
          </a:xfrm>
        </p:grpSpPr>
        <p:sp>
          <p:nvSpPr>
            <p:cNvPr id="7246" name="Google Shape;7246;p4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4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47"/>
          <p:cNvGrpSpPr/>
          <p:nvPr/>
        </p:nvGrpSpPr>
        <p:grpSpPr>
          <a:xfrm>
            <a:off x="7481905" y="2980885"/>
            <a:ext cx="101077" cy="107645"/>
            <a:chOff x="4811425" y="2065025"/>
            <a:chExt cx="41500" cy="44200"/>
          </a:xfrm>
        </p:grpSpPr>
        <p:sp>
          <p:nvSpPr>
            <p:cNvPr id="7249" name="Google Shape;7249;p4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4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47"/>
          <p:cNvGrpSpPr/>
          <p:nvPr/>
        </p:nvGrpSpPr>
        <p:grpSpPr>
          <a:xfrm>
            <a:off x="7774342" y="2981098"/>
            <a:ext cx="120867" cy="107218"/>
            <a:chOff x="4929875" y="2065025"/>
            <a:chExt cx="49625" cy="44025"/>
          </a:xfrm>
        </p:grpSpPr>
        <p:sp>
          <p:nvSpPr>
            <p:cNvPr id="7252" name="Google Shape;7252;p4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4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47"/>
          <p:cNvGrpSpPr/>
          <p:nvPr/>
        </p:nvGrpSpPr>
        <p:grpSpPr>
          <a:xfrm>
            <a:off x="8103011" y="2984112"/>
            <a:ext cx="70206" cy="101191"/>
            <a:chOff x="5083925" y="2066350"/>
            <a:chExt cx="28825" cy="41550"/>
          </a:xfrm>
        </p:grpSpPr>
        <p:sp>
          <p:nvSpPr>
            <p:cNvPr id="7255" name="Google Shape;7255;p4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4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47"/>
          <p:cNvGrpSpPr/>
          <p:nvPr/>
        </p:nvGrpSpPr>
        <p:grpSpPr>
          <a:xfrm>
            <a:off x="7134565" y="2999759"/>
            <a:ext cx="181026" cy="69896"/>
            <a:chOff x="4659775" y="2072775"/>
            <a:chExt cx="74325" cy="28700"/>
          </a:xfrm>
        </p:grpSpPr>
        <p:sp>
          <p:nvSpPr>
            <p:cNvPr id="7258" name="Google Shape;7258;p4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4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4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47"/>
          <p:cNvGrpSpPr/>
          <p:nvPr/>
        </p:nvGrpSpPr>
        <p:grpSpPr>
          <a:xfrm>
            <a:off x="8054421" y="2790324"/>
            <a:ext cx="167387" cy="89197"/>
            <a:chOff x="4662475" y="1976500"/>
            <a:chExt cx="68725" cy="36625"/>
          </a:xfrm>
        </p:grpSpPr>
        <p:sp>
          <p:nvSpPr>
            <p:cNvPr id="7262" name="Google Shape;7262;p4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4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4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47"/>
          <p:cNvGrpSpPr/>
          <p:nvPr/>
        </p:nvGrpSpPr>
        <p:grpSpPr>
          <a:xfrm>
            <a:off x="7751326" y="2793764"/>
            <a:ext cx="166899" cy="82317"/>
            <a:chOff x="4920150" y="1977875"/>
            <a:chExt cx="68525" cy="33800"/>
          </a:xfrm>
        </p:grpSpPr>
        <p:sp>
          <p:nvSpPr>
            <p:cNvPr id="7266" name="Google Shape;7266;p4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4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4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47"/>
          <p:cNvGrpSpPr/>
          <p:nvPr/>
        </p:nvGrpSpPr>
        <p:grpSpPr>
          <a:xfrm>
            <a:off x="7162483" y="3197682"/>
            <a:ext cx="125190" cy="127859"/>
            <a:chOff x="4676550" y="2160575"/>
            <a:chExt cx="51400" cy="52500"/>
          </a:xfrm>
        </p:grpSpPr>
        <p:sp>
          <p:nvSpPr>
            <p:cNvPr id="7270" name="Google Shape;7270;p4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4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4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47"/>
          <p:cNvGrpSpPr/>
          <p:nvPr/>
        </p:nvGrpSpPr>
        <p:grpSpPr>
          <a:xfrm>
            <a:off x="7459741" y="3204714"/>
            <a:ext cx="145405" cy="113794"/>
            <a:chOff x="4768325" y="2163475"/>
            <a:chExt cx="59700" cy="46725"/>
          </a:xfrm>
        </p:grpSpPr>
        <p:sp>
          <p:nvSpPr>
            <p:cNvPr id="7274" name="Google Shape;7274;p4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4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6" name="Google Shape;7276;p4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4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4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4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4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4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2" name="Google Shape;7282;p47"/>
          <p:cNvGrpSpPr/>
          <p:nvPr/>
        </p:nvGrpSpPr>
        <p:grpSpPr>
          <a:xfrm>
            <a:off x="7476059" y="3459808"/>
            <a:ext cx="112768" cy="106853"/>
            <a:chOff x="4768575" y="2253950"/>
            <a:chExt cx="46300" cy="43875"/>
          </a:xfrm>
        </p:grpSpPr>
        <p:sp>
          <p:nvSpPr>
            <p:cNvPr id="7283" name="Google Shape;7283;p4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4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47"/>
          <p:cNvGrpSpPr/>
          <p:nvPr/>
        </p:nvGrpSpPr>
        <p:grpSpPr>
          <a:xfrm>
            <a:off x="7775682" y="3948834"/>
            <a:ext cx="118187" cy="146246"/>
            <a:chOff x="4960900" y="2433225"/>
            <a:chExt cx="48525" cy="60050"/>
          </a:xfrm>
        </p:grpSpPr>
        <p:sp>
          <p:nvSpPr>
            <p:cNvPr id="7286" name="Google Shape;7286;p4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4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8" name="Google Shape;7288;p47"/>
          <p:cNvGrpSpPr/>
          <p:nvPr/>
        </p:nvGrpSpPr>
        <p:grpSpPr>
          <a:xfrm>
            <a:off x="7464247" y="4212895"/>
            <a:ext cx="136394" cy="143810"/>
            <a:chOff x="4854075" y="2527625"/>
            <a:chExt cx="56000" cy="59050"/>
          </a:xfrm>
        </p:grpSpPr>
        <p:sp>
          <p:nvSpPr>
            <p:cNvPr id="7289" name="Google Shape;7289;p4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4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1" name="Google Shape;7291;p4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4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4" name="Google Shape;7294;p47"/>
          <p:cNvGrpSpPr/>
          <p:nvPr/>
        </p:nvGrpSpPr>
        <p:grpSpPr>
          <a:xfrm>
            <a:off x="8088458" y="3676639"/>
            <a:ext cx="99312" cy="160797"/>
            <a:chOff x="5059700" y="2334775"/>
            <a:chExt cx="40775" cy="66025"/>
          </a:xfrm>
        </p:grpSpPr>
        <p:sp>
          <p:nvSpPr>
            <p:cNvPr id="7295" name="Google Shape;7295;p4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4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4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4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4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47"/>
          <p:cNvGrpSpPr/>
          <p:nvPr/>
        </p:nvGrpSpPr>
        <p:grpSpPr>
          <a:xfrm>
            <a:off x="8045622" y="3941771"/>
            <a:ext cx="184984" cy="160371"/>
            <a:chOff x="5037700" y="2430325"/>
            <a:chExt cx="75950" cy="65850"/>
          </a:xfrm>
        </p:grpSpPr>
        <p:sp>
          <p:nvSpPr>
            <p:cNvPr id="7305" name="Google Shape;7305;p4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4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47"/>
          <p:cNvGrpSpPr/>
          <p:nvPr/>
        </p:nvGrpSpPr>
        <p:grpSpPr>
          <a:xfrm>
            <a:off x="7465128" y="3708223"/>
            <a:ext cx="173014" cy="97629"/>
            <a:chOff x="4756975" y="2341800"/>
            <a:chExt cx="91975" cy="51925"/>
          </a:xfrm>
        </p:grpSpPr>
        <p:sp>
          <p:nvSpPr>
            <p:cNvPr id="7308" name="Google Shape;7308;p4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4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4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4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4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4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4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4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4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4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8" name="Google Shape;7328;p47"/>
          <p:cNvGrpSpPr/>
          <p:nvPr/>
        </p:nvGrpSpPr>
        <p:grpSpPr>
          <a:xfrm>
            <a:off x="7732065" y="4196920"/>
            <a:ext cx="212497" cy="175761"/>
            <a:chOff x="4943575" y="2516350"/>
            <a:chExt cx="98675" cy="81700"/>
          </a:xfrm>
        </p:grpSpPr>
        <p:sp>
          <p:nvSpPr>
            <p:cNvPr id="7329" name="Google Shape;7329;p4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4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4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4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4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4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4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4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4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4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4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4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4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4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4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4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4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4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4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4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4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4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4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4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4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4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4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4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4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4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4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4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4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4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4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4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4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4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4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4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4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4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4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4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4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4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4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4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4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4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4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4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4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4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4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4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4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4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4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4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4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4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47"/>
          <p:cNvGrpSpPr/>
          <p:nvPr/>
        </p:nvGrpSpPr>
        <p:grpSpPr>
          <a:xfrm>
            <a:off x="1990126" y="3423163"/>
            <a:ext cx="965351" cy="134611"/>
            <a:chOff x="4411970" y="2962952"/>
            <a:chExt cx="706544" cy="104212"/>
          </a:xfrm>
        </p:grpSpPr>
        <p:sp>
          <p:nvSpPr>
            <p:cNvPr id="7408" name="Google Shape;7408;p4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4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4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4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47"/>
          <p:cNvGrpSpPr/>
          <p:nvPr/>
        </p:nvGrpSpPr>
        <p:grpSpPr>
          <a:xfrm>
            <a:off x="1990126" y="3012077"/>
            <a:ext cx="960158" cy="289172"/>
            <a:chOff x="4411970" y="2726085"/>
            <a:chExt cx="643107" cy="193659"/>
          </a:xfrm>
        </p:grpSpPr>
        <p:sp>
          <p:nvSpPr>
            <p:cNvPr id="7413" name="Google Shape;7413;p4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4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47"/>
          <p:cNvGrpSpPr/>
          <p:nvPr/>
        </p:nvGrpSpPr>
        <p:grpSpPr>
          <a:xfrm>
            <a:off x="993018" y="3278187"/>
            <a:ext cx="833173" cy="259209"/>
            <a:chOff x="4411970" y="4340222"/>
            <a:chExt cx="779467" cy="242683"/>
          </a:xfrm>
        </p:grpSpPr>
        <p:sp>
          <p:nvSpPr>
            <p:cNvPr id="7417" name="Google Shape;7417;p4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4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4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47"/>
          <p:cNvGrpSpPr/>
          <p:nvPr/>
        </p:nvGrpSpPr>
        <p:grpSpPr>
          <a:xfrm>
            <a:off x="1990126" y="2673933"/>
            <a:ext cx="965160" cy="216230"/>
            <a:chOff x="4411970" y="2468674"/>
            <a:chExt cx="747317" cy="167425"/>
          </a:xfrm>
        </p:grpSpPr>
        <p:sp>
          <p:nvSpPr>
            <p:cNvPr id="7421" name="Google Shape;7421;p4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4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47"/>
          <p:cNvGrpSpPr/>
          <p:nvPr/>
        </p:nvGrpSpPr>
        <p:grpSpPr>
          <a:xfrm>
            <a:off x="988873" y="2578650"/>
            <a:ext cx="810451" cy="319148"/>
            <a:chOff x="4411970" y="3686602"/>
            <a:chExt cx="797845" cy="314215"/>
          </a:xfrm>
        </p:grpSpPr>
        <p:sp>
          <p:nvSpPr>
            <p:cNvPr id="7424" name="Google Shape;7424;p4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4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4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4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4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9" name="Google Shape;7429;p47"/>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0" name="Google Shape;7430;p47"/>
          <p:cNvGrpSpPr/>
          <p:nvPr/>
        </p:nvGrpSpPr>
        <p:grpSpPr>
          <a:xfrm>
            <a:off x="988970" y="2333174"/>
            <a:ext cx="1970333" cy="208784"/>
            <a:chOff x="6336019" y="3733725"/>
            <a:chExt cx="2566206" cy="351310"/>
          </a:xfrm>
        </p:grpSpPr>
        <p:sp>
          <p:nvSpPr>
            <p:cNvPr id="7431" name="Google Shape;7431;p4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4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4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4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47"/>
          <p:cNvGrpSpPr/>
          <p:nvPr/>
        </p:nvGrpSpPr>
        <p:grpSpPr>
          <a:xfrm>
            <a:off x="1990126" y="3940729"/>
            <a:ext cx="946551" cy="153200"/>
            <a:chOff x="4404545" y="3301592"/>
            <a:chExt cx="782403" cy="129272"/>
          </a:xfrm>
        </p:grpSpPr>
        <p:sp>
          <p:nvSpPr>
            <p:cNvPr id="7436" name="Google Shape;7436;p4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4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47"/>
          <p:cNvGrpSpPr/>
          <p:nvPr/>
        </p:nvGrpSpPr>
        <p:grpSpPr>
          <a:xfrm>
            <a:off x="1990126" y="3679688"/>
            <a:ext cx="962257" cy="139127"/>
            <a:chOff x="4411970" y="3131459"/>
            <a:chExt cx="710520" cy="117397"/>
          </a:xfrm>
        </p:grpSpPr>
        <p:sp>
          <p:nvSpPr>
            <p:cNvPr id="7439" name="Google Shape;7439;p4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4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7441" name="Google Shape;7441;p47"/>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2" name="Google Shape;7442;p47"/>
          <p:cNvGrpSpPr/>
          <p:nvPr/>
        </p:nvGrpSpPr>
        <p:grpSpPr>
          <a:xfrm>
            <a:off x="990271" y="3614482"/>
            <a:ext cx="823838" cy="458988"/>
            <a:chOff x="4411970" y="1801825"/>
            <a:chExt cx="734586" cy="409262"/>
          </a:xfrm>
        </p:grpSpPr>
        <p:sp>
          <p:nvSpPr>
            <p:cNvPr id="7443" name="Google Shape;7443;p4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4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47"/>
          <p:cNvGrpSpPr/>
          <p:nvPr/>
        </p:nvGrpSpPr>
        <p:grpSpPr>
          <a:xfrm>
            <a:off x="990271" y="4162908"/>
            <a:ext cx="856348" cy="212039"/>
            <a:chOff x="4411970" y="2233974"/>
            <a:chExt cx="763574" cy="189068"/>
          </a:xfrm>
        </p:grpSpPr>
        <p:sp>
          <p:nvSpPr>
            <p:cNvPr id="7446" name="Google Shape;7446;p4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4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47"/>
          <p:cNvGrpSpPr/>
          <p:nvPr/>
        </p:nvGrpSpPr>
        <p:grpSpPr>
          <a:xfrm>
            <a:off x="3100467" y="2338244"/>
            <a:ext cx="511602" cy="511602"/>
            <a:chOff x="5681300" y="2527788"/>
            <a:chExt cx="805800" cy="805800"/>
          </a:xfrm>
        </p:grpSpPr>
        <p:sp>
          <p:nvSpPr>
            <p:cNvPr id="7449" name="Google Shape;7449;p4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4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47"/>
          <p:cNvGrpSpPr/>
          <p:nvPr/>
        </p:nvGrpSpPr>
        <p:grpSpPr>
          <a:xfrm>
            <a:off x="3097662" y="3104827"/>
            <a:ext cx="513021" cy="512935"/>
            <a:chOff x="4049800" y="640400"/>
            <a:chExt cx="858900" cy="858900"/>
          </a:xfrm>
        </p:grpSpPr>
        <p:sp>
          <p:nvSpPr>
            <p:cNvPr id="7452" name="Google Shape;7452;p4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4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47"/>
          <p:cNvGrpSpPr/>
          <p:nvPr/>
        </p:nvGrpSpPr>
        <p:grpSpPr>
          <a:xfrm>
            <a:off x="3014861" y="3756719"/>
            <a:ext cx="686489" cy="686585"/>
            <a:chOff x="5080188" y="927900"/>
            <a:chExt cx="961200" cy="961200"/>
          </a:xfrm>
        </p:grpSpPr>
        <p:sp>
          <p:nvSpPr>
            <p:cNvPr id="7455" name="Google Shape;7455;p4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4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4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4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4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4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4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4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47"/>
          <p:cNvGrpSpPr/>
          <p:nvPr/>
        </p:nvGrpSpPr>
        <p:grpSpPr>
          <a:xfrm>
            <a:off x="3798012" y="3849448"/>
            <a:ext cx="510373" cy="510937"/>
            <a:chOff x="7508249" y="1522825"/>
            <a:chExt cx="1326332" cy="1322987"/>
          </a:xfrm>
        </p:grpSpPr>
        <p:sp>
          <p:nvSpPr>
            <p:cNvPr id="7464" name="Google Shape;7464;p4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4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4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4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4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4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4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4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4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4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47"/>
          <p:cNvGrpSpPr/>
          <p:nvPr/>
        </p:nvGrpSpPr>
        <p:grpSpPr>
          <a:xfrm>
            <a:off x="4489605" y="3850853"/>
            <a:ext cx="492652" cy="503348"/>
            <a:chOff x="6039282" y="1042577"/>
            <a:chExt cx="734315" cy="731929"/>
          </a:xfrm>
        </p:grpSpPr>
        <p:sp>
          <p:nvSpPr>
            <p:cNvPr id="7475" name="Google Shape;7475;p4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4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4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4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4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4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4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4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4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4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4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4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4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4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4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4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4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4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4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4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4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47"/>
          <p:cNvGrpSpPr/>
          <p:nvPr/>
        </p:nvGrpSpPr>
        <p:grpSpPr>
          <a:xfrm>
            <a:off x="5130019" y="2346894"/>
            <a:ext cx="483304" cy="504902"/>
            <a:chOff x="1825800" y="1651625"/>
            <a:chExt cx="568125" cy="591775"/>
          </a:xfrm>
        </p:grpSpPr>
        <p:sp>
          <p:nvSpPr>
            <p:cNvPr id="7497" name="Google Shape;7497;p4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4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4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4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4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3" name="Google Shape;7503;p4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4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47"/>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47"/>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0" name="Shape 7510"/>
        <p:cNvGrpSpPr/>
        <p:nvPr/>
      </p:nvGrpSpPr>
      <p:grpSpPr>
        <a:xfrm>
          <a:off x="0" y="0"/>
          <a:ext cx="0" cy="0"/>
          <a:chOff x="0" y="0"/>
          <a:chExt cx="0" cy="0"/>
        </a:xfrm>
      </p:grpSpPr>
      <p:grpSp>
        <p:nvGrpSpPr>
          <p:cNvPr id="7511" name="Google Shape;7511;p48"/>
          <p:cNvGrpSpPr/>
          <p:nvPr/>
        </p:nvGrpSpPr>
        <p:grpSpPr>
          <a:xfrm>
            <a:off x="722058" y="957091"/>
            <a:ext cx="2492868" cy="1379876"/>
            <a:chOff x="2654821" y="2311071"/>
            <a:chExt cx="2279715" cy="1262120"/>
          </a:xfrm>
        </p:grpSpPr>
        <p:grpSp>
          <p:nvGrpSpPr>
            <p:cNvPr id="7512" name="Google Shape;7512;p48"/>
            <p:cNvGrpSpPr/>
            <p:nvPr/>
          </p:nvGrpSpPr>
          <p:grpSpPr>
            <a:xfrm>
              <a:off x="4034269" y="2840745"/>
              <a:ext cx="40212" cy="36437"/>
              <a:chOff x="4293400" y="2574725"/>
              <a:chExt cx="84425" cy="80100"/>
            </a:xfrm>
          </p:grpSpPr>
          <p:sp>
            <p:nvSpPr>
              <p:cNvPr id="7513" name="Google Shape;7513;p4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7514" name="Google Shape;7514;p4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48"/>
            <p:cNvGrpSpPr/>
            <p:nvPr/>
          </p:nvGrpSpPr>
          <p:grpSpPr>
            <a:xfrm>
              <a:off x="3894606" y="2334874"/>
              <a:ext cx="913198" cy="518984"/>
              <a:chOff x="4000175" y="1462675"/>
              <a:chExt cx="1917275" cy="1140875"/>
            </a:xfrm>
          </p:grpSpPr>
          <p:sp>
            <p:nvSpPr>
              <p:cNvPr id="7516" name="Google Shape;7516;p4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7517" name="Google Shape;7517;p48"/>
              <p:cNvGrpSpPr/>
              <p:nvPr/>
            </p:nvGrpSpPr>
            <p:grpSpPr>
              <a:xfrm>
                <a:off x="4000175" y="1462675"/>
                <a:ext cx="1917275" cy="1140875"/>
                <a:chOff x="4000175" y="1462675"/>
                <a:chExt cx="1917275" cy="1140875"/>
              </a:xfrm>
            </p:grpSpPr>
            <p:sp>
              <p:nvSpPr>
                <p:cNvPr id="7518" name="Google Shape;7518;p4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7519" name="Google Shape;7519;p4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4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4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523" name="Google Shape;7523;p4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4" name="Google Shape;7524;p48"/>
            <p:cNvGrpSpPr/>
            <p:nvPr/>
          </p:nvGrpSpPr>
          <p:grpSpPr>
            <a:xfrm>
              <a:off x="3875768" y="2846704"/>
              <a:ext cx="44796" cy="47366"/>
              <a:chOff x="3960625" y="2587825"/>
              <a:chExt cx="94050" cy="104125"/>
            </a:xfrm>
          </p:grpSpPr>
          <p:sp>
            <p:nvSpPr>
              <p:cNvPr id="7525" name="Google Shape;7525;p4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7526" name="Google Shape;7526;p4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48"/>
            <p:cNvGrpSpPr/>
            <p:nvPr/>
          </p:nvGrpSpPr>
          <p:grpSpPr>
            <a:xfrm>
              <a:off x="3782759" y="2807162"/>
              <a:ext cx="82686" cy="85487"/>
              <a:chOff x="3765350" y="2500900"/>
              <a:chExt cx="173600" cy="187925"/>
            </a:xfrm>
          </p:grpSpPr>
          <p:sp>
            <p:nvSpPr>
              <p:cNvPr id="7528" name="Google Shape;7528;p4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7529" name="Google Shape;7529;p4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4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4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4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4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48"/>
            <p:cNvGrpSpPr/>
            <p:nvPr/>
          </p:nvGrpSpPr>
          <p:grpSpPr>
            <a:xfrm>
              <a:off x="3775674" y="2798496"/>
              <a:ext cx="40545" cy="23564"/>
              <a:chOff x="3750475" y="2481850"/>
              <a:chExt cx="85125" cy="51800"/>
            </a:xfrm>
          </p:grpSpPr>
          <p:sp>
            <p:nvSpPr>
              <p:cNvPr id="7535" name="Google Shape;7535;p4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4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7537" name="Google Shape;7537;p48"/>
            <p:cNvGrpSpPr/>
            <p:nvPr/>
          </p:nvGrpSpPr>
          <p:grpSpPr>
            <a:xfrm>
              <a:off x="3716946" y="2776024"/>
              <a:ext cx="81971" cy="76912"/>
              <a:chOff x="3627175" y="2432450"/>
              <a:chExt cx="172100" cy="169075"/>
            </a:xfrm>
          </p:grpSpPr>
          <p:sp>
            <p:nvSpPr>
              <p:cNvPr id="7538" name="Google Shape;7538;p4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4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7540" name="Google Shape;7540;p4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7541" name="Google Shape;7541;p48"/>
            <p:cNvGrpSpPr/>
            <p:nvPr/>
          </p:nvGrpSpPr>
          <p:grpSpPr>
            <a:xfrm>
              <a:off x="3685682" y="2845624"/>
              <a:ext cx="29311" cy="45055"/>
              <a:chOff x="3561536" y="2585450"/>
              <a:chExt cx="61539" cy="99045"/>
            </a:xfrm>
          </p:grpSpPr>
          <p:sp>
            <p:nvSpPr>
              <p:cNvPr id="7542" name="Google Shape;7542;p4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4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7544" name="Google Shape;7544;p48"/>
            <p:cNvGrpSpPr/>
            <p:nvPr/>
          </p:nvGrpSpPr>
          <p:grpSpPr>
            <a:xfrm>
              <a:off x="3849905" y="2572252"/>
              <a:ext cx="74339" cy="119559"/>
              <a:chOff x="3906325" y="1984500"/>
              <a:chExt cx="156075" cy="262825"/>
            </a:xfrm>
          </p:grpSpPr>
          <p:sp>
            <p:nvSpPr>
              <p:cNvPr id="7545" name="Google Shape;7545;p4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7546" name="Google Shape;7546;p4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48"/>
            <p:cNvGrpSpPr/>
            <p:nvPr/>
          </p:nvGrpSpPr>
          <p:grpSpPr>
            <a:xfrm>
              <a:off x="2654821" y="2414345"/>
              <a:ext cx="667570" cy="558731"/>
              <a:chOff x="1397225" y="1637375"/>
              <a:chExt cx="1401575" cy="1228250"/>
            </a:xfrm>
          </p:grpSpPr>
          <p:sp>
            <p:nvSpPr>
              <p:cNvPr id="7548" name="Google Shape;7548;p4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7549" name="Google Shape;7549;p48"/>
              <p:cNvGrpSpPr/>
              <p:nvPr/>
            </p:nvGrpSpPr>
            <p:grpSpPr>
              <a:xfrm>
                <a:off x="1397225" y="1637375"/>
                <a:ext cx="1398775" cy="1228250"/>
                <a:chOff x="1397225" y="1637375"/>
                <a:chExt cx="1398775" cy="1228250"/>
              </a:xfrm>
            </p:grpSpPr>
            <p:sp>
              <p:nvSpPr>
                <p:cNvPr id="7550" name="Google Shape;7550;p4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4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2" name="Google Shape;7552;p48"/>
            <p:cNvGrpSpPr/>
            <p:nvPr/>
          </p:nvGrpSpPr>
          <p:grpSpPr>
            <a:xfrm>
              <a:off x="3230417" y="3103734"/>
              <a:ext cx="282982" cy="280332"/>
              <a:chOff x="2605700" y="3152850"/>
              <a:chExt cx="594125" cy="616250"/>
            </a:xfrm>
          </p:grpSpPr>
          <p:sp>
            <p:nvSpPr>
              <p:cNvPr id="7553" name="Google Shape;7553;p4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7554" name="Google Shape;7554;p4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7555" name="Google Shape;7555;p48"/>
            <p:cNvGrpSpPr/>
            <p:nvPr/>
          </p:nvGrpSpPr>
          <p:grpSpPr>
            <a:xfrm>
              <a:off x="3265985" y="3226989"/>
              <a:ext cx="87151" cy="346202"/>
              <a:chOff x="2680375" y="3423800"/>
              <a:chExt cx="182975" cy="761050"/>
            </a:xfrm>
          </p:grpSpPr>
          <p:sp>
            <p:nvSpPr>
              <p:cNvPr id="7556" name="Google Shape;7556;p4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7557" name="Google Shape;7557;p4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48"/>
            <p:cNvGrpSpPr/>
            <p:nvPr/>
          </p:nvGrpSpPr>
          <p:grpSpPr>
            <a:xfrm>
              <a:off x="3855466" y="3289811"/>
              <a:ext cx="112514" cy="94210"/>
              <a:chOff x="3918000" y="3561900"/>
              <a:chExt cx="236225" cy="207100"/>
            </a:xfrm>
          </p:grpSpPr>
          <p:sp>
            <p:nvSpPr>
              <p:cNvPr id="7559" name="Google Shape;7559;p4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7560" name="Google Shape;7560;p4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1" name="Google Shape;7561;p4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4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4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7564" name="Google Shape;7564;p48"/>
            <p:cNvGrpSpPr/>
            <p:nvPr/>
          </p:nvGrpSpPr>
          <p:grpSpPr>
            <a:xfrm>
              <a:off x="2905224" y="2311071"/>
              <a:ext cx="596721" cy="528992"/>
              <a:chOff x="1922950" y="1410350"/>
              <a:chExt cx="1252825" cy="1162875"/>
            </a:xfrm>
          </p:grpSpPr>
          <p:sp>
            <p:nvSpPr>
              <p:cNvPr id="7565" name="Google Shape;7565;p4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4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4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4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4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4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4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4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4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4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4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4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4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4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4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4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7581" name="Google Shape;7581;p4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4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4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4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4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4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4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4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4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4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4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4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4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4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4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4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4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7601" name="Google Shape;7601;p4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602" name="Google Shape;7602;p4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3" name="Google Shape;7603;p48"/>
            <p:cNvGrpSpPr/>
            <p:nvPr/>
          </p:nvGrpSpPr>
          <p:grpSpPr>
            <a:xfrm>
              <a:off x="3280929" y="3294542"/>
              <a:ext cx="109894" cy="272224"/>
              <a:chOff x="2711750" y="3572300"/>
              <a:chExt cx="230725" cy="598425"/>
            </a:xfrm>
          </p:grpSpPr>
          <p:sp>
            <p:nvSpPr>
              <p:cNvPr id="7604" name="Google Shape;7604;p4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4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6" name="Google Shape;7606;p4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7" name="Google Shape;7607;p48"/>
            <p:cNvGrpSpPr/>
            <p:nvPr/>
          </p:nvGrpSpPr>
          <p:grpSpPr>
            <a:xfrm>
              <a:off x="3790439" y="2408636"/>
              <a:ext cx="73017" cy="75684"/>
              <a:chOff x="3781475" y="1624825"/>
              <a:chExt cx="153300" cy="166375"/>
            </a:xfrm>
          </p:grpSpPr>
          <p:sp>
            <p:nvSpPr>
              <p:cNvPr id="7608" name="Google Shape;7608;p4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4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4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4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2" name="Google Shape;7612;p4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4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4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4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4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4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4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9" name="Google Shape;7619;p48"/>
            <p:cNvGrpSpPr/>
            <p:nvPr/>
          </p:nvGrpSpPr>
          <p:grpSpPr>
            <a:xfrm>
              <a:off x="4403342" y="3107749"/>
              <a:ext cx="316680" cy="101374"/>
              <a:chOff x="5068275" y="3161675"/>
              <a:chExt cx="664875" cy="222850"/>
            </a:xfrm>
          </p:grpSpPr>
          <p:sp>
            <p:nvSpPr>
              <p:cNvPr id="7620" name="Google Shape;7620;p4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4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4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4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4" name="Google Shape;7624;p4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4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4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4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4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4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4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4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4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4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4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4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4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4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4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4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4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4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4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4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4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4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4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4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4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4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4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4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3" name="Google Shape;7653;p48"/>
            <p:cNvGrpSpPr/>
            <p:nvPr/>
          </p:nvGrpSpPr>
          <p:grpSpPr>
            <a:xfrm>
              <a:off x="3697513" y="2707266"/>
              <a:ext cx="59549" cy="79733"/>
              <a:chOff x="3586375" y="2281300"/>
              <a:chExt cx="125025" cy="175275"/>
            </a:xfrm>
          </p:grpSpPr>
          <p:sp>
            <p:nvSpPr>
              <p:cNvPr id="7654" name="Google Shape;7654;p4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4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6" name="Google Shape;7656;p4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7" name="Google Shape;7657;p48"/>
            <p:cNvGrpSpPr/>
            <p:nvPr/>
          </p:nvGrpSpPr>
          <p:grpSpPr>
            <a:xfrm>
              <a:off x="4513224" y="3221724"/>
              <a:ext cx="274563" cy="280321"/>
              <a:chOff x="5298975" y="3412225"/>
              <a:chExt cx="576450" cy="616225"/>
            </a:xfrm>
          </p:grpSpPr>
          <p:sp>
            <p:nvSpPr>
              <p:cNvPr id="7658" name="Google Shape;7658;p4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659" name="Google Shape;7659;p4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48"/>
            <p:cNvGrpSpPr/>
            <p:nvPr/>
          </p:nvGrpSpPr>
          <p:grpSpPr>
            <a:xfrm>
              <a:off x="4824403" y="3421846"/>
              <a:ext cx="110132" cy="130647"/>
              <a:chOff x="5952300" y="3852150"/>
              <a:chExt cx="231225" cy="287200"/>
            </a:xfrm>
          </p:grpSpPr>
          <p:sp>
            <p:nvSpPr>
              <p:cNvPr id="7661" name="Google Shape;7661;p4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4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3" name="Google Shape;7663;p4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4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4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4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4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4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4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1" name="Google Shape;7671;p48"/>
            <p:cNvGrpSpPr/>
            <p:nvPr/>
          </p:nvGrpSpPr>
          <p:grpSpPr>
            <a:xfrm>
              <a:off x="4295710" y="3079670"/>
              <a:ext cx="14968" cy="27135"/>
              <a:chOff x="4842300" y="3099950"/>
              <a:chExt cx="31425" cy="59650"/>
            </a:xfrm>
          </p:grpSpPr>
          <p:sp>
            <p:nvSpPr>
              <p:cNvPr id="7672" name="Google Shape;7672;p4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4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4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4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6" name="Google Shape;7676;p4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4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4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4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4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4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4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4" name="Google Shape;7684;p48"/>
            <p:cNvGrpSpPr/>
            <p:nvPr/>
          </p:nvGrpSpPr>
          <p:grpSpPr>
            <a:xfrm>
              <a:off x="3831056" y="2816010"/>
              <a:ext cx="37378" cy="27612"/>
              <a:chOff x="3866750" y="2520350"/>
              <a:chExt cx="78475" cy="60700"/>
            </a:xfrm>
          </p:grpSpPr>
          <p:sp>
            <p:nvSpPr>
              <p:cNvPr id="7685" name="Google Shape;7685;p4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4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4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4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9" name="Google Shape;7689;p4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4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4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4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4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4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4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4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4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4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4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4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4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4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4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4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4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7706" name="Google Shape;7706;p4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4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4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4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4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4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4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4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4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4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4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4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7718" name="Google Shape;7718;p4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4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4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4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4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4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4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4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4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4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1" name="Google Shape;7731;p48"/>
            <p:cNvGrpSpPr/>
            <p:nvPr/>
          </p:nvGrpSpPr>
          <p:grpSpPr>
            <a:xfrm>
              <a:off x="3632736" y="3051591"/>
              <a:ext cx="63288" cy="45217"/>
              <a:chOff x="3450375" y="3038225"/>
              <a:chExt cx="132875" cy="99400"/>
            </a:xfrm>
          </p:grpSpPr>
          <p:sp>
            <p:nvSpPr>
              <p:cNvPr id="7732" name="Google Shape;7732;p4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4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4" name="Google Shape;7734;p4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4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4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4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4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4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4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4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4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743" name="Google Shape;7743;p4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4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4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4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4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4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4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4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4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4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753" name="Google Shape;7753;p4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4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4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4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4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4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7759" name="Google Shape;7759;p4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4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4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4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4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4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4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4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4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4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48"/>
          <p:cNvGrpSpPr/>
          <p:nvPr/>
        </p:nvGrpSpPr>
        <p:grpSpPr>
          <a:xfrm>
            <a:off x="719115" y="2852867"/>
            <a:ext cx="2622876" cy="1333540"/>
            <a:chOff x="238125" y="1038125"/>
            <a:chExt cx="7146800" cy="3633625"/>
          </a:xfrm>
        </p:grpSpPr>
        <p:sp>
          <p:nvSpPr>
            <p:cNvPr id="7770" name="Google Shape;7770;p4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4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4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4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4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4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4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4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4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4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4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4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4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4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4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4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4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4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4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4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4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4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4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4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4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4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4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4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4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4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4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4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4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4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4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4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4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4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4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4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4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4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4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4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4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4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4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4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4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4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4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4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4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4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4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4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4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4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4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4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4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4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4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4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4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4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4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4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4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4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4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4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4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4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4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4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4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4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4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4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4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4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4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4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4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4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4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4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4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4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4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4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4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4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4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4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4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4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4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4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4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4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4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4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4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4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4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4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4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4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4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4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4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4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4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4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4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4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4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4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4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4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4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4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4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4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4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4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4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4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4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4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4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4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4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4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4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4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4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4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4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4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4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4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4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4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4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4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4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4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4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4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4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4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4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4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4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4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4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4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4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4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4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4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4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4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4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4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4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4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4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4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4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4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4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4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4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4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4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4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4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4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4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4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4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4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4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4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4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4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4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4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4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4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4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4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4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4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4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4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4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4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4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4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4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4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4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4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4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4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4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4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4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4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4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4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4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4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4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4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4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4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4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4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4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4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4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4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4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4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4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4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4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4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4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4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4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4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4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4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4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4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4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4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4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4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4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4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4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4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4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4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4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4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4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4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4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4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4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4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4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4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4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4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4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4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4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4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4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4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4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4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4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4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4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4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4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4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4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4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4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4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4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4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4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4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4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4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4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4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4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4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4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4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4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4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4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4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4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4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4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4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4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4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4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4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4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4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4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4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4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4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4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4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4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4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4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4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4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4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4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4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4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4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4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4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4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4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4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4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4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4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4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4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4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4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4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4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4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4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4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4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4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4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4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4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4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4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4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4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4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4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4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4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4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4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4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4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4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4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4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4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4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4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4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4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4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4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4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4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4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4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4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4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4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4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4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4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4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4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4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4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4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4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4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4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4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4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4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4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4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4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4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4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4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4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4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4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4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4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4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4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4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4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4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4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4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4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4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4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4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4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4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4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4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4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4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4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4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4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4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4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4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4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4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4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4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4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4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4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4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4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4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4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4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4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4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4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4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4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4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4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4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4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4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4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4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4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4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4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4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4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4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4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4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4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4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4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4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4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4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4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4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4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4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4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4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4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4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4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4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4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4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4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4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4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4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4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4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4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4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4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4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4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4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4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4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4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4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4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4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4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4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4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4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4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4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4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4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4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4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4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4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4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4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4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4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4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4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4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4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4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4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4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4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4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4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4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4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4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4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4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4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4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4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4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4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4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4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4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4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4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4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4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4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4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4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4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4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4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4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4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4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4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4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4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4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4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4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4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4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4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4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4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4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4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4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4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4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4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4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4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4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4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4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4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4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4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4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4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4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4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4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4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4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4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4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4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4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4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4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4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4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4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4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4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4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4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4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4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4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4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4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4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4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4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4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4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4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4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4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4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4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4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4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4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4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4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4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4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4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4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4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4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4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4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4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4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4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4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4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4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4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4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4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4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4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4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4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4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4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4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4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4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4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4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4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4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4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4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4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4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4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4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4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4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4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4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4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4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4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4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4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4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4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4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4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4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4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4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4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4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4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4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4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4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4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4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4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4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4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4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4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4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4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4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4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4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4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4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4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4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4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4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4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4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4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4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4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4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4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4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4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4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4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4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4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4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4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4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4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4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4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4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4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4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4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4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4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4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4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4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4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4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4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4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4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4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4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4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4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4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4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4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4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4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4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4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4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4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4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4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4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4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4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4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4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4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4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4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4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4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4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4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4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4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4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4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4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4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4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4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4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4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4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4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4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4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4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4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4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4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4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4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4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4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4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4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4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4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4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4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4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4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4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4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4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4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4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4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4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4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4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4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4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4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4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4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4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4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4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4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4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4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4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4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4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4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4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4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4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4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4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4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4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4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4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4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4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4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4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4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4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4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4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4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4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4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4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4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4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4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4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4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4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4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4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4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4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4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4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4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4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4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4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4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4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4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4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4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4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4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4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4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4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4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4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4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4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4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4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4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4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4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4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4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4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4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4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4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4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4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4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4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4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4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4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4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4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4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4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4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4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4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4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4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4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4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4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4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4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4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4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4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4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4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4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4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4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4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4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4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4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4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4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4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4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4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4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4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4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4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4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4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4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4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4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4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4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4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4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4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4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4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4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4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4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4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4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4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4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4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4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4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4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4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4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4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4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4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4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4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4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4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4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4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4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4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4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4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4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4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4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4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4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4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4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4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4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4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4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4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4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4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4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4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4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4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4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4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4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4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4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4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4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4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4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4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4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4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4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4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4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4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4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4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4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4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4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4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4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4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4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4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4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4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4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4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4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4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4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4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4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4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4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4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4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4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4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4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4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4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4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4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4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4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4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4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4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4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4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4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4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4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4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4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4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4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4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4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4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4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4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4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4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4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4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4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4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4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4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4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4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4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4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4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4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4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4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4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4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4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4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4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4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4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4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4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4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4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4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4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4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4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4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4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4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4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4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4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4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4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4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4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4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4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4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4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4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4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4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4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4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4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4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4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4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4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4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4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4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4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4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4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4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4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4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4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4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4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4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4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4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4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4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4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4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4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4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4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4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4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4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4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4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4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4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4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4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4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4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4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4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4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4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4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4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4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4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4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4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4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4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4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4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4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4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4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4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4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4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4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4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4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4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4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4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4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4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4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4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4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4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4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4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4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4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4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4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4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4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4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4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4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4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4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4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4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4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4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4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4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4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4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4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4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4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4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4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4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4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4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4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4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4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4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4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4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4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4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4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4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4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4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4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4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4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4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4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4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4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4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4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4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4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4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4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4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4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4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4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4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4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4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4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4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4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4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4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4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4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4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4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4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4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4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4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4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4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4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4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4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4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4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4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4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4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4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4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4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4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4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4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4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4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4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4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4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4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4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4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4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4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4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4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4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4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4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4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4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4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4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4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4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4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4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4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4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4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4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4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4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4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4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4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4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4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4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4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4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4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4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4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4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4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4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4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4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4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4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4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4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4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4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4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4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4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4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4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4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4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4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4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4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4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4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4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4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4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4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4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4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4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4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4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4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4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4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4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4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4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4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4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4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4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4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4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4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4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4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4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4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4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4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4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4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4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4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4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4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4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4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4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4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4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4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4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4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4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4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4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4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4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4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4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4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4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4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4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4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4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4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4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4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4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4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4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4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4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4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4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4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4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4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4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4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4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4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4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4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4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4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4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4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4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4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4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4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4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4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4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4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4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4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4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4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4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4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4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4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4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4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4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4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4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4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4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4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4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4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4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4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4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4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4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4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4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4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4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4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4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4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4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4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4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4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4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4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4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4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4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4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4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4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4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4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4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4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4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4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4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4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4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4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4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4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4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4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4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4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4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4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4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4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4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4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4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4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4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4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4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4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4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4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4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4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4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4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4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4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4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4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4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4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4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4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4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4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4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4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4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4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4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4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4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4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4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4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4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4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4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4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4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4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4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4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4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4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4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4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4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4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4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4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4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4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4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4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4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4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4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4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4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4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4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4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4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4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4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4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4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4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4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4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4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4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4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4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4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4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4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4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4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4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4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4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4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4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4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4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4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4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4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4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4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4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4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4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4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4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4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4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4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4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4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4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4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4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4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4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4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4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4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4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4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4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4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4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4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4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4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4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4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4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4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4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4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4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4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2" name="Google Shape;9342;p48"/>
          <p:cNvGrpSpPr/>
          <p:nvPr/>
        </p:nvGrpSpPr>
        <p:grpSpPr>
          <a:xfrm>
            <a:off x="5834043" y="994977"/>
            <a:ext cx="2590840" cy="1380235"/>
            <a:chOff x="233350" y="949250"/>
            <a:chExt cx="7137300" cy="3802300"/>
          </a:xfrm>
        </p:grpSpPr>
        <p:sp>
          <p:nvSpPr>
            <p:cNvPr id="9343" name="Google Shape;9343;p4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4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4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4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4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4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4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4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4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4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4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4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4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4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4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4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4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4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4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4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4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4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4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4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4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4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4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4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4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4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4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4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4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4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4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4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4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4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4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4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4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4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4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4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4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4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4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4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4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4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4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48"/>
          <p:cNvGrpSpPr/>
          <p:nvPr/>
        </p:nvGrpSpPr>
        <p:grpSpPr>
          <a:xfrm>
            <a:off x="7648472" y="3039750"/>
            <a:ext cx="104231" cy="320340"/>
            <a:chOff x="7564426" y="3224343"/>
            <a:chExt cx="119985" cy="368801"/>
          </a:xfrm>
        </p:grpSpPr>
        <p:sp>
          <p:nvSpPr>
            <p:cNvPr id="9395" name="Google Shape;9395;p4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4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48"/>
          <p:cNvGrpSpPr/>
          <p:nvPr/>
        </p:nvGrpSpPr>
        <p:grpSpPr>
          <a:xfrm>
            <a:off x="7347961" y="3033852"/>
            <a:ext cx="189489" cy="332132"/>
            <a:chOff x="8370831" y="3202002"/>
            <a:chExt cx="218129" cy="382376"/>
          </a:xfrm>
        </p:grpSpPr>
        <p:sp>
          <p:nvSpPr>
            <p:cNvPr id="9398" name="Google Shape;9398;p4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4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48"/>
          <p:cNvGrpSpPr/>
          <p:nvPr/>
        </p:nvGrpSpPr>
        <p:grpSpPr>
          <a:xfrm>
            <a:off x="8071350" y="3444984"/>
            <a:ext cx="309429" cy="267000"/>
            <a:chOff x="6742064" y="3750480"/>
            <a:chExt cx="399315" cy="344560"/>
          </a:xfrm>
        </p:grpSpPr>
        <p:sp>
          <p:nvSpPr>
            <p:cNvPr id="9401" name="Google Shape;9401;p4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4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48"/>
          <p:cNvGrpSpPr/>
          <p:nvPr/>
        </p:nvGrpSpPr>
        <p:grpSpPr>
          <a:xfrm>
            <a:off x="7610369" y="3796031"/>
            <a:ext cx="180437" cy="281608"/>
            <a:chOff x="7248525" y="3739696"/>
            <a:chExt cx="230531" cy="359790"/>
          </a:xfrm>
        </p:grpSpPr>
        <p:sp>
          <p:nvSpPr>
            <p:cNvPr id="9404" name="Google Shape;9404;p4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4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48"/>
          <p:cNvGrpSpPr/>
          <p:nvPr/>
        </p:nvGrpSpPr>
        <p:grpSpPr>
          <a:xfrm>
            <a:off x="7856288" y="3439255"/>
            <a:ext cx="162896" cy="278710"/>
            <a:chOff x="7601242" y="3729267"/>
            <a:chExt cx="222566" cy="380803"/>
          </a:xfrm>
        </p:grpSpPr>
        <p:sp>
          <p:nvSpPr>
            <p:cNvPr id="9407" name="Google Shape;9407;p4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4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9" name="Google Shape;9409;p48"/>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0" name="Google Shape;9410;p48"/>
          <p:cNvGrpSpPr/>
          <p:nvPr/>
        </p:nvGrpSpPr>
        <p:grpSpPr>
          <a:xfrm>
            <a:off x="7345934" y="3440396"/>
            <a:ext cx="193543" cy="275990"/>
            <a:chOff x="8304647" y="3738687"/>
            <a:chExt cx="225076" cy="320956"/>
          </a:xfrm>
        </p:grpSpPr>
        <p:sp>
          <p:nvSpPr>
            <p:cNvPr id="9411" name="Google Shape;9411;p4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4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4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48"/>
          <p:cNvGrpSpPr/>
          <p:nvPr/>
        </p:nvGrpSpPr>
        <p:grpSpPr>
          <a:xfrm>
            <a:off x="7618426" y="3440396"/>
            <a:ext cx="178492" cy="275990"/>
            <a:chOff x="8615101" y="3738687"/>
            <a:chExt cx="207573" cy="320956"/>
          </a:xfrm>
        </p:grpSpPr>
        <p:sp>
          <p:nvSpPr>
            <p:cNvPr id="9415" name="Google Shape;9415;p4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4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4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8" name="Google Shape;9418;p48"/>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9" name="Google Shape;9419;p48"/>
          <p:cNvGrpSpPr/>
          <p:nvPr/>
        </p:nvGrpSpPr>
        <p:grpSpPr>
          <a:xfrm>
            <a:off x="6013131" y="3561884"/>
            <a:ext cx="557670" cy="511283"/>
            <a:chOff x="6015419" y="3716859"/>
            <a:chExt cx="557671" cy="511283"/>
          </a:xfrm>
        </p:grpSpPr>
        <p:sp>
          <p:nvSpPr>
            <p:cNvPr id="9420" name="Google Shape;9420;p4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1" name="Google Shape;9421;p48"/>
            <p:cNvGrpSpPr/>
            <p:nvPr/>
          </p:nvGrpSpPr>
          <p:grpSpPr>
            <a:xfrm>
              <a:off x="6036094" y="3716980"/>
              <a:ext cx="529860" cy="510468"/>
              <a:chOff x="6036094" y="3716980"/>
              <a:chExt cx="529860" cy="510468"/>
            </a:xfrm>
          </p:grpSpPr>
          <p:sp>
            <p:nvSpPr>
              <p:cNvPr id="9422" name="Google Shape;9422;p4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4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4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4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4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4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4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4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4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4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32" name="Google Shape;9432;p48"/>
          <p:cNvGrpSpPr/>
          <p:nvPr/>
        </p:nvGrpSpPr>
        <p:grpSpPr>
          <a:xfrm>
            <a:off x="6642016" y="2918653"/>
            <a:ext cx="576302" cy="511871"/>
            <a:chOff x="6644304" y="3073628"/>
            <a:chExt cx="576302" cy="511871"/>
          </a:xfrm>
        </p:grpSpPr>
        <p:sp>
          <p:nvSpPr>
            <p:cNvPr id="9433" name="Google Shape;9433;p4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4" name="Google Shape;9434;p48"/>
            <p:cNvGrpSpPr/>
            <p:nvPr/>
          </p:nvGrpSpPr>
          <p:grpSpPr>
            <a:xfrm>
              <a:off x="6712169" y="3085440"/>
              <a:ext cx="481622" cy="494913"/>
              <a:chOff x="6712169" y="3085440"/>
              <a:chExt cx="481622" cy="494913"/>
            </a:xfrm>
          </p:grpSpPr>
          <p:sp>
            <p:nvSpPr>
              <p:cNvPr id="9435" name="Google Shape;9435;p4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4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4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4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4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0" name="Google Shape;9440;p4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4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4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3" name="Google Shape;9443;p48"/>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4" name="Google Shape;9444;p48"/>
          <p:cNvGrpSpPr/>
          <p:nvPr/>
        </p:nvGrpSpPr>
        <p:grpSpPr>
          <a:xfrm>
            <a:off x="6649867" y="3561648"/>
            <a:ext cx="560631" cy="511352"/>
            <a:chOff x="6652154" y="3716623"/>
            <a:chExt cx="560631" cy="511352"/>
          </a:xfrm>
        </p:grpSpPr>
        <p:sp>
          <p:nvSpPr>
            <p:cNvPr id="9445" name="Google Shape;9445;p4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6" name="Google Shape;9446;p48"/>
            <p:cNvGrpSpPr/>
            <p:nvPr/>
          </p:nvGrpSpPr>
          <p:grpSpPr>
            <a:xfrm>
              <a:off x="6669657" y="3716715"/>
              <a:ext cx="466779" cy="464290"/>
              <a:chOff x="6669657" y="3716715"/>
              <a:chExt cx="466779" cy="464290"/>
            </a:xfrm>
          </p:grpSpPr>
          <p:sp>
            <p:nvSpPr>
              <p:cNvPr id="9447" name="Google Shape;9447;p4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4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4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4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4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4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4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4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4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4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4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4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4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0" name="Google Shape;9460;p48"/>
          <p:cNvGrpSpPr/>
          <p:nvPr/>
        </p:nvGrpSpPr>
        <p:grpSpPr>
          <a:xfrm>
            <a:off x="7843958" y="3843056"/>
            <a:ext cx="187557" cy="187557"/>
            <a:chOff x="8565775" y="671075"/>
            <a:chExt cx="441000" cy="441000"/>
          </a:xfrm>
        </p:grpSpPr>
        <p:sp>
          <p:nvSpPr>
            <p:cNvPr id="9461" name="Google Shape;9461;p4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4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3" name="Google Shape;9463;p48"/>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48"/>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5" name="Google Shape;9465;p48"/>
          <p:cNvGrpSpPr/>
          <p:nvPr/>
        </p:nvGrpSpPr>
        <p:grpSpPr>
          <a:xfrm>
            <a:off x="5997813" y="2921275"/>
            <a:ext cx="587871" cy="512373"/>
            <a:chOff x="6000100" y="3076250"/>
            <a:chExt cx="587871" cy="512373"/>
          </a:xfrm>
        </p:grpSpPr>
        <p:sp>
          <p:nvSpPr>
            <p:cNvPr id="9466" name="Google Shape;9466;p4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7" name="Google Shape;9467;p48"/>
            <p:cNvGrpSpPr/>
            <p:nvPr/>
          </p:nvGrpSpPr>
          <p:grpSpPr>
            <a:xfrm>
              <a:off x="6031360" y="3076713"/>
              <a:ext cx="539107" cy="480965"/>
              <a:chOff x="6031360" y="3076713"/>
              <a:chExt cx="539107" cy="480965"/>
            </a:xfrm>
          </p:grpSpPr>
          <p:sp>
            <p:nvSpPr>
              <p:cNvPr id="9468" name="Google Shape;9468;p4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4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4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4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4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4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4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5" name="Google Shape;9475;p48"/>
          <p:cNvGrpSpPr/>
          <p:nvPr/>
        </p:nvGrpSpPr>
        <p:grpSpPr>
          <a:xfrm>
            <a:off x="3416804" y="902588"/>
            <a:ext cx="2310381" cy="1488888"/>
            <a:chOff x="229225" y="549050"/>
            <a:chExt cx="7161750" cy="4615275"/>
          </a:xfrm>
        </p:grpSpPr>
        <p:sp>
          <p:nvSpPr>
            <p:cNvPr id="9476" name="Google Shape;9476;p4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4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4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4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4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4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4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4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4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4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4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4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4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4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4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4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4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4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4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4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4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4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4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4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4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4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4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4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4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4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4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4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4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4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4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4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4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4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4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4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4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4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4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4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4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4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4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4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4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4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4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4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4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4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4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4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4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4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4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4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4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4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4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4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4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4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4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4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4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4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4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4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4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4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4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4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4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4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4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4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4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4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4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4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4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4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4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4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4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4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4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4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4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4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4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4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4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4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4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4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4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4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4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4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4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4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4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4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4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4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4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4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4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4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4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4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4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48"/>
          <p:cNvGrpSpPr/>
          <p:nvPr/>
        </p:nvGrpSpPr>
        <p:grpSpPr>
          <a:xfrm>
            <a:off x="3514722" y="2832485"/>
            <a:ext cx="2310282" cy="1374222"/>
            <a:chOff x="238125" y="732525"/>
            <a:chExt cx="7130500" cy="4241425"/>
          </a:xfrm>
        </p:grpSpPr>
        <p:sp>
          <p:nvSpPr>
            <p:cNvPr id="9594" name="Google Shape;9594;p48"/>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48"/>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48"/>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48"/>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48"/>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48"/>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48"/>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48"/>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48"/>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48"/>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48"/>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48"/>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48"/>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48"/>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48"/>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48"/>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48"/>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48"/>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48"/>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48"/>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48"/>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48"/>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48"/>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48"/>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48"/>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48"/>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48"/>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48"/>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48"/>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48"/>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48"/>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48"/>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48"/>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48"/>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48"/>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48"/>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48"/>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48"/>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48"/>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48"/>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48"/>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48"/>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48"/>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48"/>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48"/>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48"/>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48"/>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48"/>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48"/>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48"/>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48"/>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48"/>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48"/>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48"/>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48"/>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48"/>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48"/>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48"/>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48"/>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48"/>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48"/>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48"/>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48"/>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48"/>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48"/>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48"/>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48"/>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48"/>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48"/>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48"/>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48"/>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48"/>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48"/>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48"/>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48"/>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48"/>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48"/>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48"/>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48"/>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48"/>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48"/>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48"/>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48"/>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48"/>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48"/>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48"/>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48"/>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48"/>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48"/>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48"/>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48"/>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48"/>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48"/>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48"/>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48"/>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48"/>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48"/>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48"/>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48"/>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48"/>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48"/>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48"/>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48"/>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48"/>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48"/>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48"/>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48"/>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48"/>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48"/>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48"/>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48"/>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48"/>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48"/>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48"/>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1" name="Shape 9711"/>
        <p:cNvGrpSpPr/>
        <p:nvPr/>
      </p:nvGrpSpPr>
      <p:grpSpPr>
        <a:xfrm>
          <a:off x="0" y="0"/>
          <a:ext cx="0" cy="0"/>
          <a:chOff x="0" y="0"/>
          <a:chExt cx="0" cy="0"/>
        </a:xfrm>
      </p:grpSpPr>
      <p:grpSp>
        <p:nvGrpSpPr>
          <p:cNvPr id="9712" name="Google Shape;9712;p49"/>
          <p:cNvGrpSpPr/>
          <p:nvPr/>
        </p:nvGrpSpPr>
        <p:grpSpPr>
          <a:xfrm>
            <a:off x="729274" y="969759"/>
            <a:ext cx="2507799" cy="206239"/>
            <a:chOff x="106648" y="895722"/>
            <a:chExt cx="4481413" cy="374300"/>
          </a:xfrm>
        </p:grpSpPr>
        <p:grpSp>
          <p:nvGrpSpPr>
            <p:cNvPr id="9713" name="Google Shape;9713;p49"/>
            <p:cNvGrpSpPr/>
            <p:nvPr/>
          </p:nvGrpSpPr>
          <p:grpSpPr>
            <a:xfrm>
              <a:off x="2233276" y="895722"/>
              <a:ext cx="1082667" cy="223591"/>
              <a:chOff x="4808316" y="2800065"/>
              <a:chExt cx="1999386" cy="412910"/>
            </a:xfrm>
          </p:grpSpPr>
          <p:sp>
            <p:nvSpPr>
              <p:cNvPr id="9714" name="Google Shape;9714;p4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5" name="Google Shape;9715;p49"/>
              <p:cNvGrpSpPr/>
              <p:nvPr/>
            </p:nvGrpSpPr>
            <p:grpSpPr>
              <a:xfrm>
                <a:off x="4808316" y="2800065"/>
                <a:ext cx="92400" cy="411825"/>
                <a:chOff x="845575" y="2563700"/>
                <a:chExt cx="92400" cy="411825"/>
              </a:xfrm>
            </p:grpSpPr>
            <p:cxnSp>
              <p:nvCxnSpPr>
                <p:cNvPr id="9716" name="Google Shape;9716;p4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17" name="Google Shape;9717;p4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18" name="Google Shape;9718;p49"/>
            <p:cNvGrpSpPr/>
            <p:nvPr/>
          </p:nvGrpSpPr>
          <p:grpSpPr>
            <a:xfrm>
              <a:off x="106648" y="895722"/>
              <a:ext cx="1088401" cy="223591"/>
              <a:chOff x="881025" y="2800065"/>
              <a:chExt cx="2009975" cy="412910"/>
            </a:xfrm>
          </p:grpSpPr>
          <p:sp>
            <p:nvSpPr>
              <p:cNvPr id="9719" name="Google Shape;9719;p4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0" name="Google Shape;9720;p49"/>
              <p:cNvGrpSpPr/>
              <p:nvPr/>
            </p:nvGrpSpPr>
            <p:grpSpPr>
              <a:xfrm>
                <a:off x="881025" y="2800065"/>
                <a:ext cx="92400" cy="411825"/>
                <a:chOff x="845575" y="2563700"/>
                <a:chExt cx="92400" cy="411825"/>
              </a:xfrm>
            </p:grpSpPr>
            <p:cxnSp>
              <p:nvCxnSpPr>
                <p:cNvPr id="9721" name="Google Shape;9721;p4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22" name="Google Shape;9722;p4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3" name="Google Shape;9723;p49"/>
            <p:cNvGrpSpPr/>
            <p:nvPr/>
          </p:nvGrpSpPr>
          <p:grpSpPr>
            <a:xfrm>
              <a:off x="1172346" y="1047018"/>
              <a:ext cx="1083151" cy="223003"/>
              <a:chOff x="2849073" y="3079467"/>
              <a:chExt cx="2000279" cy="411825"/>
            </a:xfrm>
          </p:grpSpPr>
          <p:sp>
            <p:nvSpPr>
              <p:cNvPr id="9724" name="Google Shape;9724;p4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5" name="Google Shape;9725;p49"/>
              <p:cNvGrpSpPr/>
              <p:nvPr/>
            </p:nvGrpSpPr>
            <p:grpSpPr>
              <a:xfrm rot="10800000">
                <a:off x="2849073" y="3079467"/>
                <a:ext cx="92400" cy="411825"/>
                <a:chOff x="2070100" y="2563700"/>
                <a:chExt cx="92400" cy="411825"/>
              </a:xfrm>
            </p:grpSpPr>
            <p:cxnSp>
              <p:nvCxnSpPr>
                <p:cNvPr id="9726" name="Google Shape;9726;p4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27" name="Google Shape;9727;p4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8" name="Google Shape;9728;p49"/>
            <p:cNvGrpSpPr/>
            <p:nvPr/>
          </p:nvGrpSpPr>
          <p:grpSpPr>
            <a:xfrm>
              <a:off x="3290132" y="1047018"/>
              <a:ext cx="1297929" cy="223003"/>
              <a:chOff x="6760035" y="3079467"/>
              <a:chExt cx="2396914" cy="411825"/>
            </a:xfrm>
          </p:grpSpPr>
          <p:sp>
            <p:nvSpPr>
              <p:cNvPr id="9729" name="Google Shape;9729;p4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0" name="Google Shape;9730;p49"/>
              <p:cNvGrpSpPr/>
              <p:nvPr/>
            </p:nvGrpSpPr>
            <p:grpSpPr>
              <a:xfrm rot="10800000">
                <a:off x="6760035" y="3079467"/>
                <a:ext cx="92400" cy="411825"/>
                <a:chOff x="2070100" y="2563700"/>
                <a:chExt cx="92400" cy="411825"/>
              </a:xfrm>
            </p:grpSpPr>
            <p:cxnSp>
              <p:nvCxnSpPr>
                <p:cNvPr id="9731" name="Google Shape;9731;p4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32" name="Google Shape;9732;p4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733" name="Google Shape;9733;p49"/>
          <p:cNvGrpSpPr/>
          <p:nvPr/>
        </p:nvGrpSpPr>
        <p:grpSpPr>
          <a:xfrm>
            <a:off x="2147036" y="3369130"/>
            <a:ext cx="1086701" cy="799429"/>
            <a:chOff x="2183288" y="3555572"/>
            <a:chExt cx="1136241" cy="835873"/>
          </a:xfrm>
        </p:grpSpPr>
        <p:sp>
          <p:nvSpPr>
            <p:cNvPr id="9734" name="Google Shape;9734;p4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5" name="Google Shape;9735;p49"/>
            <p:cNvGrpSpPr/>
            <p:nvPr/>
          </p:nvGrpSpPr>
          <p:grpSpPr>
            <a:xfrm>
              <a:off x="2205895" y="3637269"/>
              <a:ext cx="1089848" cy="724993"/>
              <a:chOff x="2205895" y="3637269"/>
              <a:chExt cx="1089848" cy="724993"/>
            </a:xfrm>
          </p:grpSpPr>
          <p:sp>
            <p:nvSpPr>
              <p:cNvPr id="9736" name="Google Shape;9736;p4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4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4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4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4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4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2" name="Google Shape;9742;p4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3" name="Google Shape;9743;p4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9744" name="Google Shape;9744;p49"/>
            <p:cNvGrpSpPr/>
            <p:nvPr/>
          </p:nvGrpSpPr>
          <p:grpSpPr>
            <a:xfrm>
              <a:off x="3173850" y="3779426"/>
              <a:ext cx="145679" cy="70048"/>
              <a:chOff x="3173850" y="3779426"/>
              <a:chExt cx="145679" cy="70048"/>
            </a:xfrm>
          </p:grpSpPr>
          <p:cxnSp>
            <p:nvCxnSpPr>
              <p:cNvPr id="9745" name="Google Shape;9745;p4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9746" name="Google Shape;9746;p4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49"/>
            <p:cNvGrpSpPr/>
            <p:nvPr/>
          </p:nvGrpSpPr>
          <p:grpSpPr>
            <a:xfrm>
              <a:off x="2183288" y="4139483"/>
              <a:ext cx="145133" cy="70048"/>
              <a:chOff x="2183288" y="4139483"/>
              <a:chExt cx="145133" cy="70048"/>
            </a:xfrm>
          </p:grpSpPr>
          <p:cxnSp>
            <p:nvCxnSpPr>
              <p:cNvPr id="9748" name="Google Shape;9748;p4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9749" name="Google Shape;9749;p4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0" name="Google Shape;9750;p4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1" name="Google Shape;9751;p4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9752" name="Google Shape;9752;p49"/>
            <p:cNvGrpSpPr/>
            <p:nvPr/>
          </p:nvGrpSpPr>
          <p:grpSpPr>
            <a:xfrm>
              <a:off x="2943836" y="4268886"/>
              <a:ext cx="60717" cy="122559"/>
              <a:chOff x="2943836" y="4268886"/>
              <a:chExt cx="60717" cy="122559"/>
            </a:xfrm>
          </p:grpSpPr>
          <p:sp>
            <p:nvSpPr>
              <p:cNvPr id="9753" name="Google Shape;9753;p4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4" name="Google Shape;9754;p4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9755" name="Google Shape;9755;p49"/>
          <p:cNvGrpSpPr/>
          <p:nvPr/>
        </p:nvGrpSpPr>
        <p:grpSpPr>
          <a:xfrm>
            <a:off x="3409981" y="1290129"/>
            <a:ext cx="1675870" cy="758251"/>
            <a:chOff x="3530532" y="1496185"/>
            <a:chExt cx="1562000" cy="706730"/>
          </a:xfrm>
        </p:grpSpPr>
        <p:cxnSp>
          <p:nvCxnSpPr>
            <p:cNvPr id="9756" name="Google Shape;9756;p4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9757" name="Google Shape;9757;p49"/>
            <p:cNvGrpSpPr/>
            <p:nvPr/>
          </p:nvGrpSpPr>
          <p:grpSpPr>
            <a:xfrm>
              <a:off x="3530532" y="1496185"/>
              <a:ext cx="323430" cy="463587"/>
              <a:chOff x="3530532" y="1496185"/>
              <a:chExt cx="323430" cy="463587"/>
            </a:xfrm>
          </p:grpSpPr>
          <p:grpSp>
            <p:nvGrpSpPr>
              <p:cNvPr id="9758" name="Google Shape;9758;p49"/>
              <p:cNvGrpSpPr/>
              <p:nvPr/>
            </p:nvGrpSpPr>
            <p:grpSpPr>
              <a:xfrm>
                <a:off x="3567462" y="1496185"/>
                <a:ext cx="286500" cy="361376"/>
                <a:chOff x="3567462" y="1496185"/>
                <a:chExt cx="286500" cy="361376"/>
              </a:xfrm>
            </p:grpSpPr>
            <p:cxnSp>
              <p:nvCxnSpPr>
                <p:cNvPr id="9759" name="Google Shape;9759;p4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9760" name="Google Shape;9760;p4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1" name="Google Shape;9761;p4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49"/>
            <p:cNvGrpSpPr/>
            <p:nvPr/>
          </p:nvGrpSpPr>
          <p:grpSpPr>
            <a:xfrm>
              <a:off x="3891569" y="1779209"/>
              <a:ext cx="323945" cy="423706"/>
              <a:chOff x="3891569" y="1779209"/>
              <a:chExt cx="323945" cy="423706"/>
            </a:xfrm>
          </p:grpSpPr>
          <p:grpSp>
            <p:nvGrpSpPr>
              <p:cNvPr id="9763" name="Google Shape;9763;p49"/>
              <p:cNvGrpSpPr/>
              <p:nvPr/>
            </p:nvGrpSpPr>
            <p:grpSpPr>
              <a:xfrm>
                <a:off x="3929014" y="1881638"/>
                <a:ext cx="286500" cy="321278"/>
                <a:chOff x="3929014" y="1881638"/>
                <a:chExt cx="286500" cy="321278"/>
              </a:xfrm>
            </p:grpSpPr>
            <p:cxnSp>
              <p:nvCxnSpPr>
                <p:cNvPr id="9764" name="Google Shape;9764;p4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9765" name="Google Shape;9765;p4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6" name="Google Shape;9766;p4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49"/>
            <p:cNvGrpSpPr/>
            <p:nvPr/>
          </p:nvGrpSpPr>
          <p:grpSpPr>
            <a:xfrm>
              <a:off x="4252606" y="1496185"/>
              <a:ext cx="324721" cy="463587"/>
              <a:chOff x="4252606" y="1496185"/>
              <a:chExt cx="324721" cy="463587"/>
            </a:xfrm>
          </p:grpSpPr>
          <p:grpSp>
            <p:nvGrpSpPr>
              <p:cNvPr id="9768" name="Google Shape;9768;p49"/>
              <p:cNvGrpSpPr/>
              <p:nvPr/>
            </p:nvGrpSpPr>
            <p:grpSpPr>
              <a:xfrm>
                <a:off x="4290828" y="1496185"/>
                <a:ext cx="286500" cy="361376"/>
                <a:chOff x="4290828" y="1496185"/>
                <a:chExt cx="286500" cy="361376"/>
              </a:xfrm>
            </p:grpSpPr>
            <p:cxnSp>
              <p:nvCxnSpPr>
                <p:cNvPr id="9769" name="Google Shape;9769;p4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9770" name="Google Shape;9770;p4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1" name="Google Shape;9771;p4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49"/>
            <p:cNvGrpSpPr/>
            <p:nvPr/>
          </p:nvGrpSpPr>
          <p:grpSpPr>
            <a:xfrm>
              <a:off x="4613643" y="1763716"/>
              <a:ext cx="325308" cy="439200"/>
              <a:chOff x="4613643" y="1763716"/>
              <a:chExt cx="325308" cy="439200"/>
            </a:xfrm>
          </p:grpSpPr>
          <p:grpSp>
            <p:nvGrpSpPr>
              <p:cNvPr id="9773" name="Google Shape;9773;p49"/>
              <p:cNvGrpSpPr/>
              <p:nvPr/>
            </p:nvGrpSpPr>
            <p:grpSpPr>
              <a:xfrm>
                <a:off x="4652451" y="1879538"/>
                <a:ext cx="286500" cy="323378"/>
                <a:chOff x="4652451" y="1879538"/>
                <a:chExt cx="286500" cy="323378"/>
              </a:xfrm>
            </p:grpSpPr>
            <p:cxnSp>
              <p:nvCxnSpPr>
                <p:cNvPr id="9774" name="Google Shape;9774;p4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9775" name="Google Shape;9775;p4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6" name="Google Shape;9776;p4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77" name="Google Shape;9777;p49"/>
          <p:cNvGrpSpPr/>
          <p:nvPr/>
        </p:nvGrpSpPr>
        <p:grpSpPr>
          <a:xfrm>
            <a:off x="3421841" y="2143755"/>
            <a:ext cx="1652173" cy="391517"/>
            <a:chOff x="3512551" y="2358270"/>
            <a:chExt cx="1597383" cy="378533"/>
          </a:xfrm>
        </p:grpSpPr>
        <p:cxnSp>
          <p:nvCxnSpPr>
            <p:cNvPr id="9778" name="Google Shape;9778;p49"/>
            <p:cNvCxnSpPr>
              <a:stCxn id="9779" idx="6"/>
              <a:endCxn id="978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9781" name="Google Shape;9781;p49"/>
            <p:cNvGrpSpPr/>
            <p:nvPr/>
          </p:nvGrpSpPr>
          <p:grpSpPr>
            <a:xfrm>
              <a:off x="3512551" y="2358270"/>
              <a:ext cx="225647" cy="307714"/>
              <a:chOff x="2182679" y="2004714"/>
              <a:chExt cx="792300" cy="1080458"/>
            </a:xfrm>
          </p:grpSpPr>
          <p:cxnSp>
            <p:nvCxnSpPr>
              <p:cNvPr id="9782" name="Google Shape;9782;p49"/>
              <p:cNvCxnSpPr>
                <a:stCxn id="978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9779" name="Google Shape;9779;p4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4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49"/>
            <p:cNvGrpSpPr/>
            <p:nvPr/>
          </p:nvGrpSpPr>
          <p:grpSpPr>
            <a:xfrm>
              <a:off x="3969644" y="2440153"/>
              <a:ext cx="225853" cy="296651"/>
              <a:chOff x="3775710" y="1729289"/>
              <a:chExt cx="136500" cy="179289"/>
            </a:xfrm>
          </p:grpSpPr>
          <p:cxnSp>
            <p:nvCxnSpPr>
              <p:cNvPr id="9785" name="Google Shape;9785;p4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9786" name="Google Shape;9786;p4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4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49"/>
            <p:cNvGrpSpPr/>
            <p:nvPr/>
          </p:nvGrpSpPr>
          <p:grpSpPr>
            <a:xfrm>
              <a:off x="4427051" y="2358270"/>
              <a:ext cx="225647" cy="307714"/>
              <a:chOff x="5393704" y="2004714"/>
              <a:chExt cx="792300" cy="1080458"/>
            </a:xfrm>
          </p:grpSpPr>
          <p:cxnSp>
            <p:nvCxnSpPr>
              <p:cNvPr id="9789" name="Google Shape;9789;p49"/>
              <p:cNvCxnSpPr>
                <a:stCxn id="979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9791" name="Google Shape;9791;p4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4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49"/>
            <p:cNvGrpSpPr/>
            <p:nvPr/>
          </p:nvGrpSpPr>
          <p:grpSpPr>
            <a:xfrm>
              <a:off x="4884287" y="2440252"/>
              <a:ext cx="225647" cy="296532"/>
              <a:chOff x="6999166" y="2292572"/>
              <a:chExt cx="792300" cy="1041192"/>
            </a:xfrm>
          </p:grpSpPr>
          <p:cxnSp>
            <p:nvCxnSpPr>
              <p:cNvPr id="9793" name="Google Shape;9793;p4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9780" name="Google Shape;9780;p4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4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95" name="Google Shape;9795;p49"/>
          <p:cNvGrpSpPr/>
          <p:nvPr/>
        </p:nvGrpSpPr>
        <p:grpSpPr>
          <a:xfrm>
            <a:off x="6842649" y="979955"/>
            <a:ext cx="1581844" cy="732818"/>
            <a:chOff x="634175" y="2986275"/>
            <a:chExt cx="3147949" cy="1458344"/>
          </a:xfrm>
        </p:grpSpPr>
        <p:cxnSp>
          <p:nvCxnSpPr>
            <p:cNvPr id="9796" name="Google Shape;9796;p49"/>
            <p:cNvCxnSpPr>
              <a:stCxn id="9797" idx="4"/>
              <a:endCxn id="979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9799" name="Google Shape;9799;p49"/>
            <p:cNvCxnSpPr>
              <a:stCxn id="9798" idx="0"/>
              <a:endCxn id="980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9801" name="Google Shape;9801;p49"/>
            <p:cNvCxnSpPr>
              <a:stCxn id="9800" idx="4"/>
              <a:endCxn id="980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9803" name="Google Shape;9803;p49"/>
            <p:cNvCxnSpPr>
              <a:stCxn id="9802" idx="0"/>
              <a:endCxn id="980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9804" name="Google Shape;9804;p4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800" name="Google Shape;9800;p4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97" name="Google Shape;9797;p4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802" name="Google Shape;9802;p4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98" name="Google Shape;9798;p4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805" name="Google Shape;9805;p49"/>
          <p:cNvGrpSpPr/>
          <p:nvPr/>
        </p:nvGrpSpPr>
        <p:grpSpPr>
          <a:xfrm>
            <a:off x="3410364" y="2674265"/>
            <a:ext cx="1675128" cy="313674"/>
            <a:chOff x="998425" y="1182125"/>
            <a:chExt cx="1065400" cy="199500"/>
          </a:xfrm>
        </p:grpSpPr>
        <p:sp>
          <p:nvSpPr>
            <p:cNvPr id="9806" name="Google Shape;9806;p4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4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4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4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4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49"/>
          <p:cNvGrpSpPr/>
          <p:nvPr/>
        </p:nvGrpSpPr>
        <p:grpSpPr>
          <a:xfrm>
            <a:off x="3410363" y="3630231"/>
            <a:ext cx="1675129" cy="525345"/>
            <a:chOff x="5194708" y="3484366"/>
            <a:chExt cx="3148148" cy="987304"/>
          </a:xfrm>
        </p:grpSpPr>
        <p:grpSp>
          <p:nvGrpSpPr>
            <p:cNvPr id="9812" name="Google Shape;9812;p49"/>
            <p:cNvGrpSpPr/>
            <p:nvPr/>
          </p:nvGrpSpPr>
          <p:grpSpPr>
            <a:xfrm>
              <a:off x="7531521" y="3484366"/>
              <a:ext cx="811335" cy="987304"/>
              <a:chOff x="3379425" y="1617275"/>
              <a:chExt cx="1090650" cy="1327200"/>
            </a:xfrm>
          </p:grpSpPr>
          <p:sp>
            <p:nvSpPr>
              <p:cNvPr id="9813" name="Google Shape;9813;p4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4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4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49"/>
            <p:cNvGrpSpPr/>
            <p:nvPr/>
          </p:nvGrpSpPr>
          <p:grpSpPr>
            <a:xfrm>
              <a:off x="6752546" y="3484366"/>
              <a:ext cx="811428" cy="987304"/>
              <a:chOff x="2332275" y="1617275"/>
              <a:chExt cx="1090775" cy="1327200"/>
            </a:xfrm>
          </p:grpSpPr>
          <p:sp>
            <p:nvSpPr>
              <p:cNvPr id="9817" name="Google Shape;9817;p4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4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4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49"/>
            <p:cNvGrpSpPr/>
            <p:nvPr/>
          </p:nvGrpSpPr>
          <p:grpSpPr>
            <a:xfrm>
              <a:off x="5973664" y="3484366"/>
              <a:ext cx="811335" cy="987304"/>
              <a:chOff x="1285250" y="1617275"/>
              <a:chExt cx="1090650" cy="1327200"/>
            </a:xfrm>
          </p:grpSpPr>
          <p:sp>
            <p:nvSpPr>
              <p:cNvPr id="9821" name="Google Shape;9821;p4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4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4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49"/>
            <p:cNvGrpSpPr/>
            <p:nvPr/>
          </p:nvGrpSpPr>
          <p:grpSpPr>
            <a:xfrm>
              <a:off x="5194708" y="3484366"/>
              <a:ext cx="811409" cy="987304"/>
              <a:chOff x="238125" y="1617275"/>
              <a:chExt cx="1090750" cy="1327200"/>
            </a:xfrm>
          </p:grpSpPr>
          <p:sp>
            <p:nvSpPr>
              <p:cNvPr id="9825" name="Google Shape;9825;p4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4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4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28" name="Google Shape;9828;p49"/>
          <p:cNvGrpSpPr/>
          <p:nvPr/>
        </p:nvGrpSpPr>
        <p:grpSpPr>
          <a:xfrm>
            <a:off x="6844048" y="2276120"/>
            <a:ext cx="1579046" cy="522230"/>
            <a:chOff x="6853641" y="2534077"/>
            <a:chExt cx="1515545" cy="501229"/>
          </a:xfrm>
        </p:grpSpPr>
        <p:grpSp>
          <p:nvGrpSpPr>
            <p:cNvPr id="9829" name="Google Shape;9829;p49"/>
            <p:cNvGrpSpPr/>
            <p:nvPr/>
          </p:nvGrpSpPr>
          <p:grpSpPr>
            <a:xfrm>
              <a:off x="6853641" y="2618923"/>
              <a:ext cx="1515545" cy="324556"/>
              <a:chOff x="6853641" y="2618923"/>
              <a:chExt cx="1515545" cy="324556"/>
            </a:xfrm>
          </p:grpSpPr>
          <p:sp>
            <p:nvSpPr>
              <p:cNvPr id="9830" name="Google Shape;9830;p4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4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4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4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4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5" name="Google Shape;9835;p4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4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4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4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4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49"/>
          <p:cNvGrpSpPr/>
          <p:nvPr/>
        </p:nvGrpSpPr>
        <p:grpSpPr>
          <a:xfrm>
            <a:off x="3438940" y="3151161"/>
            <a:ext cx="1617976" cy="346616"/>
            <a:chOff x="1808063" y="4294338"/>
            <a:chExt cx="3370782" cy="721817"/>
          </a:xfrm>
        </p:grpSpPr>
        <p:sp>
          <p:nvSpPr>
            <p:cNvPr id="9841" name="Google Shape;9841;p4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4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4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4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4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4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4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4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4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4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49"/>
          <p:cNvGrpSpPr/>
          <p:nvPr/>
        </p:nvGrpSpPr>
        <p:grpSpPr>
          <a:xfrm>
            <a:off x="5264936" y="3817911"/>
            <a:ext cx="1417067" cy="350605"/>
            <a:chOff x="4234950" y="2101012"/>
            <a:chExt cx="4219974" cy="1044090"/>
          </a:xfrm>
        </p:grpSpPr>
        <p:sp>
          <p:nvSpPr>
            <p:cNvPr id="9852" name="Google Shape;9852;p4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4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4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4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4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4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4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4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4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4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4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4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4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4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4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4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49"/>
          <p:cNvGrpSpPr/>
          <p:nvPr/>
        </p:nvGrpSpPr>
        <p:grpSpPr>
          <a:xfrm>
            <a:off x="6840408" y="1808668"/>
            <a:ext cx="1586327" cy="371557"/>
            <a:chOff x="1247650" y="2075423"/>
            <a:chExt cx="6648477" cy="1557238"/>
          </a:xfrm>
        </p:grpSpPr>
        <p:sp>
          <p:nvSpPr>
            <p:cNvPr id="9869" name="Google Shape;9869;p4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4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4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4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4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4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49"/>
          <p:cNvGrpSpPr/>
          <p:nvPr/>
        </p:nvGrpSpPr>
        <p:grpSpPr>
          <a:xfrm>
            <a:off x="5271678" y="961858"/>
            <a:ext cx="1415601" cy="1648533"/>
            <a:chOff x="1839112" y="2209163"/>
            <a:chExt cx="1918159" cy="2233784"/>
          </a:xfrm>
        </p:grpSpPr>
        <p:sp>
          <p:nvSpPr>
            <p:cNvPr id="9876" name="Google Shape;9876;p4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4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4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79" name="Google Shape;9879;p49"/>
            <p:cNvCxnSpPr>
              <a:stCxn id="9876" idx="6"/>
              <a:endCxn id="987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9880" name="Google Shape;9880;p49"/>
            <p:cNvCxnSpPr>
              <a:stCxn id="9877" idx="4"/>
              <a:endCxn id="988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9882" name="Google Shape;9882;p49"/>
            <p:cNvCxnSpPr>
              <a:stCxn id="9881" idx="6"/>
              <a:endCxn id="987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9883" name="Google Shape;9883;p49"/>
            <p:cNvCxnSpPr>
              <a:stCxn id="9878" idx="4"/>
              <a:endCxn id="988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9881" name="Google Shape;9881;p4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4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4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86" name="Google Shape;9886;p49"/>
            <p:cNvCxnSpPr>
              <a:endCxn id="988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9887" name="Google Shape;9887;p49"/>
          <p:cNvGrpSpPr/>
          <p:nvPr/>
        </p:nvGrpSpPr>
        <p:grpSpPr>
          <a:xfrm>
            <a:off x="3428944" y="979942"/>
            <a:ext cx="1637968" cy="154942"/>
            <a:chOff x="238125" y="2506075"/>
            <a:chExt cx="7115411" cy="673075"/>
          </a:xfrm>
        </p:grpSpPr>
        <p:sp>
          <p:nvSpPr>
            <p:cNvPr id="9888" name="Google Shape;9888;p4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4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4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4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4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49"/>
          <p:cNvGrpSpPr/>
          <p:nvPr/>
        </p:nvGrpSpPr>
        <p:grpSpPr>
          <a:xfrm>
            <a:off x="1969680" y="1294660"/>
            <a:ext cx="1262932" cy="785408"/>
            <a:chOff x="548861" y="389676"/>
            <a:chExt cx="3843371" cy="2390163"/>
          </a:xfrm>
        </p:grpSpPr>
        <p:cxnSp>
          <p:nvCxnSpPr>
            <p:cNvPr id="9894" name="Google Shape;9894;p4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9895" name="Google Shape;9895;p4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9896" name="Google Shape;9896;p4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9897" name="Google Shape;9897;p4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9898" name="Google Shape;9898;p4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899" name="Google Shape;9899;p4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00" name="Google Shape;9900;p4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01" name="Google Shape;9901;p4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4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4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4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4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4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49"/>
          <p:cNvGrpSpPr/>
          <p:nvPr/>
        </p:nvGrpSpPr>
        <p:grpSpPr>
          <a:xfrm>
            <a:off x="757812" y="2401537"/>
            <a:ext cx="1412054" cy="633562"/>
            <a:chOff x="1187400" y="2529299"/>
            <a:chExt cx="6769193" cy="2241903"/>
          </a:xfrm>
        </p:grpSpPr>
        <p:sp>
          <p:nvSpPr>
            <p:cNvPr id="9908" name="Google Shape;9908;p4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9909" name="Google Shape;9909;p4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910" name="Google Shape;9910;p4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911" name="Google Shape;9911;p4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912" name="Google Shape;9912;p4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913" name="Google Shape;9913;p4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914" name="Google Shape;9914;p4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9915" name="Google Shape;9915;p49"/>
            <p:cNvCxnSpPr>
              <a:stCxn id="9908" idx="2"/>
              <a:endCxn id="990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9916" name="Google Shape;9916;p49"/>
            <p:cNvCxnSpPr>
              <a:stCxn id="9910" idx="0"/>
              <a:endCxn id="990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9917" name="Google Shape;9917;p49"/>
            <p:cNvCxnSpPr>
              <a:stCxn id="9910" idx="2"/>
              <a:endCxn id="991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9918" name="Google Shape;9918;p49"/>
            <p:cNvCxnSpPr>
              <a:stCxn id="9911" idx="0"/>
              <a:endCxn id="991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9919" name="Google Shape;9919;p49"/>
            <p:cNvCxnSpPr>
              <a:stCxn id="9909" idx="2"/>
              <a:endCxn id="991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9920" name="Google Shape;9920;p49"/>
            <p:cNvCxnSpPr>
              <a:stCxn id="9913" idx="0"/>
              <a:endCxn id="990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9921" name="Google Shape;9921;p49"/>
          <p:cNvGrpSpPr/>
          <p:nvPr/>
        </p:nvGrpSpPr>
        <p:grpSpPr>
          <a:xfrm>
            <a:off x="6844058" y="2894246"/>
            <a:ext cx="1579035" cy="540873"/>
            <a:chOff x="6895650" y="3126697"/>
            <a:chExt cx="1436662" cy="492105"/>
          </a:xfrm>
        </p:grpSpPr>
        <p:sp>
          <p:nvSpPr>
            <p:cNvPr id="9922" name="Google Shape;9922;p4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4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4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4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4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49"/>
            <p:cNvGrpSpPr/>
            <p:nvPr/>
          </p:nvGrpSpPr>
          <p:grpSpPr>
            <a:xfrm>
              <a:off x="6995957" y="3335810"/>
              <a:ext cx="1230393" cy="71754"/>
              <a:chOff x="6995957" y="3287964"/>
              <a:chExt cx="1230393" cy="71754"/>
            </a:xfrm>
          </p:grpSpPr>
          <p:sp>
            <p:nvSpPr>
              <p:cNvPr id="9928" name="Google Shape;9928;p4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4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4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4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4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33" name="Google Shape;9933;p49"/>
          <p:cNvGrpSpPr/>
          <p:nvPr/>
        </p:nvGrpSpPr>
        <p:grpSpPr>
          <a:xfrm>
            <a:off x="6842640" y="3531009"/>
            <a:ext cx="1581862" cy="650625"/>
            <a:chOff x="6777990" y="3710194"/>
            <a:chExt cx="1646915" cy="677382"/>
          </a:xfrm>
        </p:grpSpPr>
        <p:grpSp>
          <p:nvGrpSpPr>
            <p:cNvPr id="9934" name="Google Shape;9934;p49"/>
            <p:cNvGrpSpPr/>
            <p:nvPr/>
          </p:nvGrpSpPr>
          <p:grpSpPr>
            <a:xfrm>
              <a:off x="6777990" y="3874492"/>
              <a:ext cx="411129" cy="513083"/>
              <a:chOff x="6777990" y="3874492"/>
              <a:chExt cx="411129" cy="513083"/>
            </a:xfrm>
          </p:grpSpPr>
          <p:cxnSp>
            <p:nvCxnSpPr>
              <p:cNvPr id="9935" name="Google Shape;9935;p4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9936" name="Google Shape;9936;p4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49"/>
            <p:cNvGrpSpPr/>
            <p:nvPr/>
          </p:nvGrpSpPr>
          <p:grpSpPr>
            <a:xfrm>
              <a:off x="7188425" y="3710194"/>
              <a:ext cx="411123" cy="520535"/>
              <a:chOff x="7188425" y="3710194"/>
              <a:chExt cx="411123" cy="520535"/>
            </a:xfrm>
          </p:grpSpPr>
          <p:cxnSp>
            <p:nvCxnSpPr>
              <p:cNvPr id="9938" name="Google Shape;9938;p4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9939" name="Google Shape;9939;p4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49"/>
            <p:cNvGrpSpPr/>
            <p:nvPr/>
          </p:nvGrpSpPr>
          <p:grpSpPr>
            <a:xfrm>
              <a:off x="7603341" y="3874492"/>
              <a:ext cx="411474" cy="513083"/>
              <a:chOff x="7603341" y="3874492"/>
              <a:chExt cx="411474" cy="513083"/>
            </a:xfrm>
          </p:grpSpPr>
          <p:cxnSp>
            <p:nvCxnSpPr>
              <p:cNvPr id="9941" name="Google Shape;9941;p4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9942" name="Google Shape;9942;p4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49"/>
            <p:cNvGrpSpPr/>
            <p:nvPr/>
          </p:nvGrpSpPr>
          <p:grpSpPr>
            <a:xfrm>
              <a:off x="8013776" y="3722847"/>
              <a:ext cx="411129" cy="507881"/>
              <a:chOff x="8013776" y="3722847"/>
              <a:chExt cx="411129" cy="507881"/>
            </a:xfrm>
          </p:grpSpPr>
          <p:cxnSp>
            <p:nvCxnSpPr>
              <p:cNvPr id="9944" name="Google Shape;9944;p4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9945" name="Google Shape;9945;p4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46" name="Google Shape;9946;p49"/>
          <p:cNvGrpSpPr/>
          <p:nvPr/>
        </p:nvGrpSpPr>
        <p:grpSpPr>
          <a:xfrm>
            <a:off x="5262155" y="2703849"/>
            <a:ext cx="1421889" cy="1020603"/>
            <a:chOff x="5190863" y="2824811"/>
            <a:chExt cx="1544860" cy="1108869"/>
          </a:xfrm>
        </p:grpSpPr>
        <p:grpSp>
          <p:nvGrpSpPr>
            <p:cNvPr id="9947" name="Google Shape;9947;p49"/>
            <p:cNvGrpSpPr/>
            <p:nvPr/>
          </p:nvGrpSpPr>
          <p:grpSpPr>
            <a:xfrm>
              <a:off x="5938695" y="3176919"/>
              <a:ext cx="685761" cy="404739"/>
              <a:chOff x="5938695" y="3176919"/>
              <a:chExt cx="685761" cy="404739"/>
            </a:xfrm>
          </p:grpSpPr>
          <p:grpSp>
            <p:nvGrpSpPr>
              <p:cNvPr id="9948" name="Google Shape;9948;p49"/>
              <p:cNvGrpSpPr/>
              <p:nvPr/>
            </p:nvGrpSpPr>
            <p:grpSpPr>
              <a:xfrm>
                <a:off x="5938695" y="3176919"/>
                <a:ext cx="685761" cy="404739"/>
                <a:chOff x="5938695" y="3176919"/>
                <a:chExt cx="685761" cy="404739"/>
              </a:xfrm>
            </p:grpSpPr>
            <p:sp>
              <p:nvSpPr>
                <p:cNvPr id="9949" name="Google Shape;9949;p4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4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1" name="Google Shape;9951;p4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49"/>
            <p:cNvGrpSpPr/>
            <p:nvPr/>
          </p:nvGrpSpPr>
          <p:grpSpPr>
            <a:xfrm>
              <a:off x="5305233" y="3176835"/>
              <a:ext cx="685971" cy="404655"/>
              <a:chOff x="5305233" y="3176835"/>
              <a:chExt cx="685971" cy="404655"/>
            </a:xfrm>
          </p:grpSpPr>
          <p:grpSp>
            <p:nvGrpSpPr>
              <p:cNvPr id="9953" name="Google Shape;9953;p49"/>
              <p:cNvGrpSpPr/>
              <p:nvPr/>
            </p:nvGrpSpPr>
            <p:grpSpPr>
              <a:xfrm>
                <a:off x="5305233" y="3176835"/>
                <a:ext cx="685971" cy="404655"/>
                <a:chOff x="5305233" y="3176835"/>
                <a:chExt cx="685971" cy="404655"/>
              </a:xfrm>
            </p:grpSpPr>
            <p:sp>
              <p:nvSpPr>
                <p:cNvPr id="9954" name="Google Shape;9954;p4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4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6" name="Google Shape;9956;p4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4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8" name="Google Shape;9958;p49"/>
            <p:cNvGrpSpPr/>
            <p:nvPr/>
          </p:nvGrpSpPr>
          <p:grpSpPr>
            <a:xfrm>
              <a:off x="5657361" y="2824811"/>
              <a:ext cx="1078361" cy="404655"/>
              <a:chOff x="5657361" y="2824811"/>
              <a:chExt cx="1078361" cy="404655"/>
            </a:xfrm>
          </p:grpSpPr>
          <p:grpSp>
            <p:nvGrpSpPr>
              <p:cNvPr id="9959" name="Google Shape;9959;p49"/>
              <p:cNvGrpSpPr/>
              <p:nvPr/>
            </p:nvGrpSpPr>
            <p:grpSpPr>
              <a:xfrm>
                <a:off x="5657361" y="2824811"/>
                <a:ext cx="1078361" cy="404655"/>
                <a:chOff x="5657361" y="2824811"/>
                <a:chExt cx="1078361" cy="404655"/>
              </a:xfrm>
            </p:grpSpPr>
            <p:grpSp>
              <p:nvGrpSpPr>
                <p:cNvPr id="9960" name="Google Shape;9960;p49"/>
                <p:cNvGrpSpPr/>
                <p:nvPr/>
              </p:nvGrpSpPr>
              <p:grpSpPr>
                <a:xfrm>
                  <a:off x="5938485" y="2824811"/>
                  <a:ext cx="797237" cy="404655"/>
                  <a:chOff x="5938485" y="2824811"/>
                  <a:chExt cx="797237" cy="404655"/>
                </a:xfrm>
              </p:grpSpPr>
              <p:sp>
                <p:nvSpPr>
                  <p:cNvPr id="9961" name="Google Shape;9961;p4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4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3" name="Google Shape;9963;p4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4" name="Google Shape;9964;p4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49"/>
            <p:cNvGrpSpPr/>
            <p:nvPr/>
          </p:nvGrpSpPr>
          <p:grpSpPr>
            <a:xfrm>
              <a:off x="5190863" y="3528942"/>
              <a:ext cx="1078026" cy="404739"/>
              <a:chOff x="5190863" y="3528942"/>
              <a:chExt cx="1078026" cy="404739"/>
            </a:xfrm>
          </p:grpSpPr>
          <p:sp>
            <p:nvSpPr>
              <p:cNvPr id="9966" name="Google Shape;9966;p4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7" name="Google Shape;9967;p49"/>
              <p:cNvGrpSpPr/>
              <p:nvPr/>
            </p:nvGrpSpPr>
            <p:grpSpPr>
              <a:xfrm>
                <a:off x="5190863" y="3528942"/>
                <a:ext cx="1078026" cy="404739"/>
                <a:chOff x="5190863" y="3528942"/>
                <a:chExt cx="1078026" cy="404739"/>
              </a:xfrm>
            </p:grpSpPr>
            <p:sp>
              <p:nvSpPr>
                <p:cNvPr id="9968" name="Google Shape;9968;p4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4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970" name="Google Shape;9970;p49"/>
          <p:cNvGrpSpPr/>
          <p:nvPr/>
        </p:nvGrpSpPr>
        <p:grpSpPr>
          <a:xfrm>
            <a:off x="728162" y="1268317"/>
            <a:ext cx="1086719" cy="879487"/>
            <a:chOff x="803162" y="1474292"/>
            <a:chExt cx="1086719" cy="879487"/>
          </a:xfrm>
        </p:grpSpPr>
        <p:grpSp>
          <p:nvGrpSpPr>
            <p:cNvPr id="9971" name="Google Shape;9971;p49"/>
            <p:cNvGrpSpPr/>
            <p:nvPr/>
          </p:nvGrpSpPr>
          <p:grpSpPr>
            <a:xfrm>
              <a:off x="803162" y="1625948"/>
              <a:ext cx="445856" cy="576579"/>
              <a:chOff x="803162" y="1625948"/>
              <a:chExt cx="445856" cy="576579"/>
            </a:xfrm>
          </p:grpSpPr>
          <p:sp>
            <p:nvSpPr>
              <p:cNvPr id="9972" name="Google Shape;9972;p4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3" name="Google Shape;9973;p49"/>
              <p:cNvGrpSpPr/>
              <p:nvPr/>
            </p:nvGrpSpPr>
            <p:grpSpPr>
              <a:xfrm>
                <a:off x="1056023" y="1625948"/>
                <a:ext cx="192995" cy="576579"/>
                <a:chOff x="1056023" y="1625948"/>
                <a:chExt cx="192995" cy="576579"/>
              </a:xfrm>
            </p:grpSpPr>
            <p:sp>
              <p:nvSpPr>
                <p:cNvPr id="9974" name="Google Shape;9974;p4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4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4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4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4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79" name="Google Shape;9979;p49"/>
            <p:cNvGrpSpPr/>
            <p:nvPr/>
          </p:nvGrpSpPr>
          <p:grpSpPr>
            <a:xfrm>
              <a:off x="1371406" y="1474292"/>
              <a:ext cx="518475" cy="879487"/>
              <a:chOff x="1398231" y="1474292"/>
              <a:chExt cx="518475" cy="879487"/>
            </a:xfrm>
          </p:grpSpPr>
          <p:grpSp>
            <p:nvGrpSpPr>
              <p:cNvPr id="9980" name="Google Shape;9980;p49"/>
              <p:cNvGrpSpPr/>
              <p:nvPr/>
            </p:nvGrpSpPr>
            <p:grpSpPr>
              <a:xfrm>
                <a:off x="1398231" y="1474292"/>
                <a:ext cx="518475" cy="341643"/>
                <a:chOff x="1398231" y="1474292"/>
                <a:chExt cx="518475" cy="341643"/>
              </a:xfrm>
            </p:grpSpPr>
            <p:sp>
              <p:nvSpPr>
                <p:cNvPr id="9981" name="Google Shape;9981;p4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2" name="Google Shape;9982;p49"/>
                <p:cNvGrpSpPr/>
                <p:nvPr/>
              </p:nvGrpSpPr>
              <p:grpSpPr>
                <a:xfrm>
                  <a:off x="1616453" y="1474292"/>
                  <a:ext cx="300253" cy="341643"/>
                  <a:chOff x="1616453" y="1475379"/>
                  <a:chExt cx="300253" cy="341643"/>
                </a:xfrm>
              </p:grpSpPr>
              <p:sp>
                <p:nvSpPr>
                  <p:cNvPr id="9983" name="Google Shape;9983;p4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4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4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4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4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4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4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0" name="Google Shape;9990;p49"/>
                  <p:cNvGrpSpPr/>
                  <p:nvPr/>
                </p:nvGrpSpPr>
                <p:grpSpPr>
                  <a:xfrm>
                    <a:off x="1839639" y="1475379"/>
                    <a:ext cx="77067" cy="341643"/>
                    <a:chOff x="1839639" y="1475379"/>
                    <a:chExt cx="77067" cy="341643"/>
                  </a:xfrm>
                </p:grpSpPr>
                <p:sp>
                  <p:nvSpPr>
                    <p:cNvPr id="9991" name="Google Shape;9991;p4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4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993" name="Google Shape;9993;p49"/>
              <p:cNvGrpSpPr/>
              <p:nvPr/>
            </p:nvGrpSpPr>
            <p:grpSpPr>
              <a:xfrm>
                <a:off x="1398451" y="2012951"/>
                <a:ext cx="518255" cy="340828"/>
                <a:chOff x="1398451" y="2012951"/>
                <a:chExt cx="518255" cy="340828"/>
              </a:xfrm>
            </p:grpSpPr>
            <p:sp>
              <p:nvSpPr>
                <p:cNvPr id="9994" name="Google Shape;9994;p4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5" name="Google Shape;9995;p49"/>
                <p:cNvGrpSpPr/>
                <p:nvPr/>
              </p:nvGrpSpPr>
              <p:grpSpPr>
                <a:xfrm>
                  <a:off x="1616453" y="2012951"/>
                  <a:ext cx="300253" cy="340828"/>
                  <a:chOff x="1616453" y="2013538"/>
                  <a:chExt cx="300253" cy="340828"/>
                </a:xfrm>
              </p:grpSpPr>
              <p:sp>
                <p:nvSpPr>
                  <p:cNvPr id="9996" name="Google Shape;9996;p4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4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4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4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4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4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4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3" name="Google Shape;10003;p49"/>
                  <p:cNvGrpSpPr/>
                  <p:nvPr/>
                </p:nvGrpSpPr>
                <p:grpSpPr>
                  <a:xfrm>
                    <a:off x="1839639" y="2013538"/>
                    <a:ext cx="77067" cy="340828"/>
                    <a:chOff x="1839639" y="2013538"/>
                    <a:chExt cx="77067" cy="340828"/>
                  </a:xfrm>
                </p:grpSpPr>
                <p:sp>
                  <p:nvSpPr>
                    <p:cNvPr id="10004" name="Google Shape;10004;p4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4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0006" name="Google Shape;10006;p49"/>
          <p:cNvGrpSpPr/>
          <p:nvPr/>
        </p:nvGrpSpPr>
        <p:grpSpPr>
          <a:xfrm>
            <a:off x="724986" y="3399503"/>
            <a:ext cx="1368681" cy="682918"/>
            <a:chOff x="724986" y="3605478"/>
            <a:chExt cx="1368681" cy="682918"/>
          </a:xfrm>
        </p:grpSpPr>
        <p:grpSp>
          <p:nvGrpSpPr>
            <p:cNvPr id="10007" name="Google Shape;10007;p49"/>
            <p:cNvGrpSpPr/>
            <p:nvPr/>
          </p:nvGrpSpPr>
          <p:grpSpPr>
            <a:xfrm>
              <a:off x="1289102" y="3823629"/>
              <a:ext cx="240442" cy="250435"/>
              <a:chOff x="-165066" y="3843615"/>
              <a:chExt cx="221259" cy="230455"/>
            </a:xfrm>
          </p:grpSpPr>
          <p:sp>
            <p:nvSpPr>
              <p:cNvPr id="10008" name="Google Shape;10008;p4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4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4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4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4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4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4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4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4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4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4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4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4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4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4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4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4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4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4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4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49"/>
            <p:cNvGrpSpPr/>
            <p:nvPr/>
          </p:nvGrpSpPr>
          <p:grpSpPr>
            <a:xfrm>
              <a:off x="724986" y="3605478"/>
              <a:ext cx="1368681" cy="682918"/>
              <a:chOff x="724986" y="3605478"/>
              <a:chExt cx="1368681" cy="682918"/>
            </a:xfrm>
          </p:grpSpPr>
          <p:grpSp>
            <p:nvGrpSpPr>
              <p:cNvPr id="10029" name="Google Shape;10029;p49"/>
              <p:cNvGrpSpPr/>
              <p:nvPr/>
            </p:nvGrpSpPr>
            <p:grpSpPr>
              <a:xfrm>
                <a:off x="1498221" y="4047614"/>
                <a:ext cx="529172" cy="240783"/>
                <a:chOff x="1498221" y="4047614"/>
                <a:chExt cx="529172" cy="240783"/>
              </a:xfrm>
            </p:grpSpPr>
            <p:grpSp>
              <p:nvGrpSpPr>
                <p:cNvPr id="10030" name="Google Shape;10030;p49"/>
                <p:cNvGrpSpPr/>
                <p:nvPr/>
              </p:nvGrpSpPr>
              <p:grpSpPr>
                <a:xfrm>
                  <a:off x="1826655" y="4224370"/>
                  <a:ext cx="200738" cy="25631"/>
                  <a:chOff x="1826655" y="4224370"/>
                  <a:chExt cx="200738" cy="25631"/>
                </a:xfrm>
              </p:grpSpPr>
              <p:sp>
                <p:nvSpPr>
                  <p:cNvPr id="10031" name="Google Shape;10031;p4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4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49"/>
                <p:cNvGrpSpPr/>
                <p:nvPr/>
              </p:nvGrpSpPr>
              <p:grpSpPr>
                <a:xfrm>
                  <a:off x="1498221" y="4047614"/>
                  <a:ext cx="328444" cy="240783"/>
                  <a:chOff x="1498221" y="4047614"/>
                  <a:chExt cx="328444" cy="240783"/>
                </a:xfrm>
              </p:grpSpPr>
              <p:sp>
                <p:nvSpPr>
                  <p:cNvPr id="10034" name="Google Shape;10034;p4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5" name="Google Shape;10035;p49"/>
                  <p:cNvGrpSpPr/>
                  <p:nvPr/>
                </p:nvGrpSpPr>
                <p:grpSpPr>
                  <a:xfrm>
                    <a:off x="1498221" y="4047614"/>
                    <a:ext cx="150566" cy="190416"/>
                    <a:chOff x="1498221" y="4047614"/>
                    <a:chExt cx="150566" cy="190416"/>
                  </a:xfrm>
                </p:grpSpPr>
                <p:sp>
                  <p:nvSpPr>
                    <p:cNvPr id="10036" name="Google Shape;10036;p4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4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38" name="Google Shape;10038;p49"/>
              <p:cNvGrpSpPr/>
              <p:nvPr/>
            </p:nvGrpSpPr>
            <p:grpSpPr>
              <a:xfrm>
                <a:off x="1560718" y="3800594"/>
                <a:ext cx="532948" cy="302090"/>
                <a:chOff x="1560718" y="3800594"/>
                <a:chExt cx="532948" cy="302090"/>
              </a:xfrm>
            </p:grpSpPr>
            <p:grpSp>
              <p:nvGrpSpPr>
                <p:cNvPr id="10039" name="Google Shape;10039;p49"/>
                <p:cNvGrpSpPr/>
                <p:nvPr/>
              </p:nvGrpSpPr>
              <p:grpSpPr>
                <a:xfrm>
                  <a:off x="1912179" y="3827344"/>
                  <a:ext cx="181487" cy="25631"/>
                  <a:chOff x="1912179" y="3827344"/>
                  <a:chExt cx="181487" cy="25631"/>
                </a:xfrm>
              </p:grpSpPr>
              <p:sp>
                <p:nvSpPr>
                  <p:cNvPr id="10040" name="Google Shape;10040;p4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4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49"/>
                <p:cNvGrpSpPr/>
                <p:nvPr/>
              </p:nvGrpSpPr>
              <p:grpSpPr>
                <a:xfrm>
                  <a:off x="1912179" y="4044505"/>
                  <a:ext cx="181487" cy="25622"/>
                  <a:chOff x="1912179" y="4044506"/>
                  <a:chExt cx="181487" cy="25622"/>
                </a:xfrm>
              </p:grpSpPr>
              <p:sp>
                <p:nvSpPr>
                  <p:cNvPr id="10043" name="Google Shape;10043;p4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4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49"/>
                <p:cNvGrpSpPr/>
                <p:nvPr/>
              </p:nvGrpSpPr>
              <p:grpSpPr>
                <a:xfrm>
                  <a:off x="1560718" y="3800594"/>
                  <a:ext cx="351472" cy="302090"/>
                  <a:chOff x="1560718" y="3800594"/>
                  <a:chExt cx="351472" cy="302090"/>
                </a:xfrm>
              </p:grpSpPr>
              <p:grpSp>
                <p:nvGrpSpPr>
                  <p:cNvPr id="10046" name="Google Shape;10046;p49"/>
                  <p:cNvGrpSpPr/>
                  <p:nvPr/>
                </p:nvGrpSpPr>
                <p:grpSpPr>
                  <a:xfrm>
                    <a:off x="1560718" y="3842857"/>
                    <a:ext cx="173586" cy="217131"/>
                    <a:chOff x="1560718" y="3842857"/>
                    <a:chExt cx="173586" cy="217131"/>
                  </a:xfrm>
                </p:grpSpPr>
                <p:sp>
                  <p:nvSpPr>
                    <p:cNvPr id="10047" name="Google Shape;10047;p4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4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4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0" name="Google Shape;10050;p4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4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52" name="Google Shape;10052;p4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3" name="Google Shape;10053;p49"/>
              <p:cNvGrpSpPr/>
              <p:nvPr/>
            </p:nvGrpSpPr>
            <p:grpSpPr>
              <a:xfrm>
                <a:off x="785350" y="3605478"/>
                <a:ext cx="535311" cy="249245"/>
                <a:chOff x="785350" y="3605478"/>
                <a:chExt cx="535311" cy="249245"/>
              </a:xfrm>
            </p:grpSpPr>
            <p:grpSp>
              <p:nvGrpSpPr>
                <p:cNvPr id="10054" name="Google Shape;10054;p49"/>
                <p:cNvGrpSpPr/>
                <p:nvPr/>
              </p:nvGrpSpPr>
              <p:grpSpPr>
                <a:xfrm>
                  <a:off x="785350" y="3605478"/>
                  <a:ext cx="376191" cy="102736"/>
                  <a:chOff x="785350" y="3605478"/>
                  <a:chExt cx="376191" cy="102736"/>
                </a:xfrm>
              </p:grpSpPr>
              <p:sp>
                <p:nvSpPr>
                  <p:cNvPr id="10055" name="Google Shape;10055;p4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4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4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49"/>
                <p:cNvGrpSpPr/>
                <p:nvPr/>
              </p:nvGrpSpPr>
              <p:grpSpPr>
                <a:xfrm>
                  <a:off x="1161530" y="3655851"/>
                  <a:ext cx="159131" cy="198872"/>
                  <a:chOff x="1161530" y="3655851"/>
                  <a:chExt cx="159131" cy="198872"/>
                </a:xfrm>
              </p:grpSpPr>
              <p:sp>
                <p:nvSpPr>
                  <p:cNvPr id="10059" name="Google Shape;10059;p4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4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61" name="Google Shape;10061;p49"/>
              <p:cNvGrpSpPr/>
              <p:nvPr/>
            </p:nvGrpSpPr>
            <p:grpSpPr>
              <a:xfrm>
                <a:off x="785350" y="4047614"/>
                <a:ext cx="535311" cy="240783"/>
                <a:chOff x="785350" y="4047614"/>
                <a:chExt cx="535311" cy="240783"/>
              </a:xfrm>
            </p:grpSpPr>
            <p:grpSp>
              <p:nvGrpSpPr>
                <p:cNvPr id="10062" name="Google Shape;10062;p49"/>
                <p:cNvGrpSpPr/>
                <p:nvPr/>
              </p:nvGrpSpPr>
              <p:grpSpPr>
                <a:xfrm>
                  <a:off x="1161636" y="4047614"/>
                  <a:ext cx="159025" cy="190415"/>
                  <a:chOff x="1161636" y="4047614"/>
                  <a:chExt cx="159025" cy="190415"/>
                </a:xfrm>
              </p:grpSpPr>
              <p:sp>
                <p:nvSpPr>
                  <p:cNvPr id="10063" name="Google Shape;10063;p4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4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49"/>
                <p:cNvGrpSpPr/>
                <p:nvPr/>
              </p:nvGrpSpPr>
              <p:grpSpPr>
                <a:xfrm>
                  <a:off x="785350" y="4185661"/>
                  <a:ext cx="376191" cy="102736"/>
                  <a:chOff x="785350" y="4185661"/>
                  <a:chExt cx="376191" cy="102736"/>
                </a:xfrm>
              </p:grpSpPr>
              <p:sp>
                <p:nvSpPr>
                  <p:cNvPr id="10066" name="Google Shape;10066;p4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4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4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69" name="Google Shape;10069;p49"/>
              <p:cNvGrpSpPr/>
              <p:nvPr/>
            </p:nvGrpSpPr>
            <p:grpSpPr>
              <a:xfrm>
                <a:off x="1501054" y="3605478"/>
                <a:ext cx="526340" cy="249240"/>
                <a:chOff x="1501054" y="3605478"/>
                <a:chExt cx="526340" cy="249240"/>
              </a:xfrm>
            </p:grpSpPr>
            <p:grpSp>
              <p:nvGrpSpPr>
                <p:cNvPr id="10070" name="Google Shape;10070;p49"/>
                <p:cNvGrpSpPr/>
                <p:nvPr/>
              </p:nvGrpSpPr>
              <p:grpSpPr>
                <a:xfrm>
                  <a:off x="1834208" y="3643867"/>
                  <a:ext cx="193185" cy="25622"/>
                  <a:chOff x="1834208" y="3643867"/>
                  <a:chExt cx="193185" cy="25622"/>
                </a:xfrm>
              </p:grpSpPr>
              <p:sp>
                <p:nvSpPr>
                  <p:cNvPr id="10071" name="Google Shape;10071;p4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4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49"/>
                <p:cNvGrpSpPr/>
                <p:nvPr/>
              </p:nvGrpSpPr>
              <p:grpSpPr>
                <a:xfrm>
                  <a:off x="1501054" y="3605478"/>
                  <a:ext cx="333165" cy="249240"/>
                  <a:chOff x="1501054" y="3605478"/>
                  <a:chExt cx="333165" cy="249240"/>
                </a:xfrm>
              </p:grpSpPr>
              <p:sp>
                <p:nvSpPr>
                  <p:cNvPr id="10074" name="Google Shape;10074;p4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5" name="Google Shape;10075;p49"/>
                  <p:cNvGrpSpPr/>
                  <p:nvPr/>
                </p:nvGrpSpPr>
                <p:grpSpPr>
                  <a:xfrm>
                    <a:off x="1501054" y="3655851"/>
                    <a:ext cx="155286" cy="198867"/>
                    <a:chOff x="1501054" y="3655851"/>
                    <a:chExt cx="155286" cy="198867"/>
                  </a:xfrm>
                </p:grpSpPr>
                <p:sp>
                  <p:nvSpPr>
                    <p:cNvPr id="10076" name="Google Shape;10076;p4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4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78" name="Google Shape;10078;p49"/>
              <p:cNvGrpSpPr/>
              <p:nvPr/>
            </p:nvGrpSpPr>
            <p:grpSpPr>
              <a:xfrm>
                <a:off x="724986" y="3800594"/>
                <a:ext cx="532950" cy="302090"/>
                <a:chOff x="724986" y="3800594"/>
                <a:chExt cx="532950" cy="302090"/>
              </a:xfrm>
            </p:grpSpPr>
            <p:grpSp>
              <p:nvGrpSpPr>
                <p:cNvPr id="10079" name="Google Shape;10079;p49"/>
                <p:cNvGrpSpPr/>
                <p:nvPr/>
              </p:nvGrpSpPr>
              <p:grpSpPr>
                <a:xfrm>
                  <a:off x="724986" y="4044367"/>
                  <a:ext cx="181314" cy="25626"/>
                  <a:chOff x="724986" y="4044367"/>
                  <a:chExt cx="181314" cy="25626"/>
                </a:xfrm>
              </p:grpSpPr>
              <p:sp>
                <p:nvSpPr>
                  <p:cNvPr id="10080" name="Google Shape;10080;p4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4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49"/>
                <p:cNvGrpSpPr/>
                <p:nvPr/>
              </p:nvGrpSpPr>
              <p:grpSpPr>
                <a:xfrm>
                  <a:off x="906290" y="3800594"/>
                  <a:ext cx="351646" cy="302090"/>
                  <a:chOff x="906290" y="3800594"/>
                  <a:chExt cx="351646" cy="302090"/>
                </a:xfrm>
              </p:grpSpPr>
              <p:grpSp>
                <p:nvGrpSpPr>
                  <p:cNvPr id="10083" name="Google Shape;10083;p49"/>
                  <p:cNvGrpSpPr/>
                  <p:nvPr/>
                </p:nvGrpSpPr>
                <p:grpSpPr>
                  <a:xfrm>
                    <a:off x="1084172" y="3842857"/>
                    <a:ext cx="173764" cy="217131"/>
                    <a:chOff x="1084172" y="3842857"/>
                    <a:chExt cx="173764" cy="217131"/>
                  </a:xfrm>
                </p:grpSpPr>
                <p:grpSp>
                  <p:nvGrpSpPr>
                    <p:cNvPr id="10084" name="Google Shape;10084;p49"/>
                    <p:cNvGrpSpPr/>
                    <p:nvPr/>
                  </p:nvGrpSpPr>
                  <p:grpSpPr>
                    <a:xfrm>
                      <a:off x="1156862" y="3936509"/>
                      <a:ext cx="101073" cy="25622"/>
                      <a:chOff x="1156862" y="3936509"/>
                      <a:chExt cx="101073" cy="25622"/>
                    </a:xfrm>
                  </p:grpSpPr>
                  <p:sp>
                    <p:nvSpPr>
                      <p:cNvPr id="10085" name="Google Shape;10085;p4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4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7" name="Google Shape;10087;p4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8" name="Google Shape;10088;p4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4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49"/>
                <p:cNvGrpSpPr/>
                <p:nvPr/>
              </p:nvGrpSpPr>
              <p:grpSpPr>
                <a:xfrm>
                  <a:off x="724986" y="3830189"/>
                  <a:ext cx="189533" cy="25626"/>
                  <a:chOff x="724986" y="3830189"/>
                  <a:chExt cx="189533" cy="25626"/>
                </a:xfrm>
              </p:grpSpPr>
              <p:sp>
                <p:nvSpPr>
                  <p:cNvPr id="10091" name="Google Shape;10091;p4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4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0093" name="Google Shape;10093;p49"/>
          <p:cNvGrpSpPr/>
          <p:nvPr/>
        </p:nvGrpSpPr>
        <p:grpSpPr>
          <a:xfrm>
            <a:off x="2253298" y="2249665"/>
            <a:ext cx="948701" cy="935378"/>
            <a:chOff x="2253298" y="2428317"/>
            <a:chExt cx="948701" cy="935378"/>
          </a:xfrm>
        </p:grpSpPr>
        <p:sp>
          <p:nvSpPr>
            <p:cNvPr id="10094" name="Google Shape;10094;p4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4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4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4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4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4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4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4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4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4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4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4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4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4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4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4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4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4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4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4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4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4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4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4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4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4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4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4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4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4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4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4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4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0" name="Shape 10130"/>
        <p:cNvGrpSpPr/>
        <p:nvPr/>
      </p:nvGrpSpPr>
      <p:grpSpPr>
        <a:xfrm>
          <a:off x="0" y="0"/>
          <a:ext cx="0" cy="0"/>
          <a:chOff x="0" y="0"/>
          <a:chExt cx="0" cy="0"/>
        </a:xfrm>
      </p:grpSpPr>
      <p:graphicFrame>
        <p:nvGraphicFramePr>
          <p:cNvPr id="10131" name="Google Shape;10131;p50"/>
          <p:cNvGraphicFramePr/>
          <p:nvPr/>
        </p:nvGraphicFramePr>
        <p:xfrm>
          <a:off x="3342575" y="2130450"/>
          <a:ext cx="3000000" cy="3000000"/>
        </p:xfrm>
        <a:graphic>
          <a:graphicData uri="http://schemas.openxmlformats.org/drawingml/2006/table">
            <a:tbl>
              <a:tblPr>
                <a:noFill/>
                <a:tableStyleId>{771526C7-7C42-4985-B7E2-13425880E024}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0132" name="Google Shape;10132;p50"/>
          <p:cNvGrpSpPr/>
          <p:nvPr/>
        </p:nvGrpSpPr>
        <p:grpSpPr>
          <a:xfrm>
            <a:off x="3339744" y="952977"/>
            <a:ext cx="2363393" cy="1017867"/>
            <a:chOff x="3292400" y="1219146"/>
            <a:chExt cx="2615240" cy="1110239"/>
          </a:xfrm>
        </p:grpSpPr>
        <p:sp>
          <p:nvSpPr>
            <p:cNvPr id="10133" name="Google Shape;10133;p5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10134" name="Google Shape;10134;p5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35" name="Google Shape;10135;p5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0136" name="Google Shape;10136;p5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0137" name="Google Shape;10137;p5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0138" name="Google Shape;10138;p5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0139" name="Google Shape;10139;p5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0140" name="Google Shape;10140;p5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0141" name="Google Shape;10141;p5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0142" name="Google Shape;10142;p5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0143" name="Google Shape;10143;p5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144" name="Google Shape;10144;p5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145" name="Google Shape;10145;p5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146" name="Google Shape;10146;p5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147" name="Google Shape;10147;p50"/>
            <p:cNvGrpSpPr/>
            <p:nvPr/>
          </p:nvGrpSpPr>
          <p:grpSpPr>
            <a:xfrm>
              <a:off x="3748438" y="1378608"/>
              <a:ext cx="2159202" cy="903971"/>
              <a:chOff x="1683525" y="2179850"/>
              <a:chExt cx="4519050" cy="2134525"/>
            </a:xfrm>
          </p:grpSpPr>
          <p:sp>
            <p:nvSpPr>
              <p:cNvPr id="10148" name="Google Shape;10148;p5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49" name="Google Shape;10149;p5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50" name="Google Shape;10150;p5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51" name="Google Shape;10151;p5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52" name="Google Shape;10152;p5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53" name="Google Shape;10153;p5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54" name="Google Shape;10154;p5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55" name="Google Shape;10155;p5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56" name="Google Shape;10156;p5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57" name="Google Shape;10157;p5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58" name="Google Shape;10158;p5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59" name="Google Shape;10159;p5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10160" name="Google Shape;10160;p50"/>
          <p:cNvGraphicFramePr/>
          <p:nvPr/>
        </p:nvGraphicFramePr>
        <p:xfrm>
          <a:off x="5935838" y="2130450"/>
          <a:ext cx="3000000" cy="3000000"/>
        </p:xfrm>
        <a:graphic>
          <a:graphicData uri="http://schemas.openxmlformats.org/drawingml/2006/table">
            <a:tbl>
              <a:tblPr>
                <a:noFill/>
                <a:tableStyleId>{771526C7-7C42-4985-B7E2-13425880E024}</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10161" name="Google Shape;10161;p50"/>
          <p:cNvGrpSpPr/>
          <p:nvPr/>
        </p:nvGrpSpPr>
        <p:grpSpPr>
          <a:xfrm>
            <a:off x="5913087" y="3189047"/>
            <a:ext cx="2519825" cy="1001454"/>
            <a:chOff x="1906114" y="789980"/>
            <a:chExt cx="1487676" cy="606868"/>
          </a:xfrm>
        </p:grpSpPr>
        <p:cxnSp>
          <p:nvCxnSpPr>
            <p:cNvPr id="10162" name="Google Shape;10162;p5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163" name="Google Shape;10163;p5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164" name="Google Shape;10164;p5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165" name="Google Shape;10165;p5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0166" name="Google Shape;10166;p5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0167" name="Google Shape;10167;p5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0168" name="Google Shape;10168;p5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0169" name="Google Shape;10169;p5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0176" name="Google Shape;10176;p5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177" name="Google Shape;10177;p5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178" name="Google Shape;10178;p5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50"/>
          <p:cNvGrpSpPr/>
          <p:nvPr/>
        </p:nvGrpSpPr>
        <p:grpSpPr>
          <a:xfrm>
            <a:off x="712562" y="998005"/>
            <a:ext cx="2394370" cy="976502"/>
            <a:chOff x="749309" y="1112739"/>
            <a:chExt cx="2371603" cy="976502"/>
          </a:xfrm>
        </p:grpSpPr>
        <p:sp>
          <p:nvSpPr>
            <p:cNvPr id="10180" name="Google Shape;10180;p5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212" name="Google Shape;10212;p50"/>
          <p:cNvGraphicFramePr/>
          <p:nvPr/>
        </p:nvGraphicFramePr>
        <p:xfrm>
          <a:off x="5935863" y="996300"/>
          <a:ext cx="3000000" cy="3000000"/>
        </p:xfrm>
        <a:graphic>
          <a:graphicData uri="http://schemas.openxmlformats.org/drawingml/2006/table">
            <a:tbl>
              <a:tblPr>
                <a:noFill/>
                <a:tableStyleId>{771526C7-7C42-4985-B7E2-13425880E024}</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10213" name="Google Shape;10213;p50"/>
          <p:cNvGrpSpPr/>
          <p:nvPr/>
        </p:nvGrpSpPr>
        <p:grpSpPr>
          <a:xfrm>
            <a:off x="4086504" y="2517093"/>
            <a:ext cx="1517436" cy="74460"/>
            <a:chOff x="3980086" y="2804397"/>
            <a:chExt cx="1227600" cy="66900"/>
          </a:xfrm>
        </p:grpSpPr>
        <p:sp>
          <p:nvSpPr>
            <p:cNvPr id="10214" name="Google Shape;10214;p5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50"/>
          <p:cNvGrpSpPr/>
          <p:nvPr/>
        </p:nvGrpSpPr>
        <p:grpSpPr>
          <a:xfrm>
            <a:off x="4711569" y="2809680"/>
            <a:ext cx="892956" cy="74460"/>
            <a:chOff x="3980086" y="2804397"/>
            <a:chExt cx="1227600" cy="66900"/>
          </a:xfrm>
        </p:grpSpPr>
        <p:sp>
          <p:nvSpPr>
            <p:cNvPr id="10217" name="Google Shape;10217;p5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50"/>
          <p:cNvGrpSpPr/>
          <p:nvPr/>
        </p:nvGrpSpPr>
        <p:grpSpPr>
          <a:xfrm>
            <a:off x="3344661" y="3168563"/>
            <a:ext cx="2363244" cy="1005943"/>
            <a:chOff x="3358415" y="3361302"/>
            <a:chExt cx="2363244" cy="1024695"/>
          </a:xfrm>
        </p:grpSpPr>
        <p:grpSp>
          <p:nvGrpSpPr>
            <p:cNvPr id="10220" name="Google Shape;10220;p50"/>
            <p:cNvGrpSpPr/>
            <p:nvPr/>
          </p:nvGrpSpPr>
          <p:grpSpPr>
            <a:xfrm>
              <a:off x="3358415" y="3361302"/>
              <a:ext cx="441300" cy="1024695"/>
              <a:chOff x="3358415" y="3361302"/>
              <a:chExt cx="441300" cy="1024695"/>
            </a:xfrm>
          </p:grpSpPr>
          <p:sp>
            <p:nvSpPr>
              <p:cNvPr id="10221" name="Google Shape;10221;p5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50"/>
            <p:cNvGrpSpPr/>
            <p:nvPr/>
          </p:nvGrpSpPr>
          <p:grpSpPr>
            <a:xfrm>
              <a:off x="3838901" y="3361302"/>
              <a:ext cx="441300" cy="1024695"/>
              <a:chOff x="3838901" y="3361302"/>
              <a:chExt cx="441300" cy="1024695"/>
            </a:xfrm>
          </p:grpSpPr>
          <p:sp>
            <p:nvSpPr>
              <p:cNvPr id="10228" name="Google Shape;10228;p5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50"/>
            <p:cNvGrpSpPr/>
            <p:nvPr/>
          </p:nvGrpSpPr>
          <p:grpSpPr>
            <a:xfrm>
              <a:off x="4319387" y="3361302"/>
              <a:ext cx="441300" cy="1024695"/>
              <a:chOff x="4319387" y="3361302"/>
              <a:chExt cx="441300" cy="1024695"/>
            </a:xfrm>
          </p:grpSpPr>
          <p:sp>
            <p:nvSpPr>
              <p:cNvPr id="10235" name="Google Shape;10235;p5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50"/>
            <p:cNvGrpSpPr/>
            <p:nvPr/>
          </p:nvGrpSpPr>
          <p:grpSpPr>
            <a:xfrm>
              <a:off x="4799873" y="3361302"/>
              <a:ext cx="441300" cy="1024695"/>
              <a:chOff x="4799873" y="3361302"/>
              <a:chExt cx="441300" cy="1024695"/>
            </a:xfrm>
          </p:grpSpPr>
          <p:sp>
            <p:nvSpPr>
              <p:cNvPr id="10242" name="Google Shape;10242;p5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50"/>
            <p:cNvGrpSpPr/>
            <p:nvPr/>
          </p:nvGrpSpPr>
          <p:grpSpPr>
            <a:xfrm>
              <a:off x="5280360" y="3361302"/>
              <a:ext cx="441300" cy="1024695"/>
              <a:chOff x="5280360" y="3361302"/>
              <a:chExt cx="441300" cy="1024695"/>
            </a:xfrm>
          </p:grpSpPr>
          <p:sp>
            <p:nvSpPr>
              <p:cNvPr id="10249" name="Google Shape;10249;p5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255" name="Google Shape;10255;p50"/>
          <p:cNvGraphicFramePr/>
          <p:nvPr/>
        </p:nvGraphicFramePr>
        <p:xfrm>
          <a:off x="711088" y="2130450"/>
          <a:ext cx="3000000" cy="3000000"/>
        </p:xfrm>
        <a:graphic>
          <a:graphicData uri="http://schemas.openxmlformats.org/drawingml/2006/table">
            <a:tbl>
              <a:tblPr>
                <a:noFill/>
                <a:tableStyleId>{771526C7-7C42-4985-B7E2-13425880E024}</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0256" name="Google Shape;10256;p50"/>
          <p:cNvGrpSpPr/>
          <p:nvPr/>
        </p:nvGrpSpPr>
        <p:grpSpPr>
          <a:xfrm>
            <a:off x="712613" y="3180175"/>
            <a:ext cx="2403614" cy="1005900"/>
            <a:chOff x="726450" y="3372825"/>
            <a:chExt cx="2403614" cy="1005900"/>
          </a:xfrm>
        </p:grpSpPr>
        <p:grpSp>
          <p:nvGrpSpPr>
            <p:cNvPr id="10257" name="Google Shape;10257;p50"/>
            <p:cNvGrpSpPr/>
            <p:nvPr/>
          </p:nvGrpSpPr>
          <p:grpSpPr>
            <a:xfrm>
              <a:off x="726450" y="3696000"/>
              <a:ext cx="2403614" cy="500898"/>
              <a:chOff x="726450" y="3696000"/>
              <a:chExt cx="2403614" cy="500898"/>
            </a:xfrm>
          </p:grpSpPr>
          <p:sp>
            <p:nvSpPr>
              <p:cNvPr id="10258" name="Google Shape;10258;p5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259" name="Google Shape;10259;p5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260" name="Google Shape;10260;p50"/>
            <p:cNvGrpSpPr/>
            <p:nvPr/>
          </p:nvGrpSpPr>
          <p:grpSpPr>
            <a:xfrm>
              <a:off x="1348050" y="3372825"/>
              <a:ext cx="1720425" cy="1005900"/>
              <a:chOff x="1348050" y="3372825"/>
              <a:chExt cx="1720425" cy="1005900"/>
            </a:xfrm>
          </p:grpSpPr>
          <p:sp>
            <p:nvSpPr>
              <p:cNvPr id="10261" name="Google Shape;10261;p5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262" name="Google Shape;10262;p5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263" name="Google Shape;10263;p5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264" name="Google Shape;10264;p5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265" name="Google Shape;10265;p5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266" name="Google Shape;10266;p50"/>
            <p:cNvGrpSpPr/>
            <p:nvPr/>
          </p:nvGrpSpPr>
          <p:grpSpPr>
            <a:xfrm>
              <a:off x="1455707" y="3731058"/>
              <a:ext cx="1491150" cy="417657"/>
              <a:chOff x="1455707" y="3731058"/>
              <a:chExt cx="1491150" cy="417657"/>
            </a:xfrm>
          </p:grpSpPr>
          <p:grpSp>
            <p:nvGrpSpPr>
              <p:cNvPr id="10267" name="Google Shape;10267;p50"/>
              <p:cNvGrpSpPr/>
              <p:nvPr/>
            </p:nvGrpSpPr>
            <p:grpSpPr>
              <a:xfrm>
                <a:off x="1472938" y="3745828"/>
                <a:ext cx="72126" cy="53788"/>
                <a:chOff x="1472938" y="3745828"/>
                <a:chExt cx="72126" cy="53788"/>
              </a:xfrm>
            </p:grpSpPr>
            <p:sp>
              <p:nvSpPr>
                <p:cNvPr id="10268" name="Google Shape;10268;p5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50"/>
              <p:cNvGrpSpPr/>
              <p:nvPr/>
            </p:nvGrpSpPr>
            <p:grpSpPr>
              <a:xfrm>
                <a:off x="1819181" y="4089633"/>
                <a:ext cx="72126" cy="53788"/>
                <a:chOff x="1819181" y="4089633"/>
                <a:chExt cx="72126" cy="53788"/>
              </a:xfrm>
            </p:grpSpPr>
            <p:sp>
              <p:nvSpPr>
                <p:cNvPr id="10271" name="Google Shape;10271;p5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50"/>
              <p:cNvGrpSpPr/>
              <p:nvPr/>
            </p:nvGrpSpPr>
            <p:grpSpPr>
              <a:xfrm>
                <a:off x="1455707" y="4084171"/>
                <a:ext cx="64321" cy="64544"/>
                <a:chOff x="1455707" y="4084171"/>
                <a:chExt cx="64321" cy="64544"/>
              </a:xfrm>
            </p:grpSpPr>
            <p:sp>
              <p:nvSpPr>
                <p:cNvPr id="10274" name="Google Shape;10274;p5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50"/>
              <p:cNvGrpSpPr/>
              <p:nvPr/>
            </p:nvGrpSpPr>
            <p:grpSpPr>
              <a:xfrm>
                <a:off x="1818610" y="3731058"/>
                <a:ext cx="64321" cy="64544"/>
                <a:chOff x="1818610" y="3731058"/>
                <a:chExt cx="64321" cy="64544"/>
              </a:xfrm>
            </p:grpSpPr>
            <p:sp>
              <p:nvSpPr>
                <p:cNvPr id="10277" name="Google Shape;10277;p5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50"/>
              <p:cNvGrpSpPr/>
              <p:nvPr/>
            </p:nvGrpSpPr>
            <p:grpSpPr>
              <a:xfrm>
                <a:off x="2172491" y="4089633"/>
                <a:ext cx="72126" cy="53788"/>
                <a:chOff x="2172491" y="4089633"/>
                <a:chExt cx="72126" cy="53788"/>
              </a:xfrm>
            </p:grpSpPr>
            <p:sp>
              <p:nvSpPr>
                <p:cNvPr id="10280" name="Google Shape;10280;p5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50"/>
              <p:cNvGrpSpPr/>
              <p:nvPr/>
            </p:nvGrpSpPr>
            <p:grpSpPr>
              <a:xfrm>
                <a:off x="2171920" y="3731058"/>
                <a:ext cx="64321" cy="64544"/>
                <a:chOff x="2171920" y="3731058"/>
                <a:chExt cx="64321" cy="64544"/>
              </a:xfrm>
            </p:grpSpPr>
            <p:sp>
              <p:nvSpPr>
                <p:cNvPr id="10283" name="Google Shape;10283;p5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50"/>
              <p:cNvGrpSpPr/>
              <p:nvPr/>
            </p:nvGrpSpPr>
            <p:grpSpPr>
              <a:xfrm>
                <a:off x="2874730" y="3745828"/>
                <a:ext cx="72126" cy="53788"/>
                <a:chOff x="2874730" y="3745828"/>
                <a:chExt cx="72126" cy="53788"/>
              </a:xfrm>
            </p:grpSpPr>
            <p:sp>
              <p:nvSpPr>
                <p:cNvPr id="10286" name="Google Shape;10286;p5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50"/>
              <p:cNvGrpSpPr/>
              <p:nvPr/>
            </p:nvGrpSpPr>
            <p:grpSpPr>
              <a:xfrm>
                <a:off x="2878589" y="4081481"/>
                <a:ext cx="64321" cy="64544"/>
                <a:chOff x="2878589" y="4081481"/>
                <a:chExt cx="64321" cy="64544"/>
              </a:xfrm>
            </p:grpSpPr>
            <p:sp>
              <p:nvSpPr>
                <p:cNvPr id="10289" name="Google Shape;10289;p5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50"/>
              <p:cNvGrpSpPr/>
              <p:nvPr/>
            </p:nvGrpSpPr>
            <p:grpSpPr>
              <a:xfrm>
                <a:off x="2525796" y="4089633"/>
                <a:ext cx="72126" cy="53788"/>
                <a:chOff x="2525796" y="4089633"/>
                <a:chExt cx="72126" cy="53788"/>
              </a:xfrm>
            </p:grpSpPr>
            <p:sp>
              <p:nvSpPr>
                <p:cNvPr id="10292" name="Google Shape;10292;p5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50"/>
              <p:cNvGrpSpPr/>
              <p:nvPr/>
            </p:nvGrpSpPr>
            <p:grpSpPr>
              <a:xfrm>
                <a:off x="2525225" y="3731058"/>
                <a:ext cx="64321" cy="64544"/>
                <a:chOff x="2525225" y="3731058"/>
                <a:chExt cx="64321" cy="64544"/>
              </a:xfrm>
            </p:grpSpPr>
            <p:sp>
              <p:nvSpPr>
                <p:cNvPr id="10295" name="Google Shape;10295;p5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0" name="Shape 10300"/>
        <p:cNvGrpSpPr/>
        <p:nvPr/>
      </p:nvGrpSpPr>
      <p:grpSpPr>
        <a:xfrm>
          <a:off x="0" y="0"/>
          <a:ext cx="0" cy="0"/>
          <a:chOff x="0" y="0"/>
          <a:chExt cx="0" cy="0"/>
        </a:xfrm>
      </p:grpSpPr>
      <p:grpSp>
        <p:nvGrpSpPr>
          <p:cNvPr id="10301" name="Google Shape;10301;p51"/>
          <p:cNvGrpSpPr/>
          <p:nvPr/>
        </p:nvGrpSpPr>
        <p:grpSpPr>
          <a:xfrm>
            <a:off x="716991" y="971306"/>
            <a:ext cx="845921" cy="690752"/>
            <a:chOff x="732428" y="1198513"/>
            <a:chExt cx="845921" cy="690752"/>
          </a:xfrm>
        </p:grpSpPr>
        <p:grpSp>
          <p:nvGrpSpPr>
            <p:cNvPr id="10302" name="Google Shape;10302;p51"/>
            <p:cNvGrpSpPr/>
            <p:nvPr/>
          </p:nvGrpSpPr>
          <p:grpSpPr>
            <a:xfrm>
              <a:off x="823030" y="1198513"/>
              <a:ext cx="755319" cy="690752"/>
              <a:chOff x="823030" y="1198513"/>
              <a:chExt cx="755319" cy="690752"/>
            </a:xfrm>
          </p:grpSpPr>
          <p:sp>
            <p:nvSpPr>
              <p:cNvPr id="10303" name="Google Shape;10303;p5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51"/>
            <p:cNvGrpSpPr/>
            <p:nvPr/>
          </p:nvGrpSpPr>
          <p:grpSpPr>
            <a:xfrm>
              <a:off x="732428" y="1239937"/>
              <a:ext cx="739912" cy="607886"/>
              <a:chOff x="732428" y="1239937"/>
              <a:chExt cx="739912" cy="607886"/>
            </a:xfrm>
          </p:grpSpPr>
          <p:sp>
            <p:nvSpPr>
              <p:cNvPr id="10306" name="Google Shape;10306;p5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51"/>
            <p:cNvGrpSpPr/>
            <p:nvPr/>
          </p:nvGrpSpPr>
          <p:grpSpPr>
            <a:xfrm>
              <a:off x="732428" y="1277018"/>
              <a:ext cx="702832" cy="533758"/>
              <a:chOff x="732428" y="1277018"/>
              <a:chExt cx="702832" cy="533758"/>
            </a:xfrm>
          </p:grpSpPr>
          <p:sp>
            <p:nvSpPr>
              <p:cNvPr id="10309" name="Google Shape;10309;p5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51"/>
            <p:cNvGrpSpPr/>
            <p:nvPr/>
          </p:nvGrpSpPr>
          <p:grpSpPr>
            <a:xfrm>
              <a:off x="931170" y="1306653"/>
              <a:ext cx="647179" cy="474455"/>
              <a:chOff x="931170" y="1306653"/>
              <a:chExt cx="647179" cy="474455"/>
            </a:xfrm>
          </p:grpSpPr>
          <p:sp>
            <p:nvSpPr>
              <p:cNvPr id="10312" name="Google Shape;10312;p5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4" name="Google Shape;10314;p5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51"/>
          <p:cNvGrpSpPr/>
          <p:nvPr/>
        </p:nvGrpSpPr>
        <p:grpSpPr>
          <a:xfrm>
            <a:off x="3948600" y="971313"/>
            <a:ext cx="634656" cy="699982"/>
            <a:chOff x="5985650" y="2860025"/>
            <a:chExt cx="1396075" cy="1539775"/>
          </a:xfrm>
        </p:grpSpPr>
        <p:sp>
          <p:nvSpPr>
            <p:cNvPr id="10316" name="Google Shape;10316;p5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51"/>
          <p:cNvGrpSpPr/>
          <p:nvPr/>
        </p:nvGrpSpPr>
        <p:grpSpPr>
          <a:xfrm>
            <a:off x="4704250" y="971306"/>
            <a:ext cx="725845" cy="699975"/>
            <a:chOff x="4249973" y="1201875"/>
            <a:chExt cx="1958568" cy="1888762"/>
          </a:xfrm>
        </p:grpSpPr>
        <p:sp>
          <p:nvSpPr>
            <p:cNvPr id="10349" name="Google Shape;10349;p5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0" name="Google Shape;10350;p51"/>
            <p:cNvGrpSpPr/>
            <p:nvPr/>
          </p:nvGrpSpPr>
          <p:grpSpPr>
            <a:xfrm>
              <a:off x="5853086" y="1789142"/>
              <a:ext cx="355454" cy="1048099"/>
              <a:chOff x="5576108" y="2016725"/>
              <a:chExt cx="565200" cy="1666560"/>
            </a:xfrm>
          </p:grpSpPr>
          <p:sp>
            <p:nvSpPr>
              <p:cNvPr id="10351" name="Google Shape;10351;p5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352" name="Google Shape;10352;p5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51"/>
            <p:cNvGrpSpPr/>
            <p:nvPr/>
          </p:nvGrpSpPr>
          <p:grpSpPr>
            <a:xfrm>
              <a:off x="4869455" y="2691676"/>
              <a:ext cx="1013897" cy="398961"/>
              <a:chOff x="4012057" y="3451825"/>
              <a:chExt cx="1612175" cy="634379"/>
            </a:xfrm>
          </p:grpSpPr>
          <p:sp>
            <p:nvSpPr>
              <p:cNvPr id="10354" name="Google Shape;10354;p5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355" name="Google Shape;10355;p5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51"/>
            <p:cNvGrpSpPr/>
            <p:nvPr/>
          </p:nvGrpSpPr>
          <p:grpSpPr>
            <a:xfrm>
              <a:off x="4276937" y="2155961"/>
              <a:ext cx="651965" cy="891358"/>
              <a:chOff x="3069908" y="2599997"/>
              <a:chExt cx="1036675" cy="1417328"/>
            </a:xfrm>
          </p:grpSpPr>
          <p:sp>
            <p:nvSpPr>
              <p:cNvPr id="10357" name="Google Shape;10357;p5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358" name="Google Shape;10358;p5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51"/>
            <p:cNvGrpSpPr/>
            <p:nvPr/>
          </p:nvGrpSpPr>
          <p:grpSpPr>
            <a:xfrm>
              <a:off x="5054918" y="1201875"/>
              <a:ext cx="999548" cy="602711"/>
              <a:chOff x="4306958" y="1082925"/>
              <a:chExt cx="1589359" cy="958358"/>
            </a:xfrm>
          </p:grpSpPr>
          <p:sp>
            <p:nvSpPr>
              <p:cNvPr id="10360" name="Google Shape;10360;p5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361" name="Google Shape;10361;p5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51"/>
            <p:cNvGrpSpPr/>
            <p:nvPr/>
          </p:nvGrpSpPr>
          <p:grpSpPr>
            <a:xfrm>
              <a:off x="4249973" y="1303451"/>
              <a:ext cx="799317" cy="841334"/>
              <a:chOff x="3027033" y="1244439"/>
              <a:chExt cx="1270977" cy="1337786"/>
            </a:xfrm>
          </p:grpSpPr>
          <p:sp>
            <p:nvSpPr>
              <p:cNvPr id="10363" name="Google Shape;10363;p5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364" name="Google Shape;10364;p5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65" name="Google Shape;10365;p51"/>
          <p:cNvGrpSpPr/>
          <p:nvPr/>
        </p:nvGrpSpPr>
        <p:grpSpPr>
          <a:xfrm>
            <a:off x="4057114" y="1858087"/>
            <a:ext cx="750769" cy="683784"/>
            <a:chOff x="4204684" y="2104422"/>
            <a:chExt cx="699822" cy="637382"/>
          </a:xfrm>
        </p:grpSpPr>
        <p:grpSp>
          <p:nvGrpSpPr>
            <p:cNvPr id="10366" name="Google Shape;10366;p51"/>
            <p:cNvGrpSpPr/>
            <p:nvPr/>
          </p:nvGrpSpPr>
          <p:grpSpPr>
            <a:xfrm>
              <a:off x="4204684" y="2430067"/>
              <a:ext cx="342957" cy="311738"/>
              <a:chOff x="4204684" y="2430067"/>
              <a:chExt cx="342957" cy="311738"/>
            </a:xfrm>
          </p:grpSpPr>
          <p:sp>
            <p:nvSpPr>
              <p:cNvPr id="10367" name="Google Shape;10367;p5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51"/>
            <p:cNvGrpSpPr/>
            <p:nvPr/>
          </p:nvGrpSpPr>
          <p:grpSpPr>
            <a:xfrm>
              <a:off x="4561586" y="2430067"/>
              <a:ext cx="342920" cy="311738"/>
              <a:chOff x="4561586" y="2430067"/>
              <a:chExt cx="342920" cy="311738"/>
            </a:xfrm>
          </p:grpSpPr>
          <p:sp>
            <p:nvSpPr>
              <p:cNvPr id="10370" name="Google Shape;10370;p5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51"/>
            <p:cNvGrpSpPr/>
            <p:nvPr/>
          </p:nvGrpSpPr>
          <p:grpSpPr>
            <a:xfrm>
              <a:off x="4561586" y="2104422"/>
              <a:ext cx="342920" cy="311738"/>
              <a:chOff x="4561586" y="2104422"/>
              <a:chExt cx="342920" cy="311738"/>
            </a:xfrm>
          </p:grpSpPr>
          <p:sp>
            <p:nvSpPr>
              <p:cNvPr id="10373" name="Google Shape;10373;p5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5" name="Google Shape;10375;p51"/>
            <p:cNvGrpSpPr/>
            <p:nvPr/>
          </p:nvGrpSpPr>
          <p:grpSpPr>
            <a:xfrm>
              <a:off x="4204684" y="2104422"/>
              <a:ext cx="342957" cy="311664"/>
              <a:chOff x="4204684" y="2104422"/>
              <a:chExt cx="342957" cy="311664"/>
            </a:xfrm>
          </p:grpSpPr>
          <p:sp>
            <p:nvSpPr>
              <p:cNvPr id="10376" name="Google Shape;10376;p5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78" name="Google Shape;10378;p51"/>
          <p:cNvGrpSpPr/>
          <p:nvPr/>
        </p:nvGrpSpPr>
        <p:grpSpPr>
          <a:xfrm>
            <a:off x="5521547" y="971301"/>
            <a:ext cx="660591" cy="688867"/>
            <a:chOff x="5830645" y="1267368"/>
            <a:chExt cx="530340" cy="553040"/>
          </a:xfrm>
        </p:grpSpPr>
        <p:sp>
          <p:nvSpPr>
            <p:cNvPr id="10379" name="Google Shape;10379;p5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0" name="Google Shape;10380;p51"/>
            <p:cNvGrpSpPr/>
            <p:nvPr/>
          </p:nvGrpSpPr>
          <p:grpSpPr>
            <a:xfrm>
              <a:off x="5830645" y="1267368"/>
              <a:ext cx="259743" cy="269909"/>
              <a:chOff x="5830645" y="1267368"/>
              <a:chExt cx="259743" cy="269909"/>
            </a:xfrm>
          </p:grpSpPr>
          <p:sp>
            <p:nvSpPr>
              <p:cNvPr id="10381" name="Google Shape;10381;p5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51"/>
            <p:cNvGrpSpPr/>
            <p:nvPr/>
          </p:nvGrpSpPr>
          <p:grpSpPr>
            <a:xfrm>
              <a:off x="6101293" y="1267368"/>
              <a:ext cx="259692" cy="269909"/>
              <a:chOff x="6101293" y="1267368"/>
              <a:chExt cx="259692" cy="269909"/>
            </a:xfrm>
          </p:grpSpPr>
          <p:sp>
            <p:nvSpPr>
              <p:cNvPr id="10384" name="Google Shape;10384;p5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51"/>
            <p:cNvGrpSpPr/>
            <p:nvPr/>
          </p:nvGrpSpPr>
          <p:grpSpPr>
            <a:xfrm>
              <a:off x="5830645" y="1550500"/>
              <a:ext cx="259692" cy="269909"/>
              <a:chOff x="5830645" y="1550500"/>
              <a:chExt cx="259692" cy="269909"/>
            </a:xfrm>
          </p:grpSpPr>
          <p:sp>
            <p:nvSpPr>
              <p:cNvPr id="10387" name="Google Shape;10387;p5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51"/>
            <p:cNvGrpSpPr/>
            <p:nvPr/>
          </p:nvGrpSpPr>
          <p:grpSpPr>
            <a:xfrm>
              <a:off x="6101293" y="1550500"/>
              <a:ext cx="259692" cy="269909"/>
              <a:chOff x="6101293" y="1550500"/>
              <a:chExt cx="259692" cy="269909"/>
            </a:xfrm>
          </p:grpSpPr>
          <p:sp>
            <p:nvSpPr>
              <p:cNvPr id="10390" name="Google Shape;10390;p5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92" name="Google Shape;10392;p51"/>
          <p:cNvGrpSpPr/>
          <p:nvPr/>
        </p:nvGrpSpPr>
        <p:grpSpPr>
          <a:xfrm>
            <a:off x="723700" y="1861760"/>
            <a:ext cx="697154" cy="679574"/>
            <a:chOff x="2679875" y="2361475"/>
            <a:chExt cx="780425" cy="760575"/>
          </a:xfrm>
        </p:grpSpPr>
        <p:sp>
          <p:nvSpPr>
            <p:cNvPr id="10393" name="Google Shape;10393;p5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51"/>
          <p:cNvGrpSpPr/>
          <p:nvPr/>
        </p:nvGrpSpPr>
        <p:grpSpPr>
          <a:xfrm>
            <a:off x="3122859" y="971352"/>
            <a:ext cx="735829" cy="684547"/>
            <a:chOff x="3351965" y="1148808"/>
            <a:chExt cx="750770" cy="698375"/>
          </a:xfrm>
        </p:grpSpPr>
        <p:grpSp>
          <p:nvGrpSpPr>
            <p:cNvPr id="10400" name="Google Shape;10400;p51"/>
            <p:cNvGrpSpPr/>
            <p:nvPr/>
          </p:nvGrpSpPr>
          <p:grpSpPr>
            <a:xfrm>
              <a:off x="3586796" y="1148808"/>
              <a:ext cx="294857" cy="286830"/>
              <a:chOff x="3750225" y="1774000"/>
              <a:chExt cx="149575" cy="145525"/>
            </a:xfrm>
          </p:grpSpPr>
          <p:sp>
            <p:nvSpPr>
              <p:cNvPr id="10401" name="Google Shape;10401;p5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51"/>
            <p:cNvGrpSpPr/>
            <p:nvPr/>
          </p:nvGrpSpPr>
          <p:grpSpPr>
            <a:xfrm>
              <a:off x="3779245" y="1375768"/>
              <a:ext cx="323490" cy="286978"/>
              <a:chOff x="3847850" y="1889150"/>
              <a:chExt cx="164100" cy="145600"/>
            </a:xfrm>
          </p:grpSpPr>
          <p:sp>
            <p:nvSpPr>
              <p:cNvPr id="10404" name="Google Shape;10404;p5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51"/>
            <p:cNvGrpSpPr/>
            <p:nvPr/>
          </p:nvGrpSpPr>
          <p:grpSpPr>
            <a:xfrm>
              <a:off x="3351965" y="1330435"/>
              <a:ext cx="295449" cy="285401"/>
              <a:chOff x="3631100" y="1866150"/>
              <a:chExt cx="149875" cy="144800"/>
            </a:xfrm>
          </p:grpSpPr>
          <p:sp>
            <p:nvSpPr>
              <p:cNvPr id="10407" name="Google Shape;10407;p5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51"/>
            <p:cNvGrpSpPr/>
            <p:nvPr/>
          </p:nvGrpSpPr>
          <p:grpSpPr>
            <a:xfrm>
              <a:off x="3548208" y="1560352"/>
              <a:ext cx="294808" cy="286830"/>
              <a:chOff x="3730650" y="1982800"/>
              <a:chExt cx="149550" cy="145525"/>
            </a:xfrm>
          </p:grpSpPr>
          <p:sp>
            <p:nvSpPr>
              <p:cNvPr id="10410" name="Google Shape;10410;p5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12" name="Google Shape;10412;p51"/>
          <p:cNvGrpSpPr/>
          <p:nvPr/>
        </p:nvGrpSpPr>
        <p:grpSpPr>
          <a:xfrm>
            <a:off x="7624512" y="971306"/>
            <a:ext cx="804565" cy="677795"/>
            <a:chOff x="7636443" y="1204988"/>
            <a:chExt cx="804565" cy="677795"/>
          </a:xfrm>
        </p:grpSpPr>
        <p:grpSp>
          <p:nvGrpSpPr>
            <p:cNvPr id="10413" name="Google Shape;10413;p51"/>
            <p:cNvGrpSpPr/>
            <p:nvPr/>
          </p:nvGrpSpPr>
          <p:grpSpPr>
            <a:xfrm>
              <a:off x="7636443" y="1509705"/>
              <a:ext cx="804565" cy="373078"/>
              <a:chOff x="7636443" y="1509705"/>
              <a:chExt cx="804565" cy="373078"/>
            </a:xfrm>
          </p:grpSpPr>
          <p:sp>
            <p:nvSpPr>
              <p:cNvPr id="10414" name="Google Shape;10414;p5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51"/>
            <p:cNvGrpSpPr/>
            <p:nvPr/>
          </p:nvGrpSpPr>
          <p:grpSpPr>
            <a:xfrm>
              <a:off x="7636443" y="1408133"/>
              <a:ext cx="804565" cy="373078"/>
              <a:chOff x="7636443" y="1408133"/>
              <a:chExt cx="804565" cy="373078"/>
            </a:xfrm>
          </p:grpSpPr>
          <p:sp>
            <p:nvSpPr>
              <p:cNvPr id="10417" name="Google Shape;10417;p5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51"/>
            <p:cNvGrpSpPr/>
            <p:nvPr/>
          </p:nvGrpSpPr>
          <p:grpSpPr>
            <a:xfrm>
              <a:off x="7636443" y="1306560"/>
              <a:ext cx="804565" cy="373078"/>
              <a:chOff x="7636443" y="1306560"/>
              <a:chExt cx="804565" cy="373078"/>
            </a:xfrm>
          </p:grpSpPr>
          <p:sp>
            <p:nvSpPr>
              <p:cNvPr id="10420" name="Google Shape;10420;p5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51"/>
            <p:cNvGrpSpPr/>
            <p:nvPr/>
          </p:nvGrpSpPr>
          <p:grpSpPr>
            <a:xfrm>
              <a:off x="7636443" y="1204988"/>
              <a:ext cx="804565" cy="373078"/>
              <a:chOff x="7636443" y="1204988"/>
              <a:chExt cx="804565" cy="373078"/>
            </a:xfrm>
          </p:grpSpPr>
          <p:sp>
            <p:nvSpPr>
              <p:cNvPr id="10423" name="Google Shape;10423;p5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25" name="Google Shape;10425;p51"/>
          <p:cNvGrpSpPr/>
          <p:nvPr/>
        </p:nvGrpSpPr>
        <p:grpSpPr>
          <a:xfrm>
            <a:off x="4963358" y="1878721"/>
            <a:ext cx="661339" cy="661188"/>
            <a:chOff x="3990000" y="975400"/>
            <a:chExt cx="3934200" cy="3933300"/>
          </a:xfrm>
        </p:grpSpPr>
        <p:sp>
          <p:nvSpPr>
            <p:cNvPr id="10426" name="Google Shape;10426;p5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51"/>
          <p:cNvGrpSpPr/>
          <p:nvPr/>
        </p:nvGrpSpPr>
        <p:grpSpPr>
          <a:xfrm>
            <a:off x="6607006" y="1857359"/>
            <a:ext cx="868881" cy="684241"/>
            <a:chOff x="6598259" y="2078634"/>
            <a:chExt cx="868881" cy="684241"/>
          </a:xfrm>
        </p:grpSpPr>
        <p:sp>
          <p:nvSpPr>
            <p:cNvPr id="10431" name="Google Shape;10431;p5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7" name="Google Shape;10437;p51"/>
            <p:cNvGrpSpPr/>
            <p:nvPr/>
          </p:nvGrpSpPr>
          <p:grpSpPr>
            <a:xfrm>
              <a:off x="6808175" y="2078634"/>
              <a:ext cx="452229" cy="684241"/>
              <a:chOff x="6808175" y="2078634"/>
              <a:chExt cx="452229" cy="684241"/>
            </a:xfrm>
          </p:grpSpPr>
          <p:sp>
            <p:nvSpPr>
              <p:cNvPr id="10438" name="Google Shape;10438;p5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4" name="Google Shape;10444;p51"/>
              <p:cNvGrpSpPr/>
              <p:nvPr/>
            </p:nvGrpSpPr>
            <p:grpSpPr>
              <a:xfrm>
                <a:off x="6821586" y="2078634"/>
                <a:ext cx="426871" cy="684241"/>
                <a:chOff x="6821586" y="2078634"/>
                <a:chExt cx="426871" cy="684241"/>
              </a:xfrm>
            </p:grpSpPr>
            <p:grpSp>
              <p:nvGrpSpPr>
                <p:cNvPr id="10445" name="Google Shape;10445;p51"/>
                <p:cNvGrpSpPr/>
                <p:nvPr/>
              </p:nvGrpSpPr>
              <p:grpSpPr>
                <a:xfrm>
                  <a:off x="6821586" y="2078634"/>
                  <a:ext cx="426871" cy="684241"/>
                  <a:chOff x="6821586" y="2078634"/>
                  <a:chExt cx="426871" cy="684241"/>
                </a:xfrm>
              </p:grpSpPr>
              <p:sp>
                <p:nvSpPr>
                  <p:cNvPr id="10446" name="Google Shape;10446;p5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5" name="Google Shape;10465;p5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471" name="Google Shape;10471;p51"/>
          <p:cNvGrpSpPr/>
          <p:nvPr/>
        </p:nvGrpSpPr>
        <p:grpSpPr>
          <a:xfrm>
            <a:off x="5780173" y="1862968"/>
            <a:ext cx="671358" cy="671358"/>
            <a:chOff x="6535625" y="760425"/>
            <a:chExt cx="1665900" cy="1665900"/>
          </a:xfrm>
        </p:grpSpPr>
        <p:sp>
          <p:nvSpPr>
            <p:cNvPr id="10472" name="Google Shape;10472;p51"/>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1"/>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1"/>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1"/>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6" name="Google Shape;10476;p51"/>
          <p:cNvGrpSpPr/>
          <p:nvPr/>
        </p:nvGrpSpPr>
        <p:grpSpPr>
          <a:xfrm>
            <a:off x="716989" y="3531368"/>
            <a:ext cx="1340789" cy="640830"/>
            <a:chOff x="238125" y="1151100"/>
            <a:chExt cx="7139450" cy="3412300"/>
          </a:xfrm>
        </p:grpSpPr>
        <p:sp>
          <p:nvSpPr>
            <p:cNvPr id="10477" name="Google Shape;10477;p5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51"/>
          <p:cNvGrpSpPr/>
          <p:nvPr/>
        </p:nvGrpSpPr>
        <p:grpSpPr>
          <a:xfrm>
            <a:off x="5584212" y="2734649"/>
            <a:ext cx="985357" cy="585764"/>
            <a:chOff x="5145061" y="2881789"/>
            <a:chExt cx="1107641" cy="658458"/>
          </a:xfrm>
        </p:grpSpPr>
        <p:grpSp>
          <p:nvGrpSpPr>
            <p:cNvPr id="10490" name="Google Shape;10490;p51"/>
            <p:cNvGrpSpPr/>
            <p:nvPr/>
          </p:nvGrpSpPr>
          <p:grpSpPr>
            <a:xfrm>
              <a:off x="5722989" y="3244587"/>
              <a:ext cx="529713" cy="295659"/>
              <a:chOff x="5722989" y="3244587"/>
              <a:chExt cx="529713" cy="295659"/>
            </a:xfrm>
          </p:grpSpPr>
          <p:sp>
            <p:nvSpPr>
              <p:cNvPr id="10491" name="Google Shape;10491;p5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492" name="Google Shape;10492;p5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493" name="Google Shape;10493;p51"/>
            <p:cNvGrpSpPr/>
            <p:nvPr/>
          </p:nvGrpSpPr>
          <p:grpSpPr>
            <a:xfrm>
              <a:off x="5145061" y="3244587"/>
              <a:ext cx="536807" cy="295659"/>
              <a:chOff x="5145061" y="3244587"/>
              <a:chExt cx="536807" cy="295659"/>
            </a:xfrm>
          </p:grpSpPr>
          <p:sp>
            <p:nvSpPr>
              <p:cNvPr id="10494" name="Google Shape;10494;p5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495" name="Google Shape;10495;p5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496" name="Google Shape;10496;p51"/>
            <p:cNvGrpSpPr/>
            <p:nvPr/>
          </p:nvGrpSpPr>
          <p:grpSpPr>
            <a:xfrm>
              <a:off x="5341327" y="2898245"/>
              <a:ext cx="532309" cy="614891"/>
              <a:chOff x="5341327" y="2898245"/>
              <a:chExt cx="532309" cy="614891"/>
            </a:xfrm>
          </p:grpSpPr>
          <p:sp>
            <p:nvSpPr>
              <p:cNvPr id="10497" name="Google Shape;10497;p5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498" name="Google Shape;10498;p5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499" name="Google Shape;10499;p51"/>
            <p:cNvGrpSpPr/>
            <p:nvPr/>
          </p:nvGrpSpPr>
          <p:grpSpPr>
            <a:xfrm>
              <a:off x="5532290" y="2881789"/>
              <a:ext cx="620516" cy="305456"/>
              <a:chOff x="5532290" y="2881789"/>
              <a:chExt cx="620516" cy="305456"/>
            </a:xfrm>
          </p:grpSpPr>
          <p:sp>
            <p:nvSpPr>
              <p:cNvPr id="10500" name="Google Shape;10500;p5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501" name="Google Shape;10501;p5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502" name="Google Shape;10502;p51"/>
          <p:cNvGrpSpPr/>
          <p:nvPr/>
        </p:nvGrpSpPr>
        <p:grpSpPr>
          <a:xfrm>
            <a:off x="8163135" y="3526707"/>
            <a:ext cx="269068" cy="645491"/>
            <a:chOff x="7026852" y="3311869"/>
            <a:chExt cx="434331" cy="1041954"/>
          </a:xfrm>
        </p:grpSpPr>
        <p:sp>
          <p:nvSpPr>
            <p:cNvPr id="10503" name="Google Shape;10503;p5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51"/>
          <p:cNvGrpSpPr/>
          <p:nvPr/>
        </p:nvGrpSpPr>
        <p:grpSpPr>
          <a:xfrm>
            <a:off x="6179716" y="3565945"/>
            <a:ext cx="293882" cy="293836"/>
            <a:chOff x="4873519" y="3311869"/>
            <a:chExt cx="499374" cy="499296"/>
          </a:xfrm>
        </p:grpSpPr>
        <p:sp>
          <p:nvSpPr>
            <p:cNvPr id="10507" name="Google Shape;10507;p5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51"/>
          <p:cNvGrpSpPr/>
          <p:nvPr/>
        </p:nvGrpSpPr>
        <p:grpSpPr>
          <a:xfrm>
            <a:off x="6179716" y="3878316"/>
            <a:ext cx="293882" cy="293882"/>
            <a:chOff x="4873519" y="3875839"/>
            <a:chExt cx="499374" cy="499374"/>
          </a:xfrm>
        </p:grpSpPr>
        <p:sp>
          <p:nvSpPr>
            <p:cNvPr id="10510" name="Google Shape;10510;p5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2" name="Google Shape;10512;p51"/>
          <p:cNvGrpSpPr/>
          <p:nvPr/>
        </p:nvGrpSpPr>
        <p:grpSpPr>
          <a:xfrm>
            <a:off x="2410244" y="1850269"/>
            <a:ext cx="698104" cy="698208"/>
            <a:chOff x="2565073" y="2075876"/>
            <a:chExt cx="672482" cy="672518"/>
          </a:xfrm>
        </p:grpSpPr>
        <p:sp>
          <p:nvSpPr>
            <p:cNvPr id="10513" name="Google Shape;10513;p5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9" name="Google Shape;10519;p51"/>
          <p:cNvGrpSpPr/>
          <p:nvPr/>
        </p:nvGrpSpPr>
        <p:grpSpPr>
          <a:xfrm>
            <a:off x="5633655" y="3534869"/>
            <a:ext cx="438354" cy="637329"/>
            <a:chOff x="1697726" y="3244179"/>
            <a:chExt cx="788124" cy="1146069"/>
          </a:xfrm>
        </p:grpSpPr>
        <p:sp>
          <p:nvSpPr>
            <p:cNvPr id="10520" name="Google Shape;10520;p5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2" name="Google Shape;10522;p51"/>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3" name="Google Shape;10523;p51"/>
          <p:cNvGrpSpPr/>
          <p:nvPr/>
        </p:nvGrpSpPr>
        <p:grpSpPr>
          <a:xfrm>
            <a:off x="7634869" y="1863232"/>
            <a:ext cx="799565" cy="670282"/>
            <a:chOff x="7617850" y="2063282"/>
            <a:chExt cx="799565" cy="670282"/>
          </a:xfrm>
        </p:grpSpPr>
        <p:cxnSp>
          <p:nvCxnSpPr>
            <p:cNvPr id="10524" name="Google Shape;10524;p5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525" name="Google Shape;10525;p5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526" name="Google Shape;10526;p5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527" name="Google Shape;10527;p5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528" name="Google Shape;10528;p5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529" name="Google Shape;10529;p5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530" name="Google Shape;10530;p51"/>
            <p:cNvGrpSpPr/>
            <p:nvPr/>
          </p:nvGrpSpPr>
          <p:grpSpPr>
            <a:xfrm>
              <a:off x="7734309" y="2063282"/>
              <a:ext cx="570957" cy="620095"/>
              <a:chOff x="7734309" y="2063282"/>
              <a:chExt cx="570957" cy="620095"/>
            </a:xfrm>
          </p:grpSpPr>
          <p:grpSp>
            <p:nvGrpSpPr>
              <p:cNvPr id="10531" name="Google Shape;10531;p51"/>
              <p:cNvGrpSpPr/>
              <p:nvPr/>
            </p:nvGrpSpPr>
            <p:grpSpPr>
              <a:xfrm>
                <a:off x="8031573" y="2063282"/>
                <a:ext cx="273693" cy="620095"/>
                <a:chOff x="8031573" y="2063282"/>
                <a:chExt cx="273693" cy="620095"/>
              </a:xfrm>
            </p:grpSpPr>
            <p:sp>
              <p:nvSpPr>
                <p:cNvPr id="10532" name="Google Shape;10532;p5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51"/>
              <p:cNvGrpSpPr/>
              <p:nvPr/>
            </p:nvGrpSpPr>
            <p:grpSpPr>
              <a:xfrm flipH="1">
                <a:off x="7734309" y="2063282"/>
                <a:ext cx="273693" cy="620095"/>
                <a:chOff x="8031573" y="2063282"/>
                <a:chExt cx="273693" cy="620095"/>
              </a:xfrm>
            </p:grpSpPr>
            <p:sp>
              <p:nvSpPr>
                <p:cNvPr id="10537" name="Google Shape;10537;p5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0541" name="Google Shape;10541;p51"/>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1"/>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3" name="Google Shape;10543;p51"/>
          <p:cNvGrpSpPr/>
          <p:nvPr/>
        </p:nvGrpSpPr>
        <p:grpSpPr>
          <a:xfrm>
            <a:off x="7821475" y="2716715"/>
            <a:ext cx="602567" cy="601884"/>
            <a:chOff x="1186975" y="238125"/>
            <a:chExt cx="5244275" cy="5238325"/>
          </a:xfrm>
        </p:grpSpPr>
        <p:sp>
          <p:nvSpPr>
            <p:cNvPr id="10544" name="Google Shape;10544;p5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51"/>
          <p:cNvGrpSpPr/>
          <p:nvPr/>
        </p:nvGrpSpPr>
        <p:grpSpPr>
          <a:xfrm>
            <a:off x="3264213" y="1856199"/>
            <a:ext cx="651848" cy="687338"/>
            <a:chOff x="3400515" y="2056248"/>
            <a:chExt cx="698134" cy="735987"/>
          </a:xfrm>
        </p:grpSpPr>
        <p:grpSp>
          <p:nvGrpSpPr>
            <p:cNvPr id="10549" name="Google Shape;10549;p51"/>
            <p:cNvGrpSpPr/>
            <p:nvPr/>
          </p:nvGrpSpPr>
          <p:grpSpPr>
            <a:xfrm>
              <a:off x="3400515" y="2283913"/>
              <a:ext cx="312919" cy="219900"/>
              <a:chOff x="3400515" y="2283913"/>
              <a:chExt cx="312919" cy="219900"/>
            </a:xfrm>
          </p:grpSpPr>
          <p:sp>
            <p:nvSpPr>
              <p:cNvPr id="10550" name="Google Shape;10550;p5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551" name="Google Shape;10551;p5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10552" name="Google Shape;10552;p51"/>
            <p:cNvGrpSpPr/>
            <p:nvPr/>
          </p:nvGrpSpPr>
          <p:grpSpPr>
            <a:xfrm>
              <a:off x="3547823" y="2461089"/>
              <a:ext cx="219900" cy="331146"/>
              <a:chOff x="3547823" y="2461089"/>
              <a:chExt cx="219900" cy="331146"/>
            </a:xfrm>
          </p:grpSpPr>
          <p:sp>
            <p:nvSpPr>
              <p:cNvPr id="10553" name="Google Shape;10553;p5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554" name="Google Shape;10554;p5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10555" name="Google Shape;10555;p51"/>
            <p:cNvGrpSpPr/>
            <p:nvPr/>
          </p:nvGrpSpPr>
          <p:grpSpPr>
            <a:xfrm>
              <a:off x="3734138" y="2461089"/>
              <a:ext cx="219900" cy="331146"/>
              <a:chOff x="3734138" y="2461089"/>
              <a:chExt cx="219900" cy="331146"/>
            </a:xfrm>
          </p:grpSpPr>
          <p:sp>
            <p:nvSpPr>
              <p:cNvPr id="10556" name="Google Shape;10556;p5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557" name="Google Shape;10557;p5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10558" name="Google Shape;10558;p51"/>
            <p:cNvGrpSpPr/>
            <p:nvPr/>
          </p:nvGrpSpPr>
          <p:grpSpPr>
            <a:xfrm>
              <a:off x="3787560" y="2281742"/>
              <a:ext cx="311089" cy="219900"/>
              <a:chOff x="3787560" y="2281742"/>
              <a:chExt cx="311089" cy="219900"/>
            </a:xfrm>
          </p:grpSpPr>
          <p:sp>
            <p:nvSpPr>
              <p:cNvPr id="10559" name="Google Shape;10559;p5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560" name="Google Shape;10560;p5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10561" name="Google Shape;10561;p51"/>
            <p:cNvGrpSpPr/>
            <p:nvPr/>
          </p:nvGrpSpPr>
          <p:grpSpPr>
            <a:xfrm>
              <a:off x="3637290" y="2056248"/>
              <a:ext cx="219900" cy="330736"/>
              <a:chOff x="3637290" y="2056248"/>
              <a:chExt cx="219900" cy="330736"/>
            </a:xfrm>
          </p:grpSpPr>
          <p:sp>
            <p:nvSpPr>
              <p:cNvPr id="10562" name="Google Shape;10562;p5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563" name="Google Shape;10563;p5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10564" name="Google Shape;10564;p51"/>
          <p:cNvGrpSpPr/>
          <p:nvPr/>
        </p:nvGrpSpPr>
        <p:grpSpPr>
          <a:xfrm>
            <a:off x="2555919" y="2726205"/>
            <a:ext cx="1268144" cy="592394"/>
            <a:chOff x="238125" y="1188750"/>
            <a:chExt cx="7140450" cy="3335550"/>
          </a:xfrm>
        </p:grpSpPr>
        <p:sp>
          <p:nvSpPr>
            <p:cNvPr id="10565" name="Google Shape;10565;p5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51"/>
          <p:cNvGrpSpPr/>
          <p:nvPr/>
        </p:nvGrpSpPr>
        <p:grpSpPr>
          <a:xfrm>
            <a:off x="6663819" y="2728360"/>
            <a:ext cx="1053944" cy="590147"/>
            <a:chOff x="238125" y="1335475"/>
            <a:chExt cx="5418735" cy="3034175"/>
          </a:xfrm>
        </p:grpSpPr>
        <p:sp>
          <p:nvSpPr>
            <p:cNvPr id="10571" name="Google Shape;10571;p5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51"/>
          <p:cNvGrpSpPr/>
          <p:nvPr/>
        </p:nvGrpSpPr>
        <p:grpSpPr>
          <a:xfrm>
            <a:off x="4094628" y="3533259"/>
            <a:ext cx="1268207" cy="638939"/>
            <a:chOff x="3967651" y="3645904"/>
            <a:chExt cx="1479304" cy="745292"/>
          </a:xfrm>
        </p:grpSpPr>
        <p:grpSp>
          <p:nvGrpSpPr>
            <p:cNvPr id="10575" name="Google Shape;10575;p51"/>
            <p:cNvGrpSpPr/>
            <p:nvPr/>
          </p:nvGrpSpPr>
          <p:grpSpPr>
            <a:xfrm>
              <a:off x="3967651" y="4009026"/>
              <a:ext cx="1479304" cy="382170"/>
              <a:chOff x="3967651" y="4009026"/>
              <a:chExt cx="1479304" cy="382170"/>
            </a:xfrm>
          </p:grpSpPr>
          <p:grpSp>
            <p:nvGrpSpPr>
              <p:cNvPr id="10576" name="Google Shape;10576;p51"/>
              <p:cNvGrpSpPr/>
              <p:nvPr/>
            </p:nvGrpSpPr>
            <p:grpSpPr>
              <a:xfrm>
                <a:off x="4892216" y="4195630"/>
                <a:ext cx="554739" cy="195566"/>
                <a:chOff x="3604375" y="4892160"/>
                <a:chExt cx="1651500" cy="582215"/>
              </a:xfrm>
            </p:grpSpPr>
            <p:sp>
              <p:nvSpPr>
                <p:cNvPr id="10577" name="Google Shape;10577;p5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51"/>
              <p:cNvGrpSpPr/>
              <p:nvPr/>
            </p:nvGrpSpPr>
            <p:grpSpPr>
              <a:xfrm>
                <a:off x="3967651" y="4146303"/>
                <a:ext cx="579402" cy="244893"/>
                <a:chOff x="851875" y="4745310"/>
                <a:chExt cx="1724925" cy="729065"/>
              </a:xfrm>
            </p:grpSpPr>
            <p:sp>
              <p:nvSpPr>
                <p:cNvPr id="10580" name="Google Shape;10580;p5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51"/>
              <p:cNvGrpSpPr/>
              <p:nvPr/>
            </p:nvGrpSpPr>
            <p:grpSpPr>
              <a:xfrm>
                <a:off x="4460753" y="4009026"/>
                <a:ext cx="493110" cy="382170"/>
                <a:chOff x="2319875" y="4336625"/>
                <a:chExt cx="1468025" cy="1137750"/>
              </a:xfrm>
            </p:grpSpPr>
            <p:sp>
              <p:nvSpPr>
                <p:cNvPr id="10583" name="Google Shape;10583;p5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85" name="Google Shape;10585;p51"/>
            <p:cNvGrpSpPr/>
            <p:nvPr/>
          </p:nvGrpSpPr>
          <p:grpSpPr>
            <a:xfrm>
              <a:off x="4479443" y="3645904"/>
              <a:ext cx="455965" cy="388789"/>
              <a:chOff x="2957425" y="238100"/>
              <a:chExt cx="1910200" cy="1628775"/>
            </a:xfrm>
          </p:grpSpPr>
          <p:sp>
            <p:nvSpPr>
              <p:cNvPr id="10586" name="Google Shape;10586;p5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96" name="Google Shape;10596;p51"/>
          <p:cNvGrpSpPr/>
          <p:nvPr/>
        </p:nvGrpSpPr>
        <p:grpSpPr>
          <a:xfrm>
            <a:off x="2480742" y="3534460"/>
            <a:ext cx="1243128" cy="637739"/>
            <a:chOff x="2496310" y="3693351"/>
            <a:chExt cx="1342906" cy="688926"/>
          </a:xfrm>
        </p:grpSpPr>
        <p:grpSp>
          <p:nvGrpSpPr>
            <p:cNvPr id="10597" name="Google Shape;10597;p51"/>
            <p:cNvGrpSpPr/>
            <p:nvPr/>
          </p:nvGrpSpPr>
          <p:grpSpPr>
            <a:xfrm>
              <a:off x="2496310" y="3693351"/>
              <a:ext cx="1342906" cy="688875"/>
              <a:chOff x="2496310" y="3693351"/>
              <a:chExt cx="1342906" cy="688875"/>
            </a:xfrm>
          </p:grpSpPr>
          <p:sp>
            <p:nvSpPr>
              <p:cNvPr id="10598" name="Google Shape;10598;p5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04" name="Google Shape;10604;p51"/>
              <p:cNvCxnSpPr>
                <a:stCxn id="1060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10605" name="Google Shape;10605;p51"/>
              <p:cNvCxnSpPr>
                <a:stCxn id="1059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10606" name="Google Shape;10606;p51"/>
              <p:cNvCxnSpPr>
                <a:stCxn id="1060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0607" name="Google Shape;10607;p51"/>
              <p:cNvCxnSpPr>
                <a:stCxn id="1060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0608" name="Google Shape;10608;p51"/>
              <p:cNvCxnSpPr>
                <a:stCxn id="1060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609" name="Google Shape;10609;p51"/>
            <p:cNvGrpSpPr/>
            <p:nvPr/>
          </p:nvGrpSpPr>
          <p:grpSpPr>
            <a:xfrm>
              <a:off x="2675275" y="3930557"/>
              <a:ext cx="1003306" cy="451719"/>
              <a:chOff x="2675275" y="4174282"/>
              <a:chExt cx="1003306" cy="451719"/>
            </a:xfrm>
          </p:grpSpPr>
          <p:sp>
            <p:nvSpPr>
              <p:cNvPr id="10610" name="Google Shape;10610;p5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3" name="Google Shape;10613;p51"/>
          <p:cNvGrpSpPr/>
          <p:nvPr/>
        </p:nvGrpSpPr>
        <p:grpSpPr>
          <a:xfrm>
            <a:off x="1654412" y="971306"/>
            <a:ext cx="574511" cy="874709"/>
            <a:chOff x="1715404" y="1112080"/>
            <a:chExt cx="642270" cy="977984"/>
          </a:xfrm>
        </p:grpSpPr>
        <p:grpSp>
          <p:nvGrpSpPr>
            <p:cNvPr id="10614" name="Google Shape;10614;p51"/>
            <p:cNvGrpSpPr/>
            <p:nvPr/>
          </p:nvGrpSpPr>
          <p:grpSpPr>
            <a:xfrm>
              <a:off x="1715404" y="1112080"/>
              <a:ext cx="642270" cy="977984"/>
              <a:chOff x="1715404" y="1112080"/>
              <a:chExt cx="642270" cy="977984"/>
            </a:xfrm>
          </p:grpSpPr>
          <p:sp>
            <p:nvSpPr>
              <p:cNvPr id="10615" name="Google Shape;10615;p5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51"/>
            <p:cNvGrpSpPr/>
            <p:nvPr/>
          </p:nvGrpSpPr>
          <p:grpSpPr>
            <a:xfrm>
              <a:off x="1768927" y="1165603"/>
              <a:ext cx="535225" cy="851367"/>
              <a:chOff x="1768927" y="1165603"/>
              <a:chExt cx="535225" cy="851367"/>
            </a:xfrm>
          </p:grpSpPr>
          <p:sp>
            <p:nvSpPr>
              <p:cNvPr id="10618" name="Google Shape;10618;p5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51"/>
            <p:cNvGrpSpPr/>
            <p:nvPr/>
          </p:nvGrpSpPr>
          <p:grpSpPr>
            <a:xfrm>
              <a:off x="1822449" y="1219125"/>
              <a:ext cx="428180" cy="718859"/>
              <a:chOff x="1822449" y="1219125"/>
              <a:chExt cx="428180" cy="718859"/>
            </a:xfrm>
          </p:grpSpPr>
          <p:sp>
            <p:nvSpPr>
              <p:cNvPr id="10621" name="Google Shape;10621;p5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51"/>
            <p:cNvGrpSpPr/>
            <p:nvPr/>
          </p:nvGrpSpPr>
          <p:grpSpPr>
            <a:xfrm>
              <a:off x="1875972" y="1272648"/>
              <a:ext cx="321135" cy="586939"/>
              <a:chOff x="1875972" y="1272648"/>
              <a:chExt cx="321135" cy="586939"/>
            </a:xfrm>
          </p:grpSpPr>
          <p:sp>
            <p:nvSpPr>
              <p:cNvPr id="10624" name="Google Shape;10624;p5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26" name="Google Shape;10626;p51"/>
          <p:cNvGrpSpPr/>
          <p:nvPr/>
        </p:nvGrpSpPr>
        <p:grpSpPr>
          <a:xfrm>
            <a:off x="7761573" y="3528028"/>
            <a:ext cx="293855" cy="644170"/>
            <a:chOff x="241025" y="3151575"/>
            <a:chExt cx="293855" cy="644170"/>
          </a:xfrm>
        </p:grpSpPr>
        <p:sp>
          <p:nvSpPr>
            <p:cNvPr id="10627" name="Google Shape;10627;p5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51"/>
          <p:cNvGrpSpPr/>
          <p:nvPr/>
        </p:nvGrpSpPr>
        <p:grpSpPr>
          <a:xfrm>
            <a:off x="709557" y="2728028"/>
            <a:ext cx="1779649" cy="591620"/>
            <a:chOff x="246070" y="1983375"/>
            <a:chExt cx="1855347" cy="616849"/>
          </a:xfrm>
        </p:grpSpPr>
        <p:sp>
          <p:nvSpPr>
            <p:cNvPr id="10630" name="Google Shape;10630;p5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51"/>
          <p:cNvGrpSpPr/>
          <p:nvPr/>
        </p:nvGrpSpPr>
        <p:grpSpPr>
          <a:xfrm>
            <a:off x="2320424" y="971306"/>
            <a:ext cx="711055" cy="745993"/>
            <a:chOff x="2496269" y="1171698"/>
            <a:chExt cx="761953" cy="799392"/>
          </a:xfrm>
        </p:grpSpPr>
        <p:grpSp>
          <p:nvGrpSpPr>
            <p:cNvPr id="10640" name="Google Shape;10640;p51"/>
            <p:cNvGrpSpPr/>
            <p:nvPr/>
          </p:nvGrpSpPr>
          <p:grpSpPr>
            <a:xfrm>
              <a:off x="2496269" y="1171698"/>
              <a:ext cx="761953" cy="723022"/>
              <a:chOff x="2496269" y="1171698"/>
              <a:chExt cx="761953" cy="723022"/>
            </a:xfrm>
          </p:grpSpPr>
          <p:sp>
            <p:nvSpPr>
              <p:cNvPr id="10641" name="Google Shape;10641;p5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3" name="Google Shape;10643;p51"/>
              <p:cNvGrpSpPr/>
              <p:nvPr/>
            </p:nvGrpSpPr>
            <p:grpSpPr>
              <a:xfrm>
                <a:off x="2496269" y="1171698"/>
                <a:ext cx="761953" cy="723022"/>
                <a:chOff x="2496269" y="1120652"/>
                <a:chExt cx="761953" cy="723022"/>
              </a:xfrm>
            </p:grpSpPr>
            <p:grpSp>
              <p:nvGrpSpPr>
                <p:cNvPr id="10644" name="Google Shape;10644;p51"/>
                <p:cNvGrpSpPr/>
                <p:nvPr/>
              </p:nvGrpSpPr>
              <p:grpSpPr>
                <a:xfrm>
                  <a:off x="2496269" y="1120652"/>
                  <a:ext cx="761953" cy="723022"/>
                  <a:chOff x="2496269" y="1120652"/>
                  <a:chExt cx="761953" cy="723022"/>
                </a:xfrm>
              </p:grpSpPr>
              <p:grpSp>
                <p:nvGrpSpPr>
                  <p:cNvPr id="10645" name="Google Shape;10645;p51"/>
                  <p:cNvGrpSpPr/>
                  <p:nvPr/>
                </p:nvGrpSpPr>
                <p:grpSpPr>
                  <a:xfrm>
                    <a:off x="2496269" y="1304589"/>
                    <a:ext cx="407089" cy="305057"/>
                    <a:chOff x="2496269" y="1304589"/>
                    <a:chExt cx="407089" cy="305057"/>
                  </a:xfrm>
                </p:grpSpPr>
                <p:sp>
                  <p:nvSpPr>
                    <p:cNvPr id="10646" name="Google Shape;10646;p5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51"/>
                  <p:cNvGrpSpPr/>
                  <p:nvPr/>
                </p:nvGrpSpPr>
                <p:grpSpPr>
                  <a:xfrm>
                    <a:off x="2586468" y="1493376"/>
                    <a:ext cx="358850" cy="349656"/>
                    <a:chOff x="2586468" y="1493376"/>
                    <a:chExt cx="358850" cy="349656"/>
                  </a:xfrm>
                </p:grpSpPr>
                <p:sp>
                  <p:nvSpPr>
                    <p:cNvPr id="10649" name="Google Shape;10649;p5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51"/>
                  <p:cNvGrpSpPr/>
                  <p:nvPr/>
                </p:nvGrpSpPr>
                <p:grpSpPr>
                  <a:xfrm>
                    <a:off x="2807939" y="1494024"/>
                    <a:ext cx="358857" cy="349650"/>
                    <a:chOff x="2807939" y="1494024"/>
                    <a:chExt cx="358857" cy="349650"/>
                  </a:xfrm>
                </p:grpSpPr>
                <p:sp>
                  <p:nvSpPr>
                    <p:cNvPr id="10652" name="Google Shape;10652;p5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51"/>
                  <p:cNvGrpSpPr/>
                  <p:nvPr/>
                </p:nvGrpSpPr>
                <p:grpSpPr>
                  <a:xfrm>
                    <a:off x="2851133" y="1305635"/>
                    <a:ext cx="407089" cy="305057"/>
                    <a:chOff x="2851133" y="1305635"/>
                    <a:chExt cx="407089" cy="305057"/>
                  </a:xfrm>
                </p:grpSpPr>
                <p:sp>
                  <p:nvSpPr>
                    <p:cNvPr id="10655" name="Google Shape;10655;p5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51"/>
                  <p:cNvGrpSpPr/>
                  <p:nvPr/>
                </p:nvGrpSpPr>
                <p:grpSpPr>
                  <a:xfrm>
                    <a:off x="2727495" y="1120652"/>
                    <a:ext cx="300271" cy="396358"/>
                    <a:chOff x="2727495" y="1120652"/>
                    <a:chExt cx="300271" cy="396358"/>
                  </a:xfrm>
                </p:grpSpPr>
                <p:sp>
                  <p:nvSpPr>
                    <p:cNvPr id="10658" name="Google Shape;10658;p5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60" name="Google Shape;10660;p51"/>
                <p:cNvGrpSpPr/>
                <p:nvPr/>
              </p:nvGrpSpPr>
              <p:grpSpPr>
                <a:xfrm>
                  <a:off x="2722305" y="1350460"/>
                  <a:ext cx="308357" cy="308344"/>
                  <a:chOff x="2722305" y="1350460"/>
                  <a:chExt cx="308357" cy="308344"/>
                </a:xfrm>
              </p:grpSpPr>
              <p:sp>
                <p:nvSpPr>
                  <p:cNvPr id="10661" name="Google Shape;10661;p5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2" name="Google Shape;10662;p51"/>
                  <p:cNvGrpSpPr/>
                  <p:nvPr/>
                </p:nvGrpSpPr>
                <p:grpSpPr>
                  <a:xfrm>
                    <a:off x="2725064" y="1364529"/>
                    <a:ext cx="297954" cy="280182"/>
                    <a:chOff x="2725064" y="1364529"/>
                    <a:chExt cx="297954" cy="280182"/>
                  </a:xfrm>
                </p:grpSpPr>
                <p:sp>
                  <p:nvSpPr>
                    <p:cNvPr id="10663" name="Google Shape;10663;p5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0668" name="Google Shape;10668;p5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51"/>
          <p:cNvGrpSpPr/>
          <p:nvPr/>
        </p:nvGrpSpPr>
        <p:grpSpPr>
          <a:xfrm>
            <a:off x="3909124" y="2727412"/>
            <a:ext cx="1569144" cy="591015"/>
            <a:chOff x="3820100" y="3023049"/>
            <a:chExt cx="1303926" cy="491162"/>
          </a:xfrm>
        </p:grpSpPr>
        <p:grpSp>
          <p:nvGrpSpPr>
            <p:cNvPr id="10674" name="Google Shape;10674;p51"/>
            <p:cNvGrpSpPr/>
            <p:nvPr/>
          </p:nvGrpSpPr>
          <p:grpSpPr>
            <a:xfrm>
              <a:off x="3820100" y="3023072"/>
              <a:ext cx="1303926" cy="491139"/>
              <a:chOff x="3820100" y="3023072"/>
              <a:chExt cx="1303926" cy="491139"/>
            </a:xfrm>
          </p:grpSpPr>
          <p:sp>
            <p:nvSpPr>
              <p:cNvPr id="10675" name="Google Shape;10675;p5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51"/>
            <p:cNvGrpSpPr/>
            <p:nvPr/>
          </p:nvGrpSpPr>
          <p:grpSpPr>
            <a:xfrm>
              <a:off x="4132439" y="3023645"/>
              <a:ext cx="393633" cy="177096"/>
              <a:chOff x="4132439" y="3023645"/>
              <a:chExt cx="393633" cy="177096"/>
            </a:xfrm>
          </p:grpSpPr>
          <p:sp>
            <p:nvSpPr>
              <p:cNvPr id="10678" name="Google Shape;10678;p5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51"/>
            <p:cNvGrpSpPr/>
            <p:nvPr/>
          </p:nvGrpSpPr>
          <p:grpSpPr>
            <a:xfrm>
              <a:off x="3921811" y="3023049"/>
              <a:ext cx="1002397" cy="388943"/>
              <a:chOff x="3921811" y="3023049"/>
              <a:chExt cx="1002397" cy="388943"/>
            </a:xfrm>
          </p:grpSpPr>
          <p:sp>
            <p:nvSpPr>
              <p:cNvPr id="10681" name="Google Shape;10681;p5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51"/>
            <p:cNvGrpSpPr/>
            <p:nvPr/>
          </p:nvGrpSpPr>
          <p:grpSpPr>
            <a:xfrm>
              <a:off x="4023645" y="3023049"/>
              <a:ext cx="683032" cy="286722"/>
              <a:chOff x="4023645" y="3023049"/>
              <a:chExt cx="683032" cy="286722"/>
            </a:xfrm>
          </p:grpSpPr>
          <p:sp>
            <p:nvSpPr>
              <p:cNvPr id="10684" name="Google Shape;10684;p5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86" name="Google Shape;10686;p51"/>
          <p:cNvGrpSpPr/>
          <p:nvPr/>
        </p:nvGrpSpPr>
        <p:grpSpPr>
          <a:xfrm>
            <a:off x="1541246" y="1854257"/>
            <a:ext cx="713522" cy="688025"/>
            <a:chOff x="1706078" y="2092648"/>
            <a:chExt cx="660913" cy="637296"/>
          </a:xfrm>
        </p:grpSpPr>
        <p:sp>
          <p:nvSpPr>
            <p:cNvPr id="10687" name="Google Shape;10687;p5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8" name="Google Shape;10688;p51"/>
            <p:cNvGrpSpPr/>
            <p:nvPr/>
          </p:nvGrpSpPr>
          <p:grpSpPr>
            <a:xfrm>
              <a:off x="1706078" y="2092648"/>
              <a:ext cx="660913" cy="575241"/>
              <a:chOff x="1706078" y="2092648"/>
              <a:chExt cx="660913" cy="575241"/>
            </a:xfrm>
          </p:grpSpPr>
          <p:sp>
            <p:nvSpPr>
              <p:cNvPr id="10689" name="Google Shape;10689;p5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92" name="Google Shape;10692;p51"/>
          <p:cNvGrpSpPr/>
          <p:nvPr/>
        </p:nvGrpSpPr>
        <p:grpSpPr>
          <a:xfrm>
            <a:off x="6303104" y="971806"/>
            <a:ext cx="1317459" cy="684168"/>
            <a:chOff x="238125" y="999450"/>
            <a:chExt cx="7140700" cy="3708225"/>
          </a:xfrm>
        </p:grpSpPr>
        <p:sp>
          <p:nvSpPr>
            <p:cNvPr id="10693" name="Google Shape;10693;p5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5" name="Shape 10705"/>
        <p:cNvGrpSpPr/>
        <p:nvPr/>
      </p:nvGrpSpPr>
      <p:grpSpPr>
        <a:xfrm>
          <a:off x="0" y="0"/>
          <a:ext cx="0" cy="0"/>
          <a:chOff x="0" y="0"/>
          <a:chExt cx="0" cy="0"/>
        </a:xfrm>
      </p:grpSpPr>
      <p:grpSp>
        <p:nvGrpSpPr>
          <p:cNvPr id="10706" name="Google Shape;10706;p52"/>
          <p:cNvGrpSpPr/>
          <p:nvPr/>
        </p:nvGrpSpPr>
        <p:grpSpPr>
          <a:xfrm>
            <a:off x="717025" y="967615"/>
            <a:ext cx="1636117" cy="1526144"/>
            <a:chOff x="729238" y="1179665"/>
            <a:chExt cx="1636117" cy="1526144"/>
          </a:xfrm>
        </p:grpSpPr>
        <p:grpSp>
          <p:nvGrpSpPr>
            <p:cNvPr id="10707" name="Google Shape;10707;p52"/>
            <p:cNvGrpSpPr/>
            <p:nvPr/>
          </p:nvGrpSpPr>
          <p:grpSpPr>
            <a:xfrm>
              <a:off x="729238" y="1179665"/>
              <a:ext cx="80700" cy="1526144"/>
              <a:chOff x="729238" y="1179665"/>
              <a:chExt cx="80700" cy="1526144"/>
            </a:xfrm>
          </p:grpSpPr>
          <p:sp>
            <p:nvSpPr>
              <p:cNvPr id="10708" name="Google Shape;10708;p5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52"/>
            <p:cNvGrpSpPr/>
            <p:nvPr/>
          </p:nvGrpSpPr>
          <p:grpSpPr>
            <a:xfrm>
              <a:off x="903098" y="1179665"/>
              <a:ext cx="80700" cy="1526144"/>
              <a:chOff x="903098" y="1179665"/>
              <a:chExt cx="80700" cy="1526144"/>
            </a:xfrm>
          </p:grpSpPr>
          <p:sp>
            <p:nvSpPr>
              <p:cNvPr id="10719" name="Google Shape;10719;p5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52"/>
            <p:cNvGrpSpPr/>
            <p:nvPr/>
          </p:nvGrpSpPr>
          <p:grpSpPr>
            <a:xfrm>
              <a:off x="1076958" y="1179665"/>
              <a:ext cx="80700" cy="1526144"/>
              <a:chOff x="1076958" y="1179665"/>
              <a:chExt cx="80700" cy="1526144"/>
            </a:xfrm>
          </p:grpSpPr>
          <p:sp>
            <p:nvSpPr>
              <p:cNvPr id="10730" name="Google Shape;10730;p5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52"/>
            <p:cNvGrpSpPr/>
            <p:nvPr/>
          </p:nvGrpSpPr>
          <p:grpSpPr>
            <a:xfrm>
              <a:off x="1247707" y="1179665"/>
              <a:ext cx="80700" cy="1526144"/>
              <a:chOff x="1247707" y="1179665"/>
              <a:chExt cx="80700" cy="1526144"/>
            </a:xfrm>
          </p:grpSpPr>
          <p:sp>
            <p:nvSpPr>
              <p:cNvPr id="10741" name="Google Shape;10741;p5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52"/>
            <p:cNvGrpSpPr/>
            <p:nvPr/>
          </p:nvGrpSpPr>
          <p:grpSpPr>
            <a:xfrm>
              <a:off x="1421567" y="1179665"/>
              <a:ext cx="80700" cy="1526144"/>
              <a:chOff x="1421567" y="1179665"/>
              <a:chExt cx="80700" cy="1526144"/>
            </a:xfrm>
          </p:grpSpPr>
          <p:sp>
            <p:nvSpPr>
              <p:cNvPr id="10752" name="Google Shape;10752;p5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2" name="Google Shape;10762;p52"/>
            <p:cNvGrpSpPr/>
            <p:nvPr/>
          </p:nvGrpSpPr>
          <p:grpSpPr>
            <a:xfrm>
              <a:off x="1592327" y="1179665"/>
              <a:ext cx="80700" cy="1526144"/>
              <a:chOff x="1592327" y="1179665"/>
              <a:chExt cx="80700" cy="1526144"/>
            </a:xfrm>
          </p:grpSpPr>
          <p:sp>
            <p:nvSpPr>
              <p:cNvPr id="10763" name="Google Shape;10763;p5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52"/>
            <p:cNvGrpSpPr/>
            <p:nvPr/>
          </p:nvGrpSpPr>
          <p:grpSpPr>
            <a:xfrm>
              <a:off x="1766187" y="1179665"/>
              <a:ext cx="80700" cy="1526144"/>
              <a:chOff x="1766187" y="1179665"/>
              <a:chExt cx="80700" cy="1526144"/>
            </a:xfrm>
          </p:grpSpPr>
          <p:sp>
            <p:nvSpPr>
              <p:cNvPr id="10774" name="Google Shape;10774;p5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52"/>
            <p:cNvGrpSpPr/>
            <p:nvPr/>
          </p:nvGrpSpPr>
          <p:grpSpPr>
            <a:xfrm>
              <a:off x="1936935" y="1179665"/>
              <a:ext cx="80700" cy="1526144"/>
              <a:chOff x="1936935" y="1179665"/>
              <a:chExt cx="80700" cy="1526144"/>
            </a:xfrm>
          </p:grpSpPr>
          <p:sp>
            <p:nvSpPr>
              <p:cNvPr id="10785" name="Google Shape;10785;p5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52"/>
            <p:cNvGrpSpPr/>
            <p:nvPr/>
          </p:nvGrpSpPr>
          <p:grpSpPr>
            <a:xfrm>
              <a:off x="2110795" y="1179665"/>
              <a:ext cx="80700" cy="1526144"/>
              <a:chOff x="2110795" y="1179665"/>
              <a:chExt cx="80700" cy="1526144"/>
            </a:xfrm>
          </p:grpSpPr>
          <p:sp>
            <p:nvSpPr>
              <p:cNvPr id="10796" name="Google Shape;10796;p5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52"/>
            <p:cNvGrpSpPr/>
            <p:nvPr/>
          </p:nvGrpSpPr>
          <p:grpSpPr>
            <a:xfrm>
              <a:off x="2284655" y="1179665"/>
              <a:ext cx="80700" cy="1526144"/>
              <a:chOff x="2284655" y="1179665"/>
              <a:chExt cx="80700" cy="1526144"/>
            </a:xfrm>
          </p:grpSpPr>
          <p:sp>
            <p:nvSpPr>
              <p:cNvPr id="10807" name="Google Shape;10807;p5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17" name="Google Shape;10817;p52"/>
          <p:cNvGrpSpPr/>
          <p:nvPr/>
        </p:nvGrpSpPr>
        <p:grpSpPr>
          <a:xfrm>
            <a:off x="2611692" y="986753"/>
            <a:ext cx="1364248" cy="1102133"/>
            <a:chOff x="2623904" y="1198803"/>
            <a:chExt cx="1364248" cy="1102133"/>
          </a:xfrm>
        </p:grpSpPr>
        <p:grpSp>
          <p:nvGrpSpPr>
            <p:cNvPr id="10818" name="Google Shape;10818;p52"/>
            <p:cNvGrpSpPr/>
            <p:nvPr/>
          </p:nvGrpSpPr>
          <p:grpSpPr>
            <a:xfrm>
              <a:off x="2623907" y="1198803"/>
              <a:ext cx="1364245" cy="273000"/>
              <a:chOff x="2623907" y="1198803"/>
              <a:chExt cx="1364245" cy="273000"/>
            </a:xfrm>
          </p:grpSpPr>
          <p:sp>
            <p:nvSpPr>
              <p:cNvPr id="10819" name="Google Shape;10819;p5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52"/>
            <p:cNvGrpSpPr/>
            <p:nvPr/>
          </p:nvGrpSpPr>
          <p:grpSpPr>
            <a:xfrm>
              <a:off x="2623904" y="1476964"/>
              <a:ext cx="1364245" cy="273000"/>
              <a:chOff x="2623904" y="1476964"/>
              <a:chExt cx="1364245" cy="273000"/>
            </a:xfrm>
          </p:grpSpPr>
          <p:sp>
            <p:nvSpPr>
              <p:cNvPr id="10825" name="Google Shape;10825;p5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52"/>
            <p:cNvGrpSpPr/>
            <p:nvPr/>
          </p:nvGrpSpPr>
          <p:grpSpPr>
            <a:xfrm>
              <a:off x="2623907" y="1749775"/>
              <a:ext cx="1364245" cy="273000"/>
              <a:chOff x="2623907" y="1749775"/>
              <a:chExt cx="1364245" cy="273000"/>
            </a:xfrm>
          </p:grpSpPr>
          <p:sp>
            <p:nvSpPr>
              <p:cNvPr id="10831" name="Google Shape;10831;p5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6" name="Google Shape;10836;p52"/>
            <p:cNvGrpSpPr/>
            <p:nvPr/>
          </p:nvGrpSpPr>
          <p:grpSpPr>
            <a:xfrm>
              <a:off x="2623904" y="2027936"/>
              <a:ext cx="1364245" cy="273000"/>
              <a:chOff x="2623904" y="2027936"/>
              <a:chExt cx="1364245" cy="273000"/>
            </a:xfrm>
          </p:grpSpPr>
          <p:sp>
            <p:nvSpPr>
              <p:cNvPr id="10837" name="Google Shape;10837;p5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42" name="Google Shape;10842;p52"/>
          <p:cNvGrpSpPr/>
          <p:nvPr/>
        </p:nvGrpSpPr>
        <p:grpSpPr>
          <a:xfrm>
            <a:off x="2601153" y="2445826"/>
            <a:ext cx="1387541" cy="159124"/>
            <a:chOff x="3200660" y="2180272"/>
            <a:chExt cx="2563824" cy="378237"/>
          </a:xfrm>
        </p:grpSpPr>
        <p:sp>
          <p:nvSpPr>
            <p:cNvPr id="10843" name="Google Shape;10843;p5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52"/>
          <p:cNvGrpSpPr/>
          <p:nvPr/>
        </p:nvGrpSpPr>
        <p:grpSpPr>
          <a:xfrm>
            <a:off x="2597677" y="2723590"/>
            <a:ext cx="1390502" cy="159625"/>
            <a:chOff x="3530150" y="2790075"/>
            <a:chExt cx="1962600" cy="225300"/>
          </a:xfrm>
        </p:grpSpPr>
        <p:sp>
          <p:nvSpPr>
            <p:cNvPr id="10862" name="Google Shape;10862;p5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52"/>
          <p:cNvGrpSpPr/>
          <p:nvPr/>
        </p:nvGrpSpPr>
        <p:grpSpPr>
          <a:xfrm>
            <a:off x="2597735" y="3001855"/>
            <a:ext cx="1411629" cy="154175"/>
            <a:chOff x="3558802" y="4011244"/>
            <a:chExt cx="1866000" cy="111600"/>
          </a:xfrm>
        </p:grpSpPr>
        <p:sp>
          <p:nvSpPr>
            <p:cNvPr id="10865" name="Google Shape;10865;p5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52"/>
          <p:cNvGrpSpPr/>
          <p:nvPr/>
        </p:nvGrpSpPr>
        <p:grpSpPr>
          <a:xfrm>
            <a:off x="2598023" y="2207425"/>
            <a:ext cx="1383503" cy="119761"/>
            <a:chOff x="3465975" y="2270258"/>
            <a:chExt cx="1986364" cy="171947"/>
          </a:xfrm>
        </p:grpSpPr>
        <p:sp>
          <p:nvSpPr>
            <p:cNvPr id="10868" name="Google Shape;10868;p5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52"/>
          <p:cNvGrpSpPr/>
          <p:nvPr/>
        </p:nvGrpSpPr>
        <p:grpSpPr>
          <a:xfrm>
            <a:off x="2609030" y="3571198"/>
            <a:ext cx="1369531" cy="195460"/>
            <a:chOff x="723300" y="4253549"/>
            <a:chExt cx="2276482" cy="324900"/>
          </a:xfrm>
        </p:grpSpPr>
        <p:sp>
          <p:nvSpPr>
            <p:cNvPr id="10877" name="Google Shape;10877;p5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52"/>
          <p:cNvGrpSpPr/>
          <p:nvPr/>
        </p:nvGrpSpPr>
        <p:grpSpPr>
          <a:xfrm>
            <a:off x="2598591" y="3272439"/>
            <a:ext cx="1389066" cy="180119"/>
            <a:chOff x="705948" y="3788465"/>
            <a:chExt cx="2308953" cy="299400"/>
          </a:xfrm>
        </p:grpSpPr>
        <p:sp>
          <p:nvSpPr>
            <p:cNvPr id="10883" name="Google Shape;10883;p5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52"/>
          <p:cNvGrpSpPr/>
          <p:nvPr/>
        </p:nvGrpSpPr>
        <p:grpSpPr>
          <a:xfrm>
            <a:off x="4195581" y="1876393"/>
            <a:ext cx="1433821" cy="191501"/>
            <a:chOff x="4273350" y="2088443"/>
            <a:chExt cx="1433821" cy="191501"/>
          </a:xfrm>
        </p:grpSpPr>
        <p:grpSp>
          <p:nvGrpSpPr>
            <p:cNvPr id="10889" name="Google Shape;10889;p52"/>
            <p:cNvGrpSpPr/>
            <p:nvPr/>
          </p:nvGrpSpPr>
          <p:grpSpPr>
            <a:xfrm>
              <a:off x="4273350" y="2088443"/>
              <a:ext cx="1433821" cy="0"/>
              <a:chOff x="5224975" y="2962250"/>
              <a:chExt cx="1544400" cy="0"/>
            </a:xfrm>
          </p:grpSpPr>
          <p:cxnSp>
            <p:nvCxnSpPr>
              <p:cNvPr id="10890" name="Google Shape;10890;p5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0891" name="Google Shape;10891;p5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10892" name="Google Shape;10892;p52"/>
            <p:cNvGrpSpPr/>
            <p:nvPr/>
          </p:nvGrpSpPr>
          <p:grpSpPr>
            <a:xfrm>
              <a:off x="4273350" y="2279944"/>
              <a:ext cx="1433821" cy="0"/>
              <a:chOff x="5224975" y="2962250"/>
              <a:chExt cx="1544400" cy="0"/>
            </a:xfrm>
          </p:grpSpPr>
          <p:cxnSp>
            <p:nvCxnSpPr>
              <p:cNvPr id="10893" name="Google Shape;10893;p5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0894" name="Google Shape;10894;p5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10895" name="Google Shape;10895;p52"/>
          <p:cNvGrpSpPr/>
          <p:nvPr/>
        </p:nvGrpSpPr>
        <p:grpSpPr>
          <a:xfrm>
            <a:off x="2646528" y="3885297"/>
            <a:ext cx="1304609" cy="294074"/>
            <a:chOff x="2658741" y="4097347"/>
            <a:chExt cx="1304609" cy="294074"/>
          </a:xfrm>
        </p:grpSpPr>
        <p:grpSp>
          <p:nvGrpSpPr>
            <p:cNvPr id="10896" name="Google Shape;10896;p52"/>
            <p:cNvGrpSpPr/>
            <p:nvPr/>
          </p:nvGrpSpPr>
          <p:grpSpPr>
            <a:xfrm>
              <a:off x="2658741" y="4097347"/>
              <a:ext cx="118572" cy="294074"/>
              <a:chOff x="3343310" y="4475555"/>
              <a:chExt cx="127717" cy="316753"/>
            </a:xfrm>
          </p:grpSpPr>
          <p:sp>
            <p:nvSpPr>
              <p:cNvPr id="10897" name="Google Shape;10897;p5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52"/>
            <p:cNvGrpSpPr/>
            <p:nvPr/>
          </p:nvGrpSpPr>
          <p:grpSpPr>
            <a:xfrm>
              <a:off x="3815519" y="4098388"/>
              <a:ext cx="147831" cy="291991"/>
              <a:chOff x="3527539" y="4476677"/>
              <a:chExt cx="159232" cy="314510"/>
            </a:xfrm>
          </p:grpSpPr>
          <p:sp>
            <p:nvSpPr>
              <p:cNvPr id="10900" name="Google Shape;10900;p5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52"/>
            <p:cNvGrpSpPr/>
            <p:nvPr/>
          </p:nvGrpSpPr>
          <p:grpSpPr>
            <a:xfrm>
              <a:off x="3511696" y="4098388"/>
              <a:ext cx="147831" cy="291991"/>
              <a:chOff x="3527539" y="4476677"/>
              <a:chExt cx="159232" cy="314510"/>
            </a:xfrm>
          </p:grpSpPr>
          <p:sp>
            <p:nvSpPr>
              <p:cNvPr id="10903" name="Google Shape;10903;p5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52"/>
            <p:cNvGrpSpPr/>
            <p:nvPr/>
          </p:nvGrpSpPr>
          <p:grpSpPr>
            <a:xfrm>
              <a:off x="3207874" y="4098388"/>
              <a:ext cx="147831" cy="291991"/>
              <a:chOff x="3527539" y="4476677"/>
              <a:chExt cx="159232" cy="314510"/>
            </a:xfrm>
          </p:grpSpPr>
          <p:sp>
            <p:nvSpPr>
              <p:cNvPr id="10906" name="Google Shape;10906;p5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52"/>
            <p:cNvGrpSpPr/>
            <p:nvPr/>
          </p:nvGrpSpPr>
          <p:grpSpPr>
            <a:xfrm>
              <a:off x="2933305" y="4097347"/>
              <a:ext cx="118572" cy="294074"/>
              <a:chOff x="3343310" y="4475555"/>
              <a:chExt cx="127717" cy="316753"/>
            </a:xfrm>
          </p:grpSpPr>
          <p:sp>
            <p:nvSpPr>
              <p:cNvPr id="10909" name="Google Shape;10909;p5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11" name="Google Shape;10911;p52"/>
          <p:cNvGrpSpPr/>
          <p:nvPr/>
        </p:nvGrpSpPr>
        <p:grpSpPr>
          <a:xfrm>
            <a:off x="4197136" y="963991"/>
            <a:ext cx="1430711" cy="751237"/>
            <a:chOff x="5159450" y="1919950"/>
            <a:chExt cx="1541050" cy="862500"/>
          </a:xfrm>
        </p:grpSpPr>
        <p:sp>
          <p:nvSpPr>
            <p:cNvPr id="10912" name="Google Shape;10912;p5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913" name="Google Shape;10913;p52"/>
            <p:cNvGrpSpPr/>
            <p:nvPr/>
          </p:nvGrpSpPr>
          <p:grpSpPr>
            <a:xfrm>
              <a:off x="5159450" y="1919950"/>
              <a:ext cx="1541050" cy="862500"/>
              <a:chOff x="5159450" y="1919950"/>
              <a:chExt cx="1541050" cy="862500"/>
            </a:xfrm>
          </p:grpSpPr>
          <p:cxnSp>
            <p:nvCxnSpPr>
              <p:cNvPr id="10914" name="Google Shape;10914;p5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915" name="Google Shape;10915;p5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916" name="Google Shape;10916;p52"/>
          <p:cNvGrpSpPr/>
          <p:nvPr/>
        </p:nvGrpSpPr>
        <p:grpSpPr>
          <a:xfrm>
            <a:off x="4245274" y="2227761"/>
            <a:ext cx="1334436" cy="967914"/>
            <a:chOff x="4294923" y="2439811"/>
            <a:chExt cx="1334436" cy="967914"/>
          </a:xfrm>
        </p:grpSpPr>
        <p:grpSp>
          <p:nvGrpSpPr>
            <p:cNvPr id="10917" name="Google Shape;10917;p52"/>
            <p:cNvGrpSpPr/>
            <p:nvPr/>
          </p:nvGrpSpPr>
          <p:grpSpPr>
            <a:xfrm>
              <a:off x="4960455" y="2469658"/>
              <a:ext cx="668904" cy="885524"/>
              <a:chOff x="4960455" y="2469658"/>
              <a:chExt cx="668904" cy="885524"/>
            </a:xfrm>
          </p:grpSpPr>
          <p:sp>
            <p:nvSpPr>
              <p:cNvPr id="10918" name="Google Shape;10918;p5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52"/>
            <p:cNvGrpSpPr/>
            <p:nvPr/>
          </p:nvGrpSpPr>
          <p:grpSpPr>
            <a:xfrm>
              <a:off x="4294923" y="2469658"/>
              <a:ext cx="668951" cy="885524"/>
              <a:chOff x="4294923" y="2469658"/>
              <a:chExt cx="668951" cy="885524"/>
            </a:xfrm>
          </p:grpSpPr>
          <p:sp>
            <p:nvSpPr>
              <p:cNvPr id="10925" name="Google Shape;10925;p5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1" name="Google Shape;10931;p5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52"/>
          <p:cNvGrpSpPr/>
          <p:nvPr/>
        </p:nvGrpSpPr>
        <p:grpSpPr>
          <a:xfrm>
            <a:off x="4231477" y="3282206"/>
            <a:ext cx="1430949" cy="897289"/>
            <a:chOff x="4351371" y="3547942"/>
            <a:chExt cx="1345130" cy="843475"/>
          </a:xfrm>
        </p:grpSpPr>
        <p:grpSp>
          <p:nvGrpSpPr>
            <p:cNvPr id="10933" name="Google Shape;10933;p52"/>
            <p:cNvGrpSpPr/>
            <p:nvPr/>
          </p:nvGrpSpPr>
          <p:grpSpPr>
            <a:xfrm>
              <a:off x="4351371" y="4209917"/>
              <a:ext cx="1345130" cy="181500"/>
              <a:chOff x="4351371" y="4209917"/>
              <a:chExt cx="1345130" cy="181500"/>
            </a:xfrm>
          </p:grpSpPr>
          <p:sp>
            <p:nvSpPr>
              <p:cNvPr id="10934" name="Google Shape;10934;p5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5" name="Google Shape;10935;p5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10936" name="Google Shape;10936;p52"/>
            <p:cNvGrpSpPr/>
            <p:nvPr/>
          </p:nvGrpSpPr>
          <p:grpSpPr>
            <a:xfrm>
              <a:off x="4403010" y="3985221"/>
              <a:ext cx="1109518" cy="181500"/>
              <a:chOff x="4403010" y="3985221"/>
              <a:chExt cx="1109518" cy="181500"/>
            </a:xfrm>
          </p:grpSpPr>
          <p:sp>
            <p:nvSpPr>
              <p:cNvPr id="10937" name="Google Shape;10937;p5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8" name="Google Shape;10938;p5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10939" name="Google Shape;10939;p52"/>
            <p:cNvGrpSpPr/>
            <p:nvPr/>
          </p:nvGrpSpPr>
          <p:grpSpPr>
            <a:xfrm>
              <a:off x="4618704" y="3766582"/>
              <a:ext cx="807858" cy="181500"/>
              <a:chOff x="4618704" y="3766582"/>
              <a:chExt cx="807858" cy="181500"/>
            </a:xfrm>
          </p:grpSpPr>
          <p:sp>
            <p:nvSpPr>
              <p:cNvPr id="10940" name="Google Shape;10940;p5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41" name="Google Shape;10941;p5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10942" name="Google Shape;10942;p52"/>
            <p:cNvGrpSpPr/>
            <p:nvPr/>
          </p:nvGrpSpPr>
          <p:grpSpPr>
            <a:xfrm>
              <a:off x="4735238" y="3547942"/>
              <a:ext cx="462839" cy="181500"/>
              <a:chOff x="4735238" y="3547942"/>
              <a:chExt cx="462839" cy="181500"/>
            </a:xfrm>
          </p:grpSpPr>
          <p:sp>
            <p:nvSpPr>
              <p:cNvPr id="10943" name="Google Shape;10943;p5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44" name="Google Shape;10944;p5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10945" name="Google Shape;10945;p52"/>
          <p:cNvGrpSpPr/>
          <p:nvPr/>
        </p:nvGrpSpPr>
        <p:grpSpPr>
          <a:xfrm>
            <a:off x="7407835" y="2217530"/>
            <a:ext cx="1020955" cy="928853"/>
            <a:chOff x="926675" y="238125"/>
            <a:chExt cx="5755100" cy="5232975"/>
          </a:xfrm>
        </p:grpSpPr>
        <p:sp>
          <p:nvSpPr>
            <p:cNvPr id="10946" name="Google Shape;10946;p5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52"/>
          <p:cNvGrpSpPr/>
          <p:nvPr/>
        </p:nvGrpSpPr>
        <p:grpSpPr>
          <a:xfrm>
            <a:off x="715208" y="2616265"/>
            <a:ext cx="1695374" cy="1560837"/>
            <a:chOff x="727421" y="2828315"/>
            <a:chExt cx="1695374" cy="1560837"/>
          </a:xfrm>
        </p:grpSpPr>
        <p:grpSp>
          <p:nvGrpSpPr>
            <p:cNvPr id="10951" name="Google Shape;10951;p52"/>
            <p:cNvGrpSpPr/>
            <p:nvPr/>
          </p:nvGrpSpPr>
          <p:grpSpPr>
            <a:xfrm>
              <a:off x="727421" y="2828315"/>
              <a:ext cx="1695374" cy="1560837"/>
              <a:chOff x="734799" y="2782450"/>
              <a:chExt cx="1571100" cy="1577400"/>
            </a:xfrm>
          </p:grpSpPr>
          <p:cxnSp>
            <p:nvCxnSpPr>
              <p:cNvPr id="10952" name="Google Shape;10952;p5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953" name="Google Shape;10953;p5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954" name="Google Shape;10954;p52"/>
            <p:cNvGrpSpPr/>
            <p:nvPr/>
          </p:nvGrpSpPr>
          <p:grpSpPr>
            <a:xfrm>
              <a:off x="819108" y="2882501"/>
              <a:ext cx="1556791" cy="1426186"/>
              <a:chOff x="819108" y="2882501"/>
              <a:chExt cx="1556791" cy="1426186"/>
            </a:xfrm>
          </p:grpSpPr>
          <p:grpSp>
            <p:nvGrpSpPr>
              <p:cNvPr id="10955" name="Google Shape;10955;p52"/>
              <p:cNvGrpSpPr/>
              <p:nvPr/>
            </p:nvGrpSpPr>
            <p:grpSpPr>
              <a:xfrm>
                <a:off x="819108" y="2882501"/>
                <a:ext cx="103104" cy="1426186"/>
                <a:chOff x="4674013" y="3100904"/>
                <a:chExt cx="122758" cy="1698043"/>
              </a:xfrm>
            </p:grpSpPr>
            <p:sp>
              <p:nvSpPr>
                <p:cNvPr id="10956" name="Google Shape;10956;p5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52"/>
              <p:cNvGrpSpPr/>
              <p:nvPr/>
            </p:nvGrpSpPr>
            <p:grpSpPr>
              <a:xfrm>
                <a:off x="1062475" y="2882501"/>
                <a:ext cx="103104" cy="1426186"/>
                <a:chOff x="4940438" y="3100904"/>
                <a:chExt cx="122758" cy="1698043"/>
              </a:xfrm>
            </p:grpSpPr>
            <p:sp>
              <p:nvSpPr>
                <p:cNvPr id="10964" name="Google Shape;10964;p5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52"/>
              <p:cNvGrpSpPr/>
              <p:nvPr/>
            </p:nvGrpSpPr>
            <p:grpSpPr>
              <a:xfrm>
                <a:off x="1299324" y="2882501"/>
                <a:ext cx="103104" cy="1426186"/>
                <a:chOff x="5206863" y="3100904"/>
                <a:chExt cx="122758" cy="1698043"/>
              </a:xfrm>
            </p:grpSpPr>
            <p:sp>
              <p:nvSpPr>
                <p:cNvPr id="10972" name="Google Shape;10972;p5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52"/>
              <p:cNvGrpSpPr/>
              <p:nvPr/>
            </p:nvGrpSpPr>
            <p:grpSpPr>
              <a:xfrm>
                <a:off x="1786057" y="2882501"/>
                <a:ext cx="103104" cy="1426186"/>
                <a:chOff x="6006138" y="3143629"/>
                <a:chExt cx="122758" cy="1698043"/>
              </a:xfrm>
            </p:grpSpPr>
            <p:sp>
              <p:nvSpPr>
                <p:cNvPr id="10980" name="Google Shape;10980;p5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52"/>
              <p:cNvGrpSpPr/>
              <p:nvPr/>
            </p:nvGrpSpPr>
            <p:grpSpPr>
              <a:xfrm>
                <a:off x="2029422" y="2882501"/>
                <a:ext cx="103104" cy="1426186"/>
                <a:chOff x="6805413" y="3100904"/>
                <a:chExt cx="122758" cy="1698043"/>
              </a:xfrm>
            </p:grpSpPr>
            <p:sp>
              <p:nvSpPr>
                <p:cNvPr id="10988" name="Google Shape;10988;p5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52"/>
              <p:cNvGrpSpPr/>
              <p:nvPr/>
            </p:nvGrpSpPr>
            <p:grpSpPr>
              <a:xfrm>
                <a:off x="2272795" y="2882501"/>
                <a:ext cx="103104" cy="1426186"/>
                <a:chOff x="5206863" y="3100904"/>
                <a:chExt cx="122758" cy="1698043"/>
              </a:xfrm>
            </p:grpSpPr>
            <p:sp>
              <p:nvSpPr>
                <p:cNvPr id="10996" name="Google Shape;10996;p5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52"/>
              <p:cNvGrpSpPr/>
              <p:nvPr/>
            </p:nvGrpSpPr>
            <p:grpSpPr>
              <a:xfrm>
                <a:off x="1542694" y="2882501"/>
                <a:ext cx="103104" cy="1426186"/>
                <a:chOff x="6006138" y="3143629"/>
                <a:chExt cx="122758" cy="1698043"/>
              </a:xfrm>
            </p:grpSpPr>
            <p:sp>
              <p:nvSpPr>
                <p:cNvPr id="11004" name="Google Shape;11004;p5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011" name="Google Shape;11011;p52"/>
          <p:cNvGrpSpPr/>
          <p:nvPr/>
        </p:nvGrpSpPr>
        <p:grpSpPr>
          <a:xfrm>
            <a:off x="5671259" y="3305987"/>
            <a:ext cx="2749952" cy="870677"/>
            <a:chOff x="238125" y="1725700"/>
            <a:chExt cx="7139025" cy="2260325"/>
          </a:xfrm>
        </p:grpSpPr>
        <p:sp>
          <p:nvSpPr>
            <p:cNvPr id="11012" name="Google Shape;11012;p5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52"/>
          <p:cNvGrpSpPr/>
          <p:nvPr/>
        </p:nvGrpSpPr>
        <p:grpSpPr>
          <a:xfrm>
            <a:off x="5941423" y="2247733"/>
            <a:ext cx="1105452" cy="916747"/>
            <a:chOff x="5249100" y="1210600"/>
            <a:chExt cx="3502700" cy="2904775"/>
          </a:xfrm>
        </p:grpSpPr>
        <p:sp>
          <p:nvSpPr>
            <p:cNvPr id="11023" name="Google Shape;11023;p5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27" name="Google Shape;11027;p5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11028" name="Google Shape;11028;p5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11029" name="Google Shape;11029;p5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11030" name="Google Shape;11030;p5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11031" name="Google Shape;11031;p5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52"/>
          <p:cNvGrpSpPr/>
          <p:nvPr/>
        </p:nvGrpSpPr>
        <p:grpSpPr>
          <a:xfrm>
            <a:off x="7123971" y="967151"/>
            <a:ext cx="1304650" cy="1124856"/>
            <a:chOff x="7287122" y="1165658"/>
            <a:chExt cx="1219413" cy="1051365"/>
          </a:xfrm>
        </p:grpSpPr>
        <p:grpSp>
          <p:nvGrpSpPr>
            <p:cNvPr id="11033" name="Google Shape;11033;p52"/>
            <p:cNvGrpSpPr/>
            <p:nvPr/>
          </p:nvGrpSpPr>
          <p:grpSpPr>
            <a:xfrm>
              <a:off x="7287122" y="1969723"/>
              <a:ext cx="1219413" cy="247300"/>
              <a:chOff x="7287122" y="1969723"/>
              <a:chExt cx="1219413" cy="247300"/>
            </a:xfrm>
          </p:grpSpPr>
          <p:sp>
            <p:nvSpPr>
              <p:cNvPr id="11034" name="Google Shape;11034;p5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5" name="Google Shape;11035;p52"/>
              <p:cNvGrpSpPr/>
              <p:nvPr/>
            </p:nvGrpSpPr>
            <p:grpSpPr>
              <a:xfrm>
                <a:off x="7287122" y="2063892"/>
                <a:ext cx="1151753" cy="73428"/>
                <a:chOff x="7287122" y="2063892"/>
                <a:chExt cx="1151753" cy="73428"/>
              </a:xfrm>
            </p:grpSpPr>
            <p:sp>
              <p:nvSpPr>
                <p:cNvPr id="11036" name="Google Shape;11036;p5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37" name="Google Shape;11037;p5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1038" name="Google Shape;11038;p52"/>
            <p:cNvGrpSpPr/>
            <p:nvPr/>
          </p:nvGrpSpPr>
          <p:grpSpPr>
            <a:xfrm>
              <a:off x="7287122" y="1712201"/>
              <a:ext cx="1219403" cy="246767"/>
              <a:chOff x="7287122" y="1712201"/>
              <a:chExt cx="1219403" cy="246767"/>
            </a:xfrm>
          </p:grpSpPr>
          <p:sp>
            <p:nvSpPr>
              <p:cNvPr id="11039" name="Google Shape;11039;p5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0" name="Google Shape;11040;p52"/>
              <p:cNvGrpSpPr/>
              <p:nvPr/>
            </p:nvGrpSpPr>
            <p:grpSpPr>
              <a:xfrm>
                <a:off x="7287122" y="1842861"/>
                <a:ext cx="1005303" cy="73419"/>
                <a:chOff x="7287122" y="1842861"/>
                <a:chExt cx="1005303" cy="73419"/>
              </a:xfrm>
            </p:grpSpPr>
            <p:sp>
              <p:nvSpPr>
                <p:cNvPr id="11041" name="Google Shape;11041;p5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42" name="Google Shape;11042;p5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1043" name="Google Shape;11043;p52"/>
            <p:cNvGrpSpPr/>
            <p:nvPr/>
          </p:nvGrpSpPr>
          <p:grpSpPr>
            <a:xfrm>
              <a:off x="7287122" y="1447520"/>
              <a:ext cx="1219403" cy="286667"/>
              <a:chOff x="7287122" y="1447520"/>
              <a:chExt cx="1219403" cy="286667"/>
            </a:xfrm>
          </p:grpSpPr>
          <p:sp>
            <p:nvSpPr>
              <p:cNvPr id="11044" name="Google Shape;11044;p5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5" name="Google Shape;11045;p52"/>
              <p:cNvGrpSpPr/>
              <p:nvPr/>
            </p:nvGrpSpPr>
            <p:grpSpPr>
              <a:xfrm>
                <a:off x="7287122" y="1581977"/>
                <a:ext cx="852803" cy="73428"/>
                <a:chOff x="7287122" y="1581977"/>
                <a:chExt cx="852803" cy="73428"/>
              </a:xfrm>
            </p:grpSpPr>
            <p:sp>
              <p:nvSpPr>
                <p:cNvPr id="11046" name="Google Shape;11046;p5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47" name="Google Shape;11047;p5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048" name="Google Shape;11048;p52"/>
            <p:cNvGrpSpPr/>
            <p:nvPr/>
          </p:nvGrpSpPr>
          <p:grpSpPr>
            <a:xfrm>
              <a:off x="7287122" y="1165658"/>
              <a:ext cx="1219403" cy="344253"/>
              <a:chOff x="7287122" y="1165658"/>
              <a:chExt cx="1219403" cy="344253"/>
            </a:xfrm>
          </p:grpSpPr>
          <p:sp>
            <p:nvSpPr>
              <p:cNvPr id="11049" name="Google Shape;11049;p5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0" name="Google Shape;11050;p52"/>
              <p:cNvGrpSpPr/>
              <p:nvPr/>
            </p:nvGrpSpPr>
            <p:grpSpPr>
              <a:xfrm>
                <a:off x="7287122" y="1341025"/>
                <a:ext cx="695703" cy="73419"/>
                <a:chOff x="7287122" y="1341025"/>
                <a:chExt cx="695703" cy="73419"/>
              </a:xfrm>
            </p:grpSpPr>
            <p:sp>
              <p:nvSpPr>
                <p:cNvPr id="11051" name="Google Shape;11051;p5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52" name="Google Shape;11052;p5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11053" name="Google Shape;11053;p52"/>
          <p:cNvGrpSpPr/>
          <p:nvPr/>
        </p:nvGrpSpPr>
        <p:grpSpPr>
          <a:xfrm>
            <a:off x="5790463" y="973174"/>
            <a:ext cx="1397729" cy="1098540"/>
            <a:chOff x="5900602" y="1193063"/>
            <a:chExt cx="1299851" cy="1021707"/>
          </a:xfrm>
        </p:grpSpPr>
        <p:grpSp>
          <p:nvGrpSpPr>
            <p:cNvPr id="11054" name="Google Shape;11054;p52"/>
            <p:cNvGrpSpPr/>
            <p:nvPr/>
          </p:nvGrpSpPr>
          <p:grpSpPr>
            <a:xfrm>
              <a:off x="6520337" y="1193063"/>
              <a:ext cx="341815" cy="799959"/>
              <a:chOff x="6520337" y="1193063"/>
              <a:chExt cx="341815" cy="799959"/>
            </a:xfrm>
          </p:grpSpPr>
          <p:grpSp>
            <p:nvGrpSpPr>
              <p:cNvPr id="11055" name="Google Shape;11055;p52"/>
              <p:cNvGrpSpPr/>
              <p:nvPr/>
            </p:nvGrpSpPr>
            <p:grpSpPr>
              <a:xfrm>
                <a:off x="6520337" y="1589527"/>
                <a:ext cx="213950" cy="403494"/>
                <a:chOff x="6520337" y="1589527"/>
                <a:chExt cx="213950" cy="403494"/>
              </a:xfrm>
            </p:grpSpPr>
            <p:sp>
              <p:nvSpPr>
                <p:cNvPr id="11056" name="Google Shape;11056;p5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52"/>
              <p:cNvGrpSpPr/>
              <p:nvPr/>
            </p:nvGrpSpPr>
            <p:grpSpPr>
              <a:xfrm>
                <a:off x="6577204" y="1193063"/>
                <a:ext cx="284947" cy="464512"/>
                <a:chOff x="6577204" y="1193063"/>
                <a:chExt cx="284947" cy="464512"/>
              </a:xfrm>
            </p:grpSpPr>
            <p:sp>
              <p:nvSpPr>
                <p:cNvPr id="11059" name="Google Shape;11059;p5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60" name="Google Shape;11060;p5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11061" name="Google Shape;11061;p52"/>
            <p:cNvGrpSpPr/>
            <p:nvPr/>
          </p:nvGrpSpPr>
          <p:grpSpPr>
            <a:xfrm>
              <a:off x="6238903" y="1193063"/>
              <a:ext cx="300475" cy="900152"/>
              <a:chOff x="6238903" y="1193063"/>
              <a:chExt cx="300475" cy="900152"/>
            </a:xfrm>
          </p:grpSpPr>
          <p:grpSp>
            <p:nvGrpSpPr>
              <p:cNvPr id="11062" name="Google Shape;11062;p52"/>
              <p:cNvGrpSpPr/>
              <p:nvPr/>
            </p:nvGrpSpPr>
            <p:grpSpPr>
              <a:xfrm>
                <a:off x="6290865" y="1489315"/>
                <a:ext cx="248514" cy="603900"/>
                <a:chOff x="6290865" y="1489315"/>
                <a:chExt cx="248514" cy="603900"/>
              </a:xfrm>
            </p:grpSpPr>
            <p:sp>
              <p:nvSpPr>
                <p:cNvPr id="11063" name="Google Shape;11063;p5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52"/>
              <p:cNvGrpSpPr/>
              <p:nvPr/>
            </p:nvGrpSpPr>
            <p:grpSpPr>
              <a:xfrm>
                <a:off x="6238903" y="1193063"/>
                <a:ext cx="284947" cy="333087"/>
                <a:chOff x="6238903" y="1193063"/>
                <a:chExt cx="284947" cy="333087"/>
              </a:xfrm>
            </p:grpSpPr>
            <p:sp>
              <p:nvSpPr>
                <p:cNvPr id="11066" name="Google Shape;11066;p5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67" name="Google Shape;11067;p5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11068" name="Google Shape;11068;p52"/>
            <p:cNvGrpSpPr/>
            <p:nvPr/>
          </p:nvGrpSpPr>
          <p:grpSpPr>
            <a:xfrm>
              <a:off x="5900602" y="1193063"/>
              <a:ext cx="444345" cy="1021707"/>
              <a:chOff x="5900602" y="1193063"/>
              <a:chExt cx="444345" cy="1021707"/>
            </a:xfrm>
          </p:grpSpPr>
          <p:grpSp>
            <p:nvGrpSpPr>
              <p:cNvPr id="11069" name="Google Shape;11069;p52"/>
              <p:cNvGrpSpPr/>
              <p:nvPr/>
            </p:nvGrpSpPr>
            <p:grpSpPr>
              <a:xfrm>
                <a:off x="6046501" y="1367785"/>
                <a:ext cx="298446" cy="846986"/>
                <a:chOff x="6046501" y="1367785"/>
                <a:chExt cx="298446" cy="846986"/>
              </a:xfrm>
            </p:grpSpPr>
            <p:sp>
              <p:nvSpPr>
                <p:cNvPr id="11070" name="Google Shape;11070;p5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52"/>
              <p:cNvGrpSpPr/>
              <p:nvPr/>
            </p:nvGrpSpPr>
            <p:grpSpPr>
              <a:xfrm>
                <a:off x="5900602" y="1193063"/>
                <a:ext cx="284947" cy="182312"/>
                <a:chOff x="5900602" y="1193063"/>
                <a:chExt cx="284947" cy="182312"/>
              </a:xfrm>
            </p:grpSpPr>
            <p:sp>
              <p:nvSpPr>
                <p:cNvPr id="11073" name="Google Shape;11073;p5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74" name="Google Shape;11074;p5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11075" name="Google Shape;11075;p52"/>
            <p:cNvGrpSpPr/>
            <p:nvPr/>
          </p:nvGrpSpPr>
          <p:grpSpPr>
            <a:xfrm>
              <a:off x="6738300" y="1193063"/>
              <a:ext cx="462153" cy="707634"/>
              <a:chOff x="6738300" y="1193063"/>
              <a:chExt cx="462153" cy="707634"/>
            </a:xfrm>
          </p:grpSpPr>
          <p:grpSp>
            <p:nvGrpSpPr>
              <p:cNvPr id="11076" name="Google Shape;11076;p52"/>
              <p:cNvGrpSpPr/>
              <p:nvPr/>
            </p:nvGrpSpPr>
            <p:grpSpPr>
              <a:xfrm>
                <a:off x="6915505" y="1193063"/>
                <a:ext cx="284947" cy="597387"/>
                <a:chOff x="6915505" y="1193063"/>
                <a:chExt cx="284947" cy="597387"/>
              </a:xfrm>
            </p:grpSpPr>
            <p:sp>
              <p:nvSpPr>
                <p:cNvPr id="11077" name="Google Shape;11077;p5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78" name="Google Shape;11078;p5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11079" name="Google Shape;11079;p52"/>
              <p:cNvGrpSpPr/>
              <p:nvPr/>
            </p:nvGrpSpPr>
            <p:grpSpPr>
              <a:xfrm>
                <a:off x="6738300" y="1684725"/>
                <a:ext cx="230066" cy="215971"/>
                <a:chOff x="6738300" y="1684725"/>
                <a:chExt cx="230066" cy="215971"/>
              </a:xfrm>
            </p:grpSpPr>
            <p:sp>
              <p:nvSpPr>
                <p:cNvPr id="11080" name="Google Shape;11080;p5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85" name="Shape 11085"/>
        <p:cNvGrpSpPr/>
        <p:nvPr/>
      </p:nvGrpSpPr>
      <p:grpSpPr>
        <a:xfrm>
          <a:off x="0" y="0"/>
          <a:ext cx="0" cy="0"/>
          <a:chOff x="0" y="0"/>
          <a:chExt cx="0" cy="0"/>
        </a:xfrm>
      </p:grpSpPr>
      <p:grpSp>
        <p:nvGrpSpPr>
          <p:cNvPr id="11086" name="Google Shape;11086;p53"/>
          <p:cNvGrpSpPr/>
          <p:nvPr/>
        </p:nvGrpSpPr>
        <p:grpSpPr>
          <a:xfrm>
            <a:off x="839307" y="2318098"/>
            <a:ext cx="387992" cy="329326"/>
            <a:chOff x="839307" y="2318098"/>
            <a:chExt cx="387992" cy="329326"/>
          </a:xfrm>
        </p:grpSpPr>
        <p:sp>
          <p:nvSpPr>
            <p:cNvPr id="11087" name="Google Shape;11087;p53"/>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3"/>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3"/>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3"/>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3"/>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3"/>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3"/>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3"/>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3"/>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3"/>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53"/>
          <p:cNvGrpSpPr/>
          <p:nvPr/>
        </p:nvGrpSpPr>
        <p:grpSpPr>
          <a:xfrm>
            <a:off x="1414990" y="2289671"/>
            <a:ext cx="387073" cy="385996"/>
            <a:chOff x="1414990" y="2289671"/>
            <a:chExt cx="387073" cy="385996"/>
          </a:xfrm>
        </p:grpSpPr>
        <p:sp>
          <p:nvSpPr>
            <p:cNvPr id="11098" name="Google Shape;11098;p53"/>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3"/>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3"/>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3"/>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3"/>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3"/>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3"/>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3"/>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3"/>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3"/>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3"/>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3"/>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3"/>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3"/>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3"/>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3"/>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3"/>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3"/>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53"/>
          <p:cNvGrpSpPr/>
          <p:nvPr/>
        </p:nvGrpSpPr>
        <p:grpSpPr>
          <a:xfrm>
            <a:off x="1989911" y="2306065"/>
            <a:ext cx="387099" cy="353207"/>
            <a:chOff x="1989911" y="2306065"/>
            <a:chExt cx="387099" cy="353207"/>
          </a:xfrm>
        </p:grpSpPr>
        <p:sp>
          <p:nvSpPr>
            <p:cNvPr id="11117" name="Google Shape;11117;p53"/>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3"/>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3"/>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3"/>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3"/>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3"/>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3"/>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53"/>
          <p:cNvGrpSpPr/>
          <p:nvPr/>
        </p:nvGrpSpPr>
        <p:grpSpPr>
          <a:xfrm>
            <a:off x="2593102" y="2288778"/>
            <a:ext cx="204663" cy="363007"/>
            <a:chOff x="2593102" y="2288778"/>
            <a:chExt cx="204663" cy="363007"/>
          </a:xfrm>
        </p:grpSpPr>
        <p:sp>
          <p:nvSpPr>
            <p:cNvPr id="11125" name="Google Shape;11125;p53"/>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3"/>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3"/>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3"/>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3"/>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3"/>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3"/>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3"/>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3"/>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53"/>
          <p:cNvGrpSpPr/>
          <p:nvPr/>
        </p:nvGrpSpPr>
        <p:grpSpPr>
          <a:xfrm>
            <a:off x="2970874" y="2329763"/>
            <a:ext cx="403651" cy="305996"/>
            <a:chOff x="2970874" y="2329763"/>
            <a:chExt cx="403651" cy="305996"/>
          </a:xfrm>
        </p:grpSpPr>
        <p:sp>
          <p:nvSpPr>
            <p:cNvPr id="11135" name="Google Shape;11135;p53"/>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3"/>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3"/>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3"/>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3"/>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3"/>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3"/>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3"/>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3"/>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53"/>
          <p:cNvGrpSpPr/>
          <p:nvPr/>
        </p:nvGrpSpPr>
        <p:grpSpPr>
          <a:xfrm>
            <a:off x="3545795" y="2318755"/>
            <a:ext cx="387835" cy="327933"/>
            <a:chOff x="3545795" y="2318755"/>
            <a:chExt cx="387835" cy="327933"/>
          </a:xfrm>
        </p:grpSpPr>
        <p:sp>
          <p:nvSpPr>
            <p:cNvPr id="11145" name="Google Shape;11145;p53"/>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3"/>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3"/>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8" name="Google Shape;11148;p53"/>
            <p:cNvGrpSpPr/>
            <p:nvPr/>
          </p:nvGrpSpPr>
          <p:grpSpPr>
            <a:xfrm>
              <a:off x="3545795" y="2322301"/>
              <a:ext cx="387835" cy="324387"/>
              <a:chOff x="3545795" y="2322301"/>
              <a:chExt cx="387835" cy="324387"/>
            </a:xfrm>
          </p:grpSpPr>
          <p:sp>
            <p:nvSpPr>
              <p:cNvPr id="11149" name="Google Shape;11149;p53"/>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3"/>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3"/>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3"/>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3"/>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3"/>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3"/>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56" name="Google Shape;11156;p53"/>
          <p:cNvGrpSpPr/>
          <p:nvPr/>
        </p:nvGrpSpPr>
        <p:grpSpPr>
          <a:xfrm>
            <a:off x="4718468" y="2306984"/>
            <a:ext cx="364294" cy="351552"/>
            <a:chOff x="4718468" y="2306984"/>
            <a:chExt cx="364294" cy="351552"/>
          </a:xfrm>
        </p:grpSpPr>
        <p:sp>
          <p:nvSpPr>
            <p:cNvPr id="11157" name="Google Shape;11157;p53"/>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3"/>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3"/>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3"/>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3"/>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3"/>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3"/>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3"/>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3"/>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3"/>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53"/>
          <p:cNvGrpSpPr/>
          <p:nvPr/>
        </p:nvGrpSpPr>
        <p:grpSpPr>
          <a:xfrm>
            <a:off x="4147908" y="2303017"/>
            <a:ext cx="361194" cy="359355"/>
            <a:chOff x="4147908" y="2303017"/>
            <a:chExt cx="361194" cy="359355"/>
          </a:xfrm>
        </p:grpSpPr>
        <p:sp>
          <p:nvSpPr>
            <p:cNvPr id="11168" name="Google Shape;11168;p53"/>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3"/>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3"/>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3"/>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3"/>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3"/>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3"/>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3"/>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3"/>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3"/>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3"/>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3"/>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3"/>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3"/>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53"/>
          <p:cNvGrpSpPr/>
          <p:nvPr/>
        </p:nvGrpSpPr>
        <p:grpSpPr>
          <a:xfrm>
            <a:off x="5292128" y="2299891"/>
            <a:ext cx="367027" cy="365214"/>
            <a:chOff x="5292128" y="2299891"/>
            <a:chExt cx="367027" cy="365214"/>
          </a:xfrm>
        </p:grpSpPr>
        <p:sp>
          <p:nvSpPr>
            <p:cNvPr id="11183" name="Google Shape;11183;p53"/>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3"/>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3"/>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3"/>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3"/>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3"/>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53"/>
          <p:cNvGrpSpPr/>
          <p:nvPr/>
        </p:nvGrpSpPr>
        <p:grpSpPr>
          <a:xfrm>
            <a:off x="5873617" y="2309901"/>
            <a:ext cx="345720" cy="345720"/>
            <a:chOff x="5873617" y="2309901"/>
            <a:chExt cx="345720" cy="345720"/>
          </a:xfrm>
        </p:grpSpPr>
        <p:sp>
          <p:nvSpPr>
            <p:cNvPr id="11190" name="Google Shape;11190;p53"/>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3"/>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3"/>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3"/>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3"/>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3"/>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3"/>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3"/>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3"/>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3"/>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3"/>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3"/>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3"/>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3"/>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3"/>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3"/>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3"/>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3"/>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3"/>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53"/>
          <p:cNvGrpSpPr/>
          <p:nvPr/>
        </p:nvGrpSpPr>
        <p:grpSpPr>
          <a:xfrm>
            <a:off x="6863329" y="2297710"/>
            <a:ext cx="391460" cy="370127"/>
            <a:chOff x="6863329" y="2297710"/>
            <a:chExt cx="391460" cy="370127"/>
          </a:xfrm>
        </p:grpSpPr>
        <p:sp>
          <p:nvSpPr>
            <p:cNvPr id="11210" name="Google Shape;11210;p53"/>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3"/>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3"/>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3"/>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3"/>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3"/>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3"/>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3"/>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3"/>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53"/>
          <p:cNvGrpSpPr/>
          <p:nvPr/>
        </p:nvGrpSpPr>
        <p:grpSpPr>
          <a:xfrm>
            <a:off x="7421488" y="2318518"/>
            <a:ext cx="342620" cy="328459"/>
            <a:chOff x="7421488" y="2318518"/>
            <a:chExt cx="342620" cy="328459"/>
          </a:xfrm>
        </p:grpSpPr>
        <p:sp>
          <p:nvSpPr>
            <p:cNvPr id="11220" name="Google Shape;11220;p53"/>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3"/>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3"/>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3"/>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3"/>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3"/>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3"/>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53"/>
          <p:cNvGrpSpPr/>
          <p:nvPr/>
        </p:nvGrpSpPr>
        <p:grpSpPr>
          <a:xfrm>
            <a:off x="2508373" y="2779889"/>
            <a:ext cx="337523" cy="337680"/>
            <a:chOff x="2508373" y="2779889"/>
            <a:chExt cx="337523" cy="337680"/>
          </a:xfrm>
        </p:grpSpPr>
        <p:sp>
          <p:nvSpPr>
            <p:cNvPr id="11228" name="Google Shape;11228;p53"/>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3"/>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3"/>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3"/>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3"/>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3"/>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4" name="Google Shape;11234;p53"/>
          <p:cNvGrpSpPr/>
          <p:nvPr/>
        </p:nvGrpSpPr>
        <p:grpSpPr>
          <a:xfrm>
            <a:off x="2151075" y="4141593"/>
            <a:ext cx="410613" cy="372229"/>
            <a:chOff x="1884401" y="4141593"/>
            <a:chExt cx="410613" cy="372229"/>
          </a:xfrm>
        </p:grpSpPr>
        <p:sp>
          <p:nvSpPr>
            <p:cNvPr id="11235" name="Google Shape;11235;p53"/>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3"/>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3"/>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3"/>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3"/>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3"/>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3"/>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2" name="Google Shape;11242;p53"/>
          <p:cNvGrpSpPr/>
          <p:nvPr/>
        </p:nvGrpSpPr>
        <p:grpSpPr>
          <a:xfrm>
            <a:off x="1430832" y="2773689"/>
            <a:ext cx="294515" cy="349897"/>
            <a:chOff x="1430832" y="2773689"/>
            <a:chExt cx="294515" cy="349897"/>
          </a:xfrm>
        </p:grpSpPr>
        <p:sp>
          <p:nvSpPr>
            <p:cNvPr id="11243" name="Google Shape;11243;p53"/>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3"/>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3"/>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3"/>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3"/>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3"/>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3"/>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3"/>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3"/>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3"/>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3"/>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3"/>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3"/>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53"/>
          <p:cNvGrpSpPr/>
          <p:nvPr/>
        </p:nvGrpSpPr>
        <p:grpSpPr>
          <a:xfrm>
            <a:off x="3082217" y="2788586"/>
            <a:ext cx="288866" cy="320236"/>
            <a:chOff x="3082217" y="2788586"/>
            <a:chExt cx="288866" cy="320236"/>
          </a:xfrm>
        </p:grpSpPr>
        <p:sp>
          <p:nvSpPr>
            <p:cNvPr id="11257" name="Google Shape;11257;p53"/>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3"/>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3"/>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3"/>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3"/>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3"/>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3"/>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53"/>
          <p:cNvGrpSpPr/>
          <p:nvPr/>
        </p:nvGrpSpPr>
        <p:grpSpPr>
          <a:xfrm>
            <a:off x="3610557" y="2780704"/>
            <a:ext cx="325017" cy="336052"/>
            <a:chOff x="3610557" y="2780704"/>
            <a:chExt cx="325017" cy="336052"/>
          </a:xfrm>
        </p:grpSpPr>
        <p:sp>
          <p:nvSpPr>
            <p:cNvPr id="11265" name="Google Shape;11265;p53"/>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3"/>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3"/>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53"/>
          <p:cNvGrpSpPr/>
          <p:nvPr/>
        </p:nvGrpSpPr>
        <p:grpSpPr>
          <a:xfrm>
            <a:off x="4179067" y="2811495"/>
            <a:ext cx="286475" cy="274390"/>
            <a:chOff x="4179067" y="2811495"/>
            <a:chExt cx="286475" cy="274390"/>
          </a:xfrm>
        </p:grpSpPr>
        <p:sp>
          <p:nvSpPr>
            <p:cNvPr id="11269" name="Google Shape;11269;p53"/>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3"/>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3"/>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3"/>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3"/>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3"/>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3"/>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3"/>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3"/>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8" name="Google Shape;11278;p53"/>
          <p:cNvGrpSpPr/>
          <p:nvPr/>
        </p:nvGrpSpPr>
        <p:grpSpPr>
          <a:xfrm>
            <a:off x="4686757" y="2762156"/>
            <a:ext cx="371047" cy="374199"/>
            <a:chOff x="4686757" y="2762156"/>
            <a:chExt cx="371047" cy="374199"/>
          </a:xfrm>
        </p:grpSpPr>
        <p:sp>
          <p:nvSpPr>
            <p:cNvPr id="11279" name="Google Shape;11279;p53"/>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3"/>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3"/>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3"/>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3"/>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3"/>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3"/>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53"/>
          <p:cNvGrpSpPr/>
          <p:nvPr/>
        </p:nvGrpSpPr>
        <p:grpSpPr>
          <a:xfrm>
            <a:off x="5221613" y="2784802"/>
            <a:ext cx="406567" cy="327855"/>
            <a:chOff x="5221613" y="2784802"/>
            <a:chExt cx="406567" cy="327855"/>
          </a:xfrm>
        </p:grpSpPr>
        <p:sp>
          <p:nvSpPr>
            <p:cNvPr id="11287" name="Google Shape;11287;p53"/>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3"/>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3"/>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3"/>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3"/>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3"/>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3"/>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3"/>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3"/>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3"/>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3"/>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3"/>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3"/>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3"/>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3"/>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3"/>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3"/>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3"/>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3"/>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3"/>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3"/>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3"/>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3"/>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3"/>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3"/>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3"/>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3"/>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3"/>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3"/>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3"/>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53"/>
          <p:cNvGrpSpPr/>
          <p:nvPr/>
        </p:nvGrpSpPr>
        <p:grpSpPr>
          <a:xfrm>
            <a:off x="5812586" y="2760921"/>
            <a:ext cx="303605" cy="375434"/>
            <a:chOff x="5812586" y="2760921"/>
            <a:chExt cx="303605" cy="375434"/>
          </a:xfrm>
        </p:grpSpPr>
        <p:sp>
          <p:nvSpPr>
            <p:cNvPr id="11318" name="Google Shape;11318;p53"/>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3"/>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3"/>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3"/>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3"/>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3"/>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3"/>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3"/>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3"/>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3"/>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3"/>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53"/>
          <p:cNvGrpSpPr/>
          <p:nvPr/>
        </p:nvGrpSpPr>
        <p:grpSpPr>
          <a:xfrm>
            <a:off x="6334673" y="2759633"/>
            <a:ext cx="378508" cy="378166"/>
            <a:chOff x="6334673" y="2759633"/>
            <a:chExt cx="378508" cy="378166"/>
          </a:xfrm>
        </p:grpSpPr>
        <p:sp>
          <p:nvSpPr>
            <p:cNvPr id="11330" name="Google Shape;11330;p53"/>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3"/>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3"/>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3"/>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53"/>
          <p:cNvGrpSpPr/>
          <p:nvPr/>
        </p:nvGrpSpPr>
        <p:grpSpPr>
          <a:xfrm>
            <a:off x="8012645" y="2806477"/>
            <a:ext cx="319763" cy="284505"/>
            <a:chOff x="8012645" y="2806477"/>
            <a:chExt cx="319763" cy="284505"/>
          </a:xfrm>
        </p:grpSpPr>
        <p:sp>
          <p:nvSpPr>
            <p:cNvPr id="11335" name="Google Shape;11335;p53"/>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3"/>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3"/>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3"/>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3"/>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3"/>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3"/>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3"/>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3"/>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3"/>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53"/>
          <p:cNvGrpSpPr/>
          <p:nvPr/>
        </p:nvGrpSpPr>
        <p:grpSpPr>
          <a:xfrm>
            <a:off x="2721109" y="4162138"/>
            <a:ext cx="385339" cy="388071"/>
            <a:chOff x="2454435" y="4162138"/>
            <a:chExt cx="385339" cy="388071"/>
          </a:xfrm>
        </p:grpSpPr>
        <p:sp>
          <p:nvSpPr>
            <p:cNvPr id="11346" name="Google Shape;11346;p53"/>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3"/>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3"/>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3"/>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3"/>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3"/>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3"/>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3"/>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3"/>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3"/>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3"/>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53"/>
          <p:cNvGrpSpPr/>
          <p:nvPr/>
        </p:nvGrpSpPr>
        <p:grpSpPr>
          <a:xfrm>
            <a:off x="3868613" y="4161192"/>
            <a:ext cx="275178" cy="388912"/>
            <a:chOff x="3601939" y="4161192"/>
            <a:chExt cx="275178" cy="388912"/>
          </a:xfrm>
        </p:grpSpPr>
        <p:sp>
          <p:nvSpPr>
            <p:cNvPr id="11358" name="Google Shape;11358;p53"/>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3"/>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3"/>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3"/>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3"/>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3"/>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3"/>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3"/>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3"/>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3"/>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53"/>
          <p:cNvGrpSpPr/>
          <p:nvPr/>
        </p:nvGrpSpPr>
        <p:grpSpPr>
          <a:xfrm>
            <a:off x="836023" y="3215146"/>
            <a:ext cx="375802" cy="371677"/>
            <a:chOff x="836023" y="3215146"/>
            <a:chExt cx="375802" cy="371677"/>
          </a:xfrm>
        </p:grpSpPr>
        <p:sp>
          <p:nvSpPr>
            <p:cNvPr id="11369" name="Google Shape;11369;p53"/>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3"/>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3"/>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3"/>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3"/>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3"/>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3"/>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3"/>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3"/>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3"/>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3"/>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3"/>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3"/>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3"/>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3"/>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3"/>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53"/>
          <p:cNvGrpSpPr/>
          <p:nvPr/>
        </p:nvGrpSpPr>
        <p:grpSpPr>
          <a:xfrm>
            <a:off x="1356297" y="3210890"/>
            <a:ext cx="431368" cy="380189"/>
            <a:chOff x="1356297" y="3210890"/>
            <a:chExt cx="431368" cy="380189"/>
          </a:xfrm>
        </p:grpSpPr>
        <p:sp>
          <p:nvSpPr>
            <p:cNvPr id="11386" name="Google Shape;11386;p53"/>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3"/>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3"/>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3"/>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3"/>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3"/>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3"/>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3"/>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3"/>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3"/>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3"/>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3"/>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3"/>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53"/>
          <p:cNvGrpSpPr/>
          <p:nvPr/>
        </p:nvGrpSpPr>
        <p:grpSpPr>
          <a:xfrm>
            <a:off x="1903737" y="3215540"/>
            <a:ext cx="411874" cy="370731"/>
            <a:chOff x="1903737" y="3215540"/>
            <a:chExt cx="411874" cy="370731"/>
          </a:xfrm>
        </p:grpSpPr>
        <p:sp>
          <p:nvSpPr>
            <p:cNvPr id="11400" name="Google Shape;11400;p53"/>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3"/>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3"/>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3"/>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3"/>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3"/>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3"/>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3"/>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3"/>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53"/>
          <p:cNvGrpSpPr/>
          <p:nvPr/>
        </p:nvGrpSpPr>
        <p:grpSpPr>
          <a:xfrm>
            <a:off x="2468465" y="3248854"/>
            <a:ext cx="397818" cy="304078"/>
            <a:chOff x="2468465" y="3248854"/>
            <a:chExt cx="397818" cy="304078"/>
          </a:xfrm>
        </p:grpSpPr>
        <p:sp>
          <p:nvSpPr>
            <p:cNvPr id="11410" name="Google Shape;11410;p53"/>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3"/>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3"/>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3"/>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3"/>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3"/>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53"/>
          <p:cNvGrpSpPr/>
          <p:nvPr/>
        </p:nvGrpSpPr>
        <p:grpSpPr>
          <a:xfrm>
            <a:off x="3017166" y="3216013"/>
            <a:ext cx="394376" cy="369812"/>
            <a:chOff x="3017166" y="3216013"/>
            <a:chExt cx="394376" cy="369812"/>
          </a:xfrm>
        </p:grpSpPr>
        <p:sp>
          <p:nvSpPr>
            <p:cNvPr id="11417" name="Google Shape;11417;p53"/>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3"/>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53"/>
          <p:cNvGrpSpPr/>
          <p:nvPr/>
        </p:nvGrpSpPr>
        <p:grpSpPr>
          <a:xfrm>
            <a:off x="4210043" y="3213228"/>
            <a:ext cx="199014" cy="375408"/>
            <a:chOff x="4210043" y="3213228"/>
            <a:chExt cx="199014" cy="375408"/>
          </a:xfrm>
        </p:grpSpPr>
        <p:sp>
          <p:nvSpPr>
            <p:cNvPr id="11420" name="Google Shape;11420;p53"/>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3"/>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3"/>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3"/>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3"/>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3"/>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3"/>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3"/>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3"/>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3"/>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53"/>
          <p:cNvGrpSpPr/>
          <p:nvPr/>
        </p:nvGrpSpPr>
        <p:grpSpPr>
          <a:xfrm>
            <a:off x="4818146" y="3203323"/>
            <a:ext cx="77845" cy="395165"/>
            <a:chOff x="4818146" y="3203323"/>
            <a:chExt cx="77845" cy="395165"/>
          </a:xfrm>
        </p:grpSpPr>
        <p:sp>
          <p:nvSpPr>
            <p:cNvPr id="11431" name="Google Shape;11431;p53"/>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3"/>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3"/>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3"/>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3"/>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3"/>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3"/>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3"/>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53"/>
          <p:cNvGrpSpPr/>
          <p:nvPr/>
        </p:nvGrpSpPr>
        <p:grpSpPr>
          <a:xfrm>
            <a:off x="5228890" y="3235428"/>
            <a:ext cx="344091" cy="332767"/>
            <a:chOff x="5228890" y="3235428"/>
            <a:chExt cx="344091" cy="332767"/>
          </a:xfrm>
        </p:grpSpPr>
        <p:sp>
          <p:nvSpPr>
            <p:cNvPr id="11440" name="Google Shape;11440;p53"/>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3"/>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3"/>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3"/>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3"/>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53"/>
          <p:cNvGrpSpPr/>
          <p:nvPr/>
        </p:nvGrpSpPr>
        <p:grpSpPr>
          <a:xfrm>
            <a:off x="5757913" y="3227047"/>
            <a:ext cx="388544" cy="347927"/>
            <a:chOff x="5757913" y="3227047"/>
            <a:chExt cx="388544" cy="347927"/>
          </a:xfrm>
        </p:grpSpPr>
        <p:sp>
          <p:nvSpPr>
            <p:cNvPr id="11446" name="Google Shape;11446;p53"/>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3"/>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8" name="Google Shape;11448;p53"/>
          <p:cNvSpPr/>
          <p:nvPr/>
        </p:nvSpPr>
        <p:spPr>
          <a:xfrm>
            <a:off x="7202454"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9" name="Google Shape;11449;p53"/>
          <p:cNvGrpSpPr/>
          <p:nvPr/>
        </p:nvGrpSpPr>
        <p:grpSpPr>
          <a:xfrm>
            <a:off x="6894856" y="3227074"/>
            <a:ext cx="324938" cy="347717"/>
            <a:chOff x="6894856" y="3227074"/>
            <a:chExt cx="324938" cy="347717"/>
          </a:xfrm>
        </p:grpSpPr>
        <p:sp>
          <p:nvSpPr>
            <p:cNvPr id="11450" name="Google Shape;11450;p53"/>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3"/>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3"/>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3"/>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3"/>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3"/>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3"/>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3"/>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3"/>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3"/>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3"/>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3"/>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3"/>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3"/>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3"/>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53"/>
          <p:cNvGrpSpPr/>
          <p:nvPr/>
        </p:nvGrpSpPr>
        <p:grpSpPr>
          <a:xfrm>
            <a:off x="7414946" y="3220873"/>
            <a:ext cx="360091" cy="360117"/>
            <a:chOff x="7414946" y="3220873"/>
            <a:chExt cx="360091" cy="360117"/>
          </a:xfrm>
        </p:grpSpPr>
        <p:sp>
          <p:nvSpPr>
            <p:cNvPr id="11466" name="Google Shape;11466;p53"/>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3"/>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3"/>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3"/>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3"/>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3"/>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3"/>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3"/>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3"/>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3"/>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3"/>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53"/>
          <p:cNvGrpSpPr/>
          <p:nvPr/>
        </p:nvGrpSpPr>
        <p:grpSpPr>
          <a:xfrm>
            <a:off x="8027227" y="3215041"/>
            <a:ext cx="231829" cy="371782"/>
            <a:chOff x="8027227" y="3215041"/>
            <a:chExt cx="231829" cy="371782"/>
          </a:xfrm>
        </p:grpSpPr>
        <p:sp>
          <p:nvSpPr>
            <p:cNvPr id="11478" name="Google Shape;11478;p53"/>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3"/>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3"/>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3"/>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3"/>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3"/>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3"/>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3"/>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3"/>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3"/>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53"/>
          <p:cNvGrpSpPr/>
          <p:nvPr/>
        </p:nvGrpSpPr>
        <p:grpSpPr>
          <a:xfrm>
            <a:off x="4360277" y="4146138"/>
            <a:ext cx="395638" cy="420544"/>
            <a:chOff x="4093603" y="4146138"/>
            <a:chExt cx="395638" cy="420544"/>
          </a:xfrm>
        </p:grpSpPr>
        <p:sp>
          <p:nvSpPr>
            <p:cNvPr id="11489" name="Google Shape;11489;p53"/>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3"/>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3"/>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3"/>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3"/>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3"/>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3"/>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3"/>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3"/>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3"/>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3"/>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3"/>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3"/>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3"/>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3"/>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3"/>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3"/>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53"/>
          <p:cNvGrpSpPr/>
          <p:nvPr/>
        </p:nvGrpSpPr>
        <p:grpSpPr>
          <a:xfrm>
            <a:off x="4911080" y="4162322"/>
            <a:ext cx="392065" cy="387887"/>
            <a:chOff x="4644406" y="4162322"/>
            <a:chExt cx="392065" cy="387887"/>
          </a:xfrm>
        </p:grpSpPr>
        <p:sp>
          <p:nvSpPr>
            <p:cNvPr id="11507" name="Google Shape;11507;p53"/>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3"/>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3"/>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3"/>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3"/>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3"/>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53"/>
          <p:cNvGrpSpPr/>
          <p:nvPr/>
        </p:nvGrpSpPr>
        <p:grpSpPr>
          <a:xfrm>
            <a:off x="5995057" y="4221698"/>
            <a:ext cx="417128" cy="269162"/>
            <a:chOff x="5728383" y="4221698"/>
            <a:chExt cx="417128" cy="269162"/>
          </a:xfrm>
        </p:grpSpPr>
        <p:sp>
          <p:nvSpPr>
            <p:cNvPr id="11514" name="Google Shape;11514;p53"/>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3"/>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3"/>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3"/>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3"/>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3"/>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3"/>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3"/>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3"/>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3"/>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3"/>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3"/>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53"/>
          <p:cNvGrpSpPr/>
          <p:nvPr/>
        </p:nvGrpSpPr>
        <p:grpSpPr>
          <a:xfrm>
            <a:off x="834210" y="3696905"/>
            <a:ext cx="371782" cy="342751"/>
            <a:chOff x="834210" y="3696905"/>
            <a:chExt cx="371782" cy="342751"/>
          </a:xfrm>
        </p:grpSpPr>
        <p:sp>
          <p:nvSpPr>
            <p:cNvPr id="11527" name="Google Shape;11527;p53"/>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3"/>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3"/>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3"/>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3"/>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3"/>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3"/>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3"/>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3"/>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3"/>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3"/>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3"/>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53"/>
          <p:cNvGrpSpPr/>
          <p:nvPr/>
        </p:nvGrpSpPr>
        <p:grpSpPr>
          <a:xfrm>
            <a:off x="1359398" y="3682271"/>
            <a:ext cx="395296" cy="371966"/>
            <a:chOff x="1359398" y="3682271"/>
            <a:chExt cx="395296" cy="371966"/>
          </a:xfrm>
        </p:grpSpPr>
        <p:sp>
          <p:nvSpPr>
            <p:cNvPr id="11540" name="Google Shape;11540;p53"/>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3"/>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3"/>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3"/>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3"/>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3"/>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3"/>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7" name="Google Shape;11547;p53"/>
          <p:cNvGrpSpPr/>
          <p:nvPr/>
        </p:nvGrpSpPr>
        <p:grpSpPr>
          <a:xfrm>
            <a:off x="1908099" y="3682271"/>
            <a:ext cx="395296" cy="371966"/>
            <a:chOff x="1908099" y="3682271"/>
            <a:chExt cx="395296" cy="371966"/>
          </a:xfrm>
        </p:grpSpPr>
        <p:sp>
          <p:nvSpPr>
            <p:cNvPr id="11548" name="Google Shape;11548;p53"/>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3"/>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3"/>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3"/>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3"/>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3"/>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3"/>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53"/>
          <p:cNvGrpSpPr/>
          <p:nvPr/>
        </p:nvGrpSpPr>
        <p:grpSpPr>
          <a:xfrm>
            <a:off x="2456800" y="3682271"/>
            <a:ext cx="395270" cy="371966"/>
            <a:chOff x="2456800" y="3682271"/>
            <a:chExt cx="395270" cy="371966"/>
          </a:xfrm>
        </p:grpSpPr>
        <p:sp>
          <p:nvSpPr>
            <p:cNvPr id="11556" name="Google Shape;11556;p53"/>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3"/>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3"/>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3"/>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3"/>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3"/>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3"/>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3"/>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3"/>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53"/>
          <p:cNvGrpSpPr/>
          <p:nvPr/>
        </p:nvGrpSpPr>
        <p:grpSpPr>
          <a:xfrm>
            <a:off x="3014250" y="3682271"/>
            <a:ext cx="391092" cy="371940"/>
            <a:chOff x="3014250" y="3682271"/>
            <a:chExt cx="391092" cy="371940"/>
          </a:xfrm>
        </p:grpSpPr>
        <p:sp>
          <p:nvSpPr>
            <p:cNvPr id="11566" name="Google Shape;11566;p53"/>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3"/>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3"/>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53"/>
          <p:cNvGrpSpPr/>
          <p:nvPr/>
        </p:nvGrpSpPr>
        <p:grpSpPr>
          <a:xfrm>
            <a:off x="3569125" y="3702947"/>
            <a:ext cx="388728" cy="330692"/>
            <a:chOff x="3569125" y="3702947"/>
            <a:chExt cx="388728" cy="330692"/>
          </a:xfrm>
        </p:grpSpPr>
        <p:sp>
          <p:nvSpPr>
            <p:cNvPr id="11570" name="Google Shape;11570;p53"/>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3"/>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3"/>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3"/>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53"/>
          <p:cNvGrpSpPr/>
          <p:nvPr/>
        </p:nvGrpSpPr>
        <p:grpSpPr>
          <a:xfrm>
            <a:off x="4111994" y="3682455"/>
            <a:ext cx="387992" cy="371625"/>
            <a:chOff x="4111994" y="3682455"/>
            <a:chExt cx="387992" cy="371625"/>
          </a:xfrm>
        </p:grpSpPr>
        <p:sp>
          <p:nvSpPr>
            <p:cNvPr id="11575" name="Google Shape;11575;p53"/>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3"/>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53"/>
          <p:cNvGrpSpPr/>
          <p:nvPr/>
        </p:nvGrpSpPr>
        <p:grpSpPr>
          <a:xfrm>
            <a:off x="4674908" y="3682271"/>
            <a:ext cx="371966" cy="371966"/>
            <a:chOff x="4674908" y="3682271"/>
            <a:chExt cx="371966" cy="371966"/>
          </a:xfrm>
        </p:grpSpPr>
        <p:sp>
          <p:nvSpPr>
            <p:cNvPr id="11578" name="Google Shape;11578;p53"/>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3"/>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3"/>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3"/>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53"/>
          <p:cNvGrpSpPr/>
          <p:nvPr/>
        </p:nvGrpSpPr>
        <p:grpSpPr>
          <a:xfrm>
            <a:off x="5223609" y="3731112"/>
            <a:ext cx="371782" cy="274285"/>
            <a:chOff x="5223609" y="3731112"/>
            <a:chExt cx="371782" cy="274285"/>
          </a:xfrm>
        </p:grpSpPr>
        <p:sp>
          <p:nvSpPr>
            <p:cNvPr id="11583" name="Google Shape;11583;p53"/>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3"/>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5" name="Google Shape;11585;p53"/>
          <p:cNvSpPr/>
          <p:nvPr/>
        </p:nvSpPr>
        <p:spPr>
          <a:xfrm>
            <a:off x="5812218"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6" name="Google Shape;11586;p53"/>
          <p:cNvGrpSpPr/>
          <p:nvPr/>
        </p:nvGrpSpPr>
        <p:grpSpPr>
          <a:xfrm>
            <a:off x="6319908" y="3696721"/>
            <a:ext cx="373963" cy="343119"/>
            <a:chOff x="6319908" y="3696721"/>
            <a:chExt cx="373963" cy="343119"/>
          </a:xfrm>
        </p:grpSpPr>
        <p:sp>
          <p:nvSpPr>
            <p:cNvPr id="11587" name="Google Shape;11587;p53"/>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3"/>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3"/>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3"/>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3"/>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3"/>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3"/>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3"/>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3"/>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53"/>
          <p:cNvGrpSpPr/>
          <p:nvPr/>
        </p:nvGrpSpPr>
        <p:grpSpPr>
          <a:xfrm>
            <a:off x="6871342" y="3740044"/>
            <a:ext cx="371966" cy="256420"/>
            <a:chOff x="6871342" y="3740044"/>
            <a:chExt cx="371966" cy="256420"/>
          </a:xfrm>
        </p:grpSpPr>
        <p:sp>
          <p:nvSpPr>
            <p:cNvPr id="11597" name="Google Shape;11597;p53"/>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3"/>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3"/>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3"/>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3"/>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3"/>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3"/>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3"/>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3"/>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3"/>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3"/>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3"/>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53"/>
          <p:cNvGrpSpPr/>
          <p:nvPr/>
        </p:nvGrpSpPr>
        <p:grpSpPr>
          <a:xfrm>
            <a:off x="7402362" y="3681535"/>
            <a:ext cx="402757" cy="372728"/>
            <a:chOff x="7402362" y="3681535"/>
            <a:chExt cx="402757" cy="372728"/>
          </a:xfrm>
        </p:grpSpPr>
        <p:sp>
          <p:nvSpPr>
            <p:cNvPr id="11610" name="Google Shape;11610;p53"/>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3"/>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3"/>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3"/>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3"/>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3"/>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3"/>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3"/>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3"/>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3"/>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3"/>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3"/>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3"/>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3"/>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3"/>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3"/>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53"/>
          <p:cNvGrpSpPr/>
          <p:nvPr/>
        </p:nvGrpSpPr>
        <p:grpSpPr>
          <a:xfrm>
            <a:off x="7960705" y="3736235"/>
            <a:ext cx="378902" cy="264065"/>
            <a:chOff x="7960705" y="3736235"/>
            <a:chExt cx="378902" cy="264065"/>
          </a:xfrm>
        </p:grpSpPr>
        <p:sp>
          <p:nvSpPr>
            <p:cNvPr id="11627" name="Google Shape;11627;p53"/>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3"/>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3"/>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3"/>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3"/>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3"/>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3"/>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3"/>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3"/>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3"/>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3"/>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3"/>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3"/>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3"/>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53"/>
          <p:cNvGrpSpPr/>
          <p:nvPr/>
        </p:nvGrpSpPr>
        <p:grpSpPr>
          <a:xfrm>
            <a:off x="6667501" y="4162270"/>
            <a:ext cx="166200" cy="388019"/>
            <a:chOff x="6400828" y="4162270"/>
            <a:chExt cx="166200" cy="388019"/>
          </a:xfrm>
        </p:grpSpPr>
        <p:sp>
          <p:nvSpPr>
            <p:cNvPr id="11642" name="Google Shape;11642;p53"/>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3"/>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3"/>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3"/>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3"/>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3"/>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3"/>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53"/>
          <p:cNvGrpSpPr/>
          <p:nvPr/>
        </p:nvGrpSpPr>
        <p:grpSpPr>
          <a:xfrm>
            <a:off x="7186488" y="4162270"/>
            <a:ext cx="225260" cy="388019"/>
            <a:chOff x="6919815" y="4162270"/>
            <a:chExt cx="225260" cy="388019"/>
          </a:xfrm>
        </p:grpSpPr>
        <p:sp>
          <p:nvSpPr>
            <p:cNvPr id="11650" name="Google Shape;11650;p53"/>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3"/>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3"/>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3"/>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3"/>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3"/>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3"/>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3"/>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53"/>
          <p:cNvGrpSpPr/>
          <p:nvPr/>
        </p:nvGrpSpPr>
        <p:grpSpPr>
          <a:xfrm>
            <a:off x="7652273" y="4177035"/>
            <a:ext cx="388728" cy="358383"/>
            <a:chOff x="7385600" y="4177035"/>
            <a:chExt cx="388728" cy="358383"/>
          </a:xfrm>
        </p:grpSpPr>
        <p:sp>
          <p:nvSpPr>
            <p:cNvPr id="11659" name="Google Shape;11659;p53"/>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3"/>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3"/>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3"/>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3"/>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3"/>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3"/>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53"/>
          <p:cNvGrpSpPr/>
          <p:nvPr/>
        </p:nvGrpSpPr>
        <p:grpSpPr>
          <a:xfrm>
            <a:off x="3625085" y="3259862"/>
            <a:ext cx="369207" cy="258259"/>
            <a:chOff x="3625085" y="3259862"/>
            <a:chExt cx="369207" cy="258259"/>
          </a:xfrm>
        </p:grpSpPr>
        <p:sp>
          <p:nvSpPr>
            <p:cNvPr id="11667" name="Google Shape;11667;p53"/>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3"/>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3"/>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3"/>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3"/>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3"/>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3"/>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3"/>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3"/>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3"/>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3"/>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3"/>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3"/>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53"/>
          <p:cNvGrpSpPr/>
          <p:nvPr/>
        </p:nvGrpSpPr>
        <p:grpSpPr>
          <a:xfrm>
            <a:off x="6317360" y="3276808"/>
            <a:ext cx="363217" cy="248590"/>
            <a:chOff x="6317360" y="3276808"/>
            <a:chExt cx="363217" cy="248590"/>
          </a:xfrm>
        </p:grpSpPr>
        <p:sp>
          <p:nvSpPr>
            <p:cNvPr id="11681" name="Google Shape;11681;p53"/>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3"/>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3"/>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3"/>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3"/>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3"/>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3"/>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3"/>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3"/>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3"/>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3"/>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3"/>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3"/>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3"/>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3"/>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3"/>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3"/>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3"/>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3"/>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3"/>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3"/>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3"/>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3"/>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3"/>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3"/>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3"/>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3"/>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53"/>
          <p:cNvGrpSpPr/>
          <p:nvPr/>
        </p:nvGrpSpPr>
        <p:grpSpPr>
          <a:xfrm>
            <a:off x="5351065" y="4183682"/>
            <a:ext cx="504064" cy="325595"/>
            <a:chOff x="5084391" y="4183682"/>
            <a:chExt cx="504064" cy="325595"/>
          </a:xfrm>
        </p:grpSpPr>
        <p:sp>
          <p:nvSpPr>
            <p:cNvPr id="11709" name="Google Shape;11709;p53"/>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3"/>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3"/>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3"/>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3"/>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3"/>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3"/>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3"/>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3"/>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3"/>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3"/>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3"/>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3"/>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3"/>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3"/>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3"/>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53"/>
          <p:cNvGrpSpPr/>
          <p:nvPr/>
        </p:nvGrpSpPr>
        <p:grpSpPr>
          <a:xfrm>
            <a:off x="7947595" y="2347996"/>
            <a:ext cx="379795" cy="267165"/>
            <a:chOff x="7947595" y="2347996"/>
            <a:chExt cx="379795" cy="267165"/>
          </a:xfrm>
        </p:grpSpPr>
        <p:sp>
          <p:nvSpPr>
            <p:cNvPr id="11726" name="Google Shape;11726;p53"/>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3"/>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3"/>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3"/>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3"/>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3"/>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3"/>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3"/>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3"/>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53"/>
          <p:cNvGrpSpPr/>
          <p:nvPr/>
        </p:nvGrpSpPr>
        <p:grpSpPr>
          <a:xfrm>
            <a:off x="6400644" y="2310269"/>
            <a:ext cx="275362" cy="338784"/>
            <a:chOff x="6400644" y="2310269"/>
            <a:chExt cx="275362" cy="338784"/>
          </a:xfrm>
        </p:grpSpPr>
        <p:sp>
          <p:nvSpPr>
            <p:cNvPr id="11736" name="Google Shape;11736;p53"/>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3"/>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3"/>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3"/>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3"/>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3"/>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3"/>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3"/>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3"/>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3"/>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3"/>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3"/>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3"/>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53"/>
          <p:cNvGrpSpPr/>
          <p:nvPr/>
        </p:nvGrpSpPr>
        <p:grpSpPr>
          <a:xfrm>
            <a:off x="1608942" y="4161009"/>
            <a:ext cx="359565" cy="358094"/>
            <a:chOff x="1342268" y="4161009"/>
            <a:chExt cx="359565" cy="358094"/>
          </a:xfrm>
        </p:grpSpPr>
        <p:sp>
          <p:nvSpPr>
            <p:cNvPr id="11750" name="Google Shape;11750;p53"/>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3"/>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3"/>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3"/>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3"/>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3"/>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3"/>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3"/>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3"/>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53"/>
          <p:cNvGrpSpPr/>
          <p:nvPr/>
        </p:nvGrpSpPr>
        <p:grpSpPr>
          <a:xfrm>
            <a:off x="1913012" y="2764940"/>
            <a:ext cx="417523" cy="374252"/>
            <a:chOff x="1913012" y="2764940"/>
            <a:chExt cx="417523" cy="374252"/>
          </a:xfrm>
        </p:grpSpPr>
        <p:sp>
          <p:nvSpPr>
            <p:cNvPr id="11760" name="Google Shape;11760;p53"/>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3"/>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3"/>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3"/>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3"/>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3"/>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3"/>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3"/>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3"/>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3"/>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3"/>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3"/>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53"/>
          <p:cNvGrpSpPr/>
          <p:nvPr/>
        </p:nvGrpSpPr>
        <p:grpSpPr>
          <a:xfrm>
            <a:off x="830742" y="2763601"/>
            <a:ext cx="384734" cy="381556"/>
            <a:chOff x="830742" y="2763601"/>
            <a:chExt cx="384734" cy="381556"/>
          </a:xfrm>
        </p:grpSpPr>
        <p:sp>
          <p:nvSpPr>
            <p:cNvPr id="11773" name="Google Shape;11773;p53"/>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3"/>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3"/>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3"/>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3"/>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3"/>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3"/>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3"/>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3"/>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3"/>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3"/>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3"/>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3"/>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3"/>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3"/>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3"/>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3"/>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3"/>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3"/>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3"/>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3"/>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53"/>
          <p:cNvGrpSpPr/>
          <p:nvPr/>
        </p:nvGrpSpPr>
        <p:grpSpPr>
          <a:xfrm>
            <a:off x="3274171" y="4183419"/>
            <a:ext cx="375434" cy="329667"/>
            <a:chOff x="3007498" y="4183419"/>
            <a:chExt cx="375434" cy="329667"/>
          </a:xfrm>
        </p:grpSpPr>
        <p:sp>
          <p:nvSpPr>
            <p:cNvPr id="11795" name="Google Shape;11795;p53"/>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3"/>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3"/>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3"/>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3"/>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3"/>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3"/>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3"/>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3"/>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3"/>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3"/>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3"/>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3"/>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3"/>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3"/>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3"/>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3"/>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3"/>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3"/>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3"/>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53"/>
          <p:cNvGrpSpPr/>
          <p:nvPr/>
        </p:nvGrpSpPr>
        <p:grpSpPr>
          <a:xfrm>
            <a:off x="6919276" y="2766990"/>
            <a:ext cx="274550" cy="354728"/>
            <a:chOff x="7606826" y="2419290"/>
            <a:chExt cx="274550" cy="354728"/>
          </a:xfrm>
        </p:grpSpPr>
        <p:sp>
          <p:nvSpPr>
            <p:cNvPr id="11816" name="Google Shape;11816;p53"/>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3"/>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3"/>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3"/>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3"/>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3"/>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3"/>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3"/>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3"/>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3"/>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3"/>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3"/>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3"/>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3"/>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3"/>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53"/>
          <p:cNvGrpSpPr/>
          <p:nvPr/>
        </p:nvGrpSpPr>
        <p:grpSpPr>
          <a:xfrm>
            <a:off x="7550168" y="2777003"/>
            <a:ext cx="263316" cy="354728"/>
            <a:chOff x="8062968" y="2419290"/>
            <a:chExt cx="263316" cy="354728"/>
          </a:xfrm>
        </p:grpSpPr>
        <p:sp>
          <p:nvSpPr>
            <p:cNvPr id="11832" name="Google Shape;11832;p53"/>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3"/>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3"/>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3"/>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3"/>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3"/>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3"/>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3"/>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3"/>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3"/>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3"/>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3"/>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3"/>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3"/>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3"/>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3"/>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3"/>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9" name="Google Shape;11849;p53"/>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1850" name="Google Shape;11850;p5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1851" name="Google Shape;11851;p53"/>
          <p:cNvGrpSpPr/>
          <p:nvPr/>
        </p:nvGrpSpPr>
        <p:grpSpPr>
          <a:xfrm>
            <a:off x="1102999" y="4149725"/>
            <a:ext cx="364280" cy="363684"/>
            <a:chOff x="836325" y="4149725"/>
            <a:chExt cx="364280" cy="363684"/>
          </a:xfrm>
        </p:grpSpPr>
        <p:sp>
          <p:nvSpPr>
            <p:cNvPr id="11852" name="Google Shape;11852;p53"/>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3"/>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3"/>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3"/>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3"/>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3"/>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3"/>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62" name="Shape 11862"/>
        <p:cNvGrpSpPr/>
        <p:nvPr/>
      </p:nvGrpSpPr>
      <p:grpSpPr>
        <a:xfrm>
          <a:off x="0" y="0"/>
          <a:ext cx="0" cy="0"/>
          <a:chOff x="0" y="0"/>
          <a:chExt cx="0" cy="0"/>
        </a:xfrm>
      </p:grpSpPr>
      <p:grpSp>
        <p:nvGrpSpPr>
          <p:cNvPr id="11863" name="Google Shape;11863;p54"/>
          <p:cNvGrpSpPr/>
          <p:nvPr/>
        </p:nvGrpSpPr>
        <p:grpSpPr>
          <a:xfrm>
            <a:off x="7075663" y="2261129"/>
            <a:ext cx="362163" cy="347098"/>
            <a:chOff x="7075663" y="2444129"/>
            <a:chExt cx="362163" cy="347098"/>
          </a:xfrm>
        </p:grpSpPr>
        <p:sp>
          <p:nvSpPr>
            <p:cNvPr id="11864" name="Google Shape;11864;p54"/>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4"/>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4"/>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4"/>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4"/>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4"/>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4"/>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4"/>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2" name="Google Shape;11872;p54"/>
          <p:cNvGrpSpPr/>
          <p:nvPr/>
        </p:nvGrpSpPr>
        <p:grpSpPr>
          <a:xfrm>
            <a:off x="6638175" y="2253584"/>
            <a:ext cx="372197" cy="362163"/>
            <a:chOff x="6638175" y="2436584"/>
            <a:chExt cx="372197" cy="362163"/>
          </a:xfrm>
        </p:grpSpPr>
        <p:sp>
          <p:nvSpPr>
            <p:cNvPr id="11873" name="Google Shape;11873;p54"/>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4"/>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4"/>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4"/>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54"/>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4"/>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4"/>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4"/>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4"/>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4"/>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4"/>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4"/>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4"/>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54"/>
          <p:cNvGrpSpPr/>
          <p:nvPr/>
        </p:nvGrpSpPr>
        <p:grpSpPr>
          <a:xfrm>
            <a:off x="6192906" y="2256440"/>
            <a:ext cx="371699" cy="356084"/>
            <a:chOff x="6192906" y="2439440"/>
            <a:chExt cx="371699" cy="356084"/>
          </a:xfrm>
        </p:grpSpPr>
        <p:sp>
          <p:nvSpPr>
            <p:cNvPr id="11887" name="Google Shape;11887;p54"/>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4"/>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4"/>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4"/>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4"/>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4"/>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4"/>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4"/>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4"/>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4"/>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4"/>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4"/>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4"/>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54"/>
          <p:cNvGrpSpPr/>
          <p:nvPr/>
        </p:nvGrpSpPr>
        <p:grpSpPr>
          <a:xfrm>
            <a:off x="5762467" y="2253584"/>
            <a:ext cx="362163" cy="362163"/>
            <a:chOff x="5762467" y="2436584"/>
            <a:chExt cx="362163" cy="362163"/>
          </a:xfrm>
        </p:grpSpPr>
        <p:sp>
          <p:nvSpPr>
            <p:cNvPr id="11901" name="Google Shape;11901;p54"/>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4"/>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4"/>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4"/>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4"/>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4"/>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4"/>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4"/>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4"/>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4"/>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4"/>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4"/>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4"/>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4"/>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4"/>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4"/>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4"/>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4"/>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4"/>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4"/>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4"/>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4"/>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4"/>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4"/>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4"/>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6" name="Google Shape;11926;p54"/>
          <p:cNvGrpSpPr/>
          <p:nvPr/>
        </p:nvGrpSpPr>
        <p:grpSpPr>
          <a:xfrm>
            <a:off x="5323721" y="2254029"/>
            <a:ext cx="362922" cy="361219"/>
            <a:chOff x="5323721" y="2437029"/>
            <a:chExt cx="362922" cy="361219"/>
          </a:xfrm>
        </p:grpSpPr>
        <p:sp>
          <p:nvSpPr>
            <p:cNvPr id="11927" name="Google Shape;11927;p54"/>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4"/>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4"/>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4"/>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4"/>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4"/>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4"/>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4"/>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4"/>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4"/>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4"/>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54"/>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4"/>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4"/>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4"/>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4"/>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4"/>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4" name="Google Shape;11944;p54"/>
          <p:cNvGrpSpPr/>
          <p:nvPr/>
        </p:nvGrpSpPr>
        <p:grpSpPr>
          <a:xfrm>
            <a:off x="4875937" y="2285731"/>
            <a:ext cx="407122" cy="315448"/>
            <a:chOff x="4875937" y="2468731"/>
            <a:chExt cx="407122" cy="315448"/>
          </a:xfrm>
        </p:grpSpPr>
        <p:sp>
          <p:nvSpPr>
            <p:cNvPr id="11945" name="Google Shape;11945;p54"/>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4"/>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4"/>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4"/>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4"/>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4"/>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4"/>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4"/>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4"/>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4"/>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4"/>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4"/>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4"/>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4"/>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4"/>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4"/>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4"/>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4"/>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4"/>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54"/>
          <p:cNvGrpSpPr/>
          <p:nvPr/>
        </p:nvGrpSpPr>
        <p:grpSpPr>
          <a:xfrm>
            <a:off x="4893282" y="3621774"/>
            <a:ext cx="242114" cy="362163"/>
            <a:chOff x="4893282" y="3804774"/>
            <a:chExt cx="242114" cy="362163"/>
          </a:xfrm>
        </p:grpSpPr>
        <p:sp>
          <p:nvSpPr>
            <p:cNvPr id="11965" name="Google Shape;11965;p54"/>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4"/>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4"/>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4"/>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4"/>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4"/>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4"/>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4"/>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4"/>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4"/>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4"/>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4"/>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4"/>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4"/>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4"/>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4"/>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4"/>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4"/>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4"/>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4"/>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4"/>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4"/>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4"/>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4"/>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4"/>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4"/>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1" name="Google Shape;11991;p54"/>
          <p:cNvGrpSpPr/>
          <p:nvPr/>
        </p:nvGrpSpPr>
        <p:grpSpPr>
          <a:xfrm>
            <a:off x="6248162" y="3621774"/>
            <a:ext cx="231058" cy="362425"/>
            <a:chOff x="6248162" y="3804774"/>
            <a:chExt cx="231058" cy="362425"/>
          </a:xfrm>
        </p:grpSpPr>
        <p:sp>
          <p:nvSpPr>
            <p:cNvPr id="11992" name="Google Shape;11992;p54"/>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4"/>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4"/>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4"/>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54"/>
          <p:cNvGrpSpPr/>
          <p:nvPr/>
        </p:nvGrpSpPr>
        <p:grpSpPr>
          <a:xfrm>
            <a:off x="5346568" y="3621774"/>
            <a:ext cx="233337" cy="362163"/>
            <a:chOff x="5346568" y="3804774"/>
            <a:chExt cx="233337" cy="362163"/>
          </a:xfrm>
        </p:grpSpPr>
        <p:sp>
          <p:nvSpPr>
            <p:cNvPr id="11997" name="Google Shape;11997;p54"/>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4"/>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4"/>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4"/>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4"/>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4"/>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4"/>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4"/>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4"/>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4"/>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4"/>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4"/>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4"/>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4"/>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4"/>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4"/>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4"/>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4"/>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4"/>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54"/>
          <p:cNvGrpSpPr/>
          <p:nvPr/>
        </p:nvGrpSpPr>
        <p:grpSpPr>
          <a:xfrm>
            <a:off x="6704985" y="3622141"/>
            <a:ext cx="209967" cy="361639"/>
            <a:chOff x="6704985" y="3805141"/>
            <a:chExt cx="209967" cy="361639"/>
          </a:xfrm>
        </p:grpSpPr>
        <p:sp>
          <p:nvSpPr>
            <p:cNvPr id="12017" name="Google Shape;12017;p54"/>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4"/>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4"/>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4"/>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4"/>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4"/>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4"/>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4"/>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4"/>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4"/>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4"/>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4"/>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54"/>
          <p:cNvGrpSpPr/>
          <p:nvPr/>
        </p:nvGrpSpPr>
        <p:grpSpPr>
          <a:xfrm>
            <a:off x="7513884" y="2265269"/>
            <a:ext cx="363184" cy="338792"/>
            <a:chOff x="7513884" y="2448269"/>
            <a:chExt cx="363184" cy="338792"/>
          </a:xfrm>
        </p:grpSpPr>
        <p:sp>
          <p:nvSpPr>
            <p:cNvPr id="12030" name="Google Shape;12030;p54"/>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4"/>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4"/>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4"/>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4"/>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4"/>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54"/>
          <p:cNvGrpSpPr/>
          <p:nvPr/>
        </p:nvGrpSpPr>
        <p:grpSpPr>
          <a:xfrm>
            <a:off x="5777767" y="3621826"/>
            <a:ext cx="258699" cy="362136"/>
            <a:chOff x="5777767" y="3804826"/>
            <a:chExt cx="258699" cy="362136"/>
          </a:xfrm>
        </p:grpSpPr>
        <p:sp>
          <p:nvSpPr>
            <p:cNvPr id="12037" name="Google Shape;12037;p54"/>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4"/>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4"/>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0" name="Google Shape;12040;p54"/>
          <p:cNvGrpSpPr/>
          <p:nvPr/>
        </p:nvGrpSpPr>
        <p:grpSpPr>
          <a:xfrm>
            <a:off x="7953101" y="2253584"/>
            <a:ext cx="361691" cy="362163"/>
            <a:chOff x="7953101" y="2436584"/>
            <a:chExt cx="361691" cy="362163"/>
          </a:xfrm>
        </p:grpSpPr>
        <p:sp>
          <p:nvSpPr>
            <p:cNvPr id="12041" name="Google Shape;12041;p54"/>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4"/>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4"/>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4"/>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4"/>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4"/>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4"/>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4"/>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4"/>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0" name="Google Shape;12050;p54"/>
          <p:cNvGrpSpPr/>
          <p:nvPr/>
        </p:nvGrpSpPr>
        <p:grpSpPr>
          <a:xfrm>
            <a:off x="4859353" y="3172130"/>
            <a:ext cx="373481" cy="362267"/>
            <a:chOff x="4859353" y="3355130"/>
            <a:chExt cx="373481" cy="362267"/>
          </a:xfrm>
        </p:grpSpPr>
        <p:sp>
          <p:nvSpPr>
            <p:cNvPr id="12051" name="Google Shape;12051;p54"/>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4"/>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4"/>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4"/>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4"/>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4"/>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4"/>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4"/>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4"/>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4"/>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4"/>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4"/>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4"/>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4"/>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54"/>
          <p:cNvGrpSpPr/>
          <p:nvPr/>
        </p:nvGrpSpPr>
        <p:grpSpPr>
          <a:xfrm>
            <a:off x="6637678" y="1317982"/>
            <a:ext cx="378721" cy="362005"/>
            <a:chOff x="6637678" y="1500982"/>
            <a:chExt cx="378721" cy="362005"/>
          </a:xfrm>
        </p:grpSpPr>
        <p:sp>
          <p:nvSpPr>
            <p:cNvPr id="12066" name="Google Shape;12066;p54"/>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4"/>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4"/>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4"/>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4"/>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4"/>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4"/>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4"/>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4"/>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4"/>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4"/>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4"/>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4"/>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4"/>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4"/>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4"/>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2" name="Google Shape;12082;p54"/>
          <p:cNvGrpSpPr/>
          <p:nvPr/>
        </p:nvGrpSpPr>
        <p:grpSpPr>
          <a:xfrm>
            <a:off x="5827993" y="3172496"/>
            <a:ext cx="223041" cy="362163"/>
            <a:chOff x="5827993" y="3355496"/>
            <a:chExt cx="223041" cy="362163"/>
          </a:xfrm>
        </p:grpSpPr>
        <p:sp>
          <p:nvSpPr>
            <p:cNvPr id="12083" name="Google Shape;12083;p54"/>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4"/>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4"/>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4"/>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4"/>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4"/>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4"/>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4"/>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4"/>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4"/>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4"/>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4"/>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4"/>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4"/>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4"/>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54"/>
          <p:cNvGrpSpPr/>
          <p:nvPr/>
        </p:nvGrpSpPr>
        <p:grpSpPr>
          <a:xfrm>
            <a:off x="7528713" y="1317641"/>
            <a:ext cx="370520" cy="361586"/>
            <a:chOff x="7528713" y="1500641"/>
            <a:chExt cx="370520" cy="361586"/>
          </a:xfrm>
        </p:grpSpPr>
        <p:sp>
          <p:nvSpPr>
            <p:cNvPr id="12099" name="Google Shape;12099;p54"/>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4"/>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4"/>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4"/>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4"/>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4"/>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4"/>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54"/>
          <p:cNvGrpSpPr/>
          <p:nvPr/>
        </p:nvGrpSpPr>
        <p:grpSpPr>
          <a:xfrm>
            <a:off x="5317198" y="3172496"/>
            <a:ext cx="367429" cy="362163"/>
            <a:chOff x="5317198" y="3355496"/>
            <a:chExt cx="367429" cy="362163"/>
          </a:xfrm>
        </p:grpSpPr>
        <p:sp>
          <p:nvSpPr>
            <p:cNvPr id="12107" name="Google Shape;12107;p54"/>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4"/>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4"/>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4"/>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4"/>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4"/>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4"/>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4"/>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4"/>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4"/>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4"/>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4"/>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4"/>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4"/>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4"/>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4"/>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54"/>
          <p:cNvGrpSpPr/>
          <p:nvPr/>
        </p:nvGrpSpPr>
        <p:grpSpPr>
          <a:xfrm>
            <a:off x="5302971" y="1317563"/>
            <a:ext cx="383175" cy="362241"/>
            <a:chOff x="5302971" y="1500563"/>
            <a:chExt cx="383175" cy="362241"/>
          </a:xfrm>
        </p:grpSpPr>
        <p:sp>
          <p:nvSpPr>
            <p:cNvPr id="12124" name="Google Shape;12124;p54"/>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4"/>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54"/>
          <p:cNvGrpSpPr/>
          <p:nvPr/>
        </p:nvGrpSpPr>
        <p:grpSpPr>
          <a:xfrm>
            <a:off x="6202705" y="1342453"/>
            <a:ext cx="364180" cy="312461"/>
            <a:chOff x="6202705" y="1525453"/>
            <a:chExt cx="364180" cy="312461"/>
          </a:xfrm>
        </p:grpSpPr>
        <p:sp>
          <p:nvSpPr>
            <p:cNvPr id="12127" name="Google Shape;12127;p54"/>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4"/>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4"/>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4"/>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4"/>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4"/>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4"/>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54"/>
          <p:cNvGrpSpPr/>
          <p:nvPr/>
        </p:nvGrpSpPr>
        <p:grpSpPr>
          <a:xfrm>
            <a:off x="7087217" y="1320602"/>
            <a:ext cx="362398" cy="356163"/>
            <a:chOff x="7087217" y="1503602"/>
            <a:chExt cx="362398" cy="356163"/>
          </a:xfrm>
        </p:grpSpPr>
        <p:sp>
          <p:nvSpPr>
            <p:cNvPr id="12135" name="Google Shape;12135;p54"/>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4"/>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4"/>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4"/>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4"/>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4"/>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4"/>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4"/>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4"/>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4"/>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4"/>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4"/>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4"/>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4"/>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4"/>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4"/>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4"/>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4"/>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4"/>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4"/>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4"/>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6" name="Google Shape;12156;p54"/>
          <p:cNvGrpSpPr/>
          <p:nvPr/>
        </p:nvGrpSpPr>
        <p:grpSpPr>
          <a:xfrm>
            <a:off x="7968952" y="1317877"/>
            <a:ext cx="378747" cy="361455"/>
            <a:chOff x="7968952" y="1500877"/>
            <a:chExt cx="378747" cy="361455"/>
          </a:xfrm>
        </p:grpSpPr>
        <p:sp>
          <p:nvSpPr>
            <p:cNvPr id="12157" name="Google Shape;12157;p54"/>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4"/>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4"/>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4"/>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4"/>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4"/>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4"/>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4"/>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4"/>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4"/>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4"/>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4"/>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4"/>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4"/>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4"/>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54"/>
          <p:cNvGrpSpPr/>
          <p:nvPr/>
        </p:nvGrpSpPr>
        <p:grpSpPr>
          <a:xfrm>
            <a:off x="5761445" y="1358723"/>
            <a:ext cx="362163" cy="279737"/>
            <a:chOff x="5761445" y="1541723"/>
            <a:chExt cx="362163" cy="279737"/>
          </a:xfrm>
        </p:grpSpPr>
        <p:sp>
          <p:nvSpPr>
            <p:cNvPr id="12173" name="Google Shape;12173;p54"/>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4"/>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4"/>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4"/>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4"/>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4"/>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9" name="Google Shape;12179;p54"/>
          <p:cNvGrpSpPr/>
          <p:nvPr/>
        </p:nvGrpSpPr>
        <p:grpSpPr>
          <a:xfrm>
            <a:off x="6204958" y="3172575"/>
            <a:ext cx="358390" cy="362320"/>
            <a:chOff x="6204958" y="3355575"/>
            <a:chExt cx="358390" cy="362320"/>
          </a:xfrm>
        </p:grpSpPr>
        <p:sp>
          <p:nvSpPr>
            <p:cNvPr id="12180" name="Google Shape;12180;p54"/>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4"/>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4"/>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4"/>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4"/>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4"/>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4"/>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4"/>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4"/>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4"/>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4"/>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4"/>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4"/>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4"/>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4"/>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4"/>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6" name="Google Shape;12196;p54"/>
          <p:cNvGrpSpPr/>
          <p:nvPr/>
        </p:nvGrpSpPr>
        <p:grpSpPr>
          <a:xfrm>
            <a:off x="4939970" y="1316855"/>
            <a:ext cx="242979" cy="362660"/>
            <a:chOff x="4939970" y="1499855"/>
            <a:chExt cx="242979" cy="362660"/>
          </a:xfrm>
        </p:grpSpPr>
        <p:sp>
          <p:nvSpPr>
            <p:cNvPr id="12197" name="Google Shape;12197;p54"/>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4"/>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4"/>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4"/>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4"/>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4"/>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3" name="Google Shape;12203;p54"/>
          <p:cNvGrpSpPr/>
          <p:nvPr/>
        </p:nvGrpSpPr>
        <p:grpSpPr>
          <a:xfrm>
            <a:off x="8023448" y="3172496"/>
            <a:ext cx="284322" cy="362163"/>
            <a:chOff x="8023448" y="3355496"/>
            <a:chExt cx="284322" cy="362163"/>
          </a:xfrm>
        </p:grpSpPr>
        <p:sp>
          <p:nvSpPr>
            <p:cNvPr id="12204" name="Google Shape;12204;p54"/>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4"/>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4"/>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4"/>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4"/>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4"/>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4"/>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4"/>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4"/>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3" name="Google Shape;12213;p54"/>
          <p:cNvGrpSpPr/>
          <p:nvPr/>
        </p:nvGrpSpPr>
        <p:grpSpPr>
          <a:xfrm>
            <a:off x="6644201" y="3172496"/>
            <a:ext cx="366695" cy="361979"/>
            <a:chOff x="6644201" y="3355496"/>
            <a:chExt cx="366695" cy="361979"/>
          </a:xfrm>
        </p:grpSpPr>
        <p:sp>
          <p:nvSpPr>
            <p:cNvPr id="12214" name="Google Shape;12214;p54"/>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4"/>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4"/>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4"/>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4"/>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4"/>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4"/>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4"/>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4"/>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4"/>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4"/>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4"/>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4"/>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4"/>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4"/>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4"/>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4"/>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4"/>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4"/>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4"/>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4"/>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4"/>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6" name="Google Shape;12236;p54"/>
          <p:cNvGrpSpPr/>
          <p:nvPr/>
        </p:nvGrpSpPr>
        <p:grpSpPr>
          <a:xfrm>
            <a:off x="7955145" y="1836192"/>
            <a:ext cx="365176" cy="271013"/>
            <a:chOff x="7955145" y="2019192"/>
            <a:chExt cx="365176" cy="271013"/>
          </a:xfrm>
        </p:grpSpPr>
        <p:sp>
          <p:nvSpPr>
            <p:cNvPr id="12237" name="Google Shape;12237;p54"/>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4"/>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4"/>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4"/>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4"/>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4"/>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54"/>
          <p:cNvGrpSpPr/>
          <p:nvPr/>
        </p:nvGrpSpPr>
        <p:grpSpPr>
          <a:xfrm>
            <a:off x="7518155" y="1826471"/>
            <a:ext cx="361927" cy="290270"/>
            <a:chOff x="7518155" y="2009471"/>
            <a:chExt cx="361927" cy="290270"/>
          </a:xfrm>
        </p:grpSpPr>
        <p:sp>
          <p:nvSpPr>
            <p:cNvPr id="12244" name="Google Shape;12244;p54"/>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4"/>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4"/>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4"/>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4"/>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4"/>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4"/>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4"/>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4"/>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4"/>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4"/>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4"/>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4"/>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54"/>
          <p:cNvGrpSpPr/>
          <p:nvPr/>
        </p:nvGrpSpPr>
        <p:grpSpPr>
          <a:xfrm>
            <a:off x="7079672" y="1808053"/>
            <a:ext cx="362163" cy="327264"/>
            <a:chOff x="7079672" y="1991053"/>
            <a:chExt cx="362163" cy="327264"/>
          </a:xfrm>
        </p:grpSpPr>
        <p:sp>
          <p:nvSpPr>
            <p:cNvPr id="12258" name="Google Shape;12258;p54"/>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4"/>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4"/>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4"/>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4"/>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4"/>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4"/>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4"/>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4"/>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4"/>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4"/>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4"/>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4"/>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4"/>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4"/>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4"/>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54"/>
          <p:cNvGrpSpPr/>
          <p:nvPr/>
        </p:nvGrpSpPr>
        <p:grpSpPr>
          <a:xfrm>
            <a:off x="6641188" y="1852514"/>
            <a:ext cx="361901" cy="238132"/>
            <a:chOff x="6641188" y="2035514"/>
            <a:chExt cx="361901" cy="238132"/>
          </a:xfrm>
        </p:grpSpPr>
        <p:sp>
          <p:nvSpPr>
            <p:cNvPr id="12275" name="Google Shape;12275;p54"/>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4"/>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4"/>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4"/>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4"/>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4"/>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4"/>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4"/>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4"/>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4"/>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4"/>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4"/>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4"/>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4"/>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4"/>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4"/>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4"/>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4"/>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4"/>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54"/>
          <p:cNvGrpSpPr/>
          <p:nvPr/>
        </p:nvGrpSpPr>
        <p:grpSpPr>
          <a:xfrm>
            <a:off x="6202443" y="1803677"/>
            <a:ext cx="362425" cy="335884"/>
            <a:chOff x="6202443" y="1986677"/>
            <a:chExt cx="362425" cy="335884"/>
          </a:xfrm>
        </p:grpSpPr>
        <p:sp>
          <p:nvSpPr>
            <p:cNvPr id="12295" name="Google Shape;12295;p54"/>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4"/>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4"/>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4"/>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4"/>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4"/>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4"/>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4"/>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4"/>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4"/>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4"/>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4"/>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4"/>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4"/>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4"/>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4"/>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4"/>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4"/>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4"/>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4"/>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5" name="Google Shape;12315;p54"/>
          <p:cNvGrpSpPr/>
          <p:nvPr/>
        </p:nvGrpSpPr>
        <p:grpSpPr>
          <a:xfrm>
            <a:off x="5764222" y="1833598"/>
            <a:ext cx="374293" cy="276069"/>
            <a:chOff x="5764222" y="2016598"/>
            <a:chExt cx="374293" cy="276069"/>
          </a:xfrm>
        </p:grpSpPr>
        <p:sp>
          <p:nvSpPr>
            <p:cNvPr id="12316" name="Google Shape;12316;p54"/>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4"/>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4"/>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4"/>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4"/>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4"/>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4"/>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4"/>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4"/>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4"/>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4"/>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7" name="Google Shape;12327;p54"/>
          <p:cNvGrpSpPr/>
          <p:nvPr/>
        </p:nvGrpSpPr>
        <p:grpSpPr>
          <a:xfrm>
            <a:off x="5325477" y="1833441"/>
            <a:ext cx="361927" cy="276515"/>
            <a:chOff x="5325477" y="2016441"/>
            <a:chExt cx="361927" cy="276515"/>
          </a:xfrm>
        </p:grpSpPr>
        <p:sp>
          <p:nvSpPr>
            <p:cNvPr id="12328" name="Google Shape;12328;p54"/>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4"/>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4"/>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4"/>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4"/>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4"/>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4"/>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4"/>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4"/>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4"/>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4"/>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4"/>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4"/>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4"/>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4"/>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4"/>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4"/>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4"/>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4"/>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4"/>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54"/>
          <p:cNvGrpSpPr/>
          <p:nvPr/>
        </p:nvGrpSpPr>
        <p:grpSpPr>
          <a:xfrm>
            <a:off x="4870671" y="1834200"/>
            <a:ext cx="364180" cy="274812"/>
            <a:chOff x="4870671" y="2017200"/>
            <a:chExt cx="364180" cy="274812"/>
          </a:xfrm>
        </p:grpSpPr>
        <p:sp>
          <p:nvSpPr>
            <p:cNvPr id="12349" name="Google Shape;12349;p54"/>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4"/>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4"/>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4"/>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4"/>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4"/>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4"/>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4"/>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4"/>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4"/>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4"/>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4"/>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4"/>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2" name="Google Shape;12362;p54"/>
          <p:cNvGrpSpPr/>
          <p:nvPr/>
        </p:nvGrpSpPr>
        <p:grpSpPr>
          <a:xfrm>
            <a:off x="7144726" y="3172496"/>
            <a:ext cx="260690" cy="362032"/>
            <a:chOff x="7144726" y="3355496"/>
            <a:chExt cx="260690" cy="362032"/>
          </a:xfrm>
        </p:grpSpPr>
        <p:sp>
          <p:nvSpPr>
            <p:cNvPr id="12363" name="Google Shape;12363;p54"/>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4"/>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4"/>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4"/>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4"/>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4"/>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9" name="Google Shape;12369;p54"/>
          <p:cNvGrpSpPr/>
          <p:nvPr/>
        </p:nvGrpSpPr>
        <p:grpSpPr>
          <a:xfrm>
            <a:off x="6705719" y="4095051"/>
            <a:ext cx="261712" cy="361770"/>
            <a:chOff x="6705719" y="4278051"/>
            <a:chExt cx="261712" cy="361770"/>
          </a:xfrm>
        </p:grpSpPr>
        <p:sp>
          <p:nvSpPr>
            <p:cNvPr id="12370" name="Google Shape;12370;p54"/>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4"/>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4"/>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4"/>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4"/>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4"/>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4"/>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54"/>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4"/>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4"/>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4"/>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4"/>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4"/>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4"/>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4"/>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5" name="Google Shape;12385;p54"/>
          <p:cNvGrpSpPr/>
          <p:nvPr/>
        </p:nvGrpSpPr>
        <p:grpSpPr>
          <a:xfrm>
            <a:off x="5750650" y="2708652"/>
            <a:ext cx="320216" cy="361403"/>
            <a:chOff x="5750650" y="2891652"/>
            <a:chExt cx="320216" cy="361403"/>
          </a:xfrm>
        </p:grpSpPr>
        <p:sp>
          <p:nvSpPr>
            <p:cNvPr id="12386" name="Google Shape;12386;p54"/>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4"/>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4"/>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4"/>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54"/>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54"/>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4"/>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4"/>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4"/>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4"/>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4"/>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4"/>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4"/>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4"/>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4"/>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1" name="Google Shape;12401;p54"/>
          <p:cNvGrpSpPr/>
          <p:nvPr/>
        </p:nvGrpSpPr>
        <p:grpSpPr>
          <a:xfrm>
            <a:off x="6658009" y="2708390"/>
            <a:ext cx="315972" cy="361927"/>
            <a:chOff x="6658009" y="2891390"/>
            <a:chExt cx="315972" cy="361927"/>
          </a:xfrm>
        </p:grpSpPr>
        <p:sp>
          <p:nvSpPr>
            <p:cNvPr id="12402" name="Google Shape;12402;p54"/>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4"/>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4"/>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4"/>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4"/>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4"/>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4"/>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9" name="Google Shape;12409;p54"/>
          <p:cNvGrpSpPr/>
          <p:nvPr/>
        </p:nvGrpSpPr>
        <p:grpSpPr>
          <a:xfrm>
            <a:off x="6203465" y="2708206"/>
            <a:ext cx="320478" cy="362110"/>
            <a:chOff x="6203465" y="2891206"/>
            <a:chExt cx="320478" cy="362110"/>
          </a:xfrm>
        </p:grpSpPr>
        <p:sp>
          <p:nvSpPr>
            <p:cNvPr id="12410" name="Google Shape;12410;p54"/>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4"/>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4"/>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4"/>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4"/>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54"/>
          <p:cNvGrpSpPr/>
          <p:nvPr/>
        </p:nvGrpSpPr>
        <p:grpSpPr>
          <a:xfrm>
            <a:off x="7567280" y="2708259"/>
            <a:ext cx="307116" cy="362294"/>
            <a:chOff x="7567280" y="2891259"/>
            <a:chExt cx="307116" cy="362294"/>
          </a:xfrm>
        </p:grpSpPr>
        <p:sp>
          <p:nvSpPr>
            <p:cNvPr id="12416" name="Google Shape;12416;p54"/>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4"/>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4"/>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4"/>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4"/>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4"/>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4"/>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4"/>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4"/>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4"/>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4"/>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4"/>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54"/>
          <p:cNvGrpSpPr/>
          <p:nvPr/>
        </p:nvGrpSpPr>
        <p:grpSpPr>
          <a:xfrm>
            <a:off x="7112579" y="2708521"/>
            <a:ext cx="338556" cy="361534"/>
            <a:chOff x="7112579" y="2891521"/>
            <a:chExt cx="338556" cy="361534"/>
          </a:xfrm>
        </p:grpSpPr>
        <p:sp>
          <p:nvSpPr>
            <p:cNvPr id="12429" name="Google Shape;12429;p54"/>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4"/>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1" name="Google Shape;12431;p54"/>
          <p:cNvGrpSpPr/>
          <p:nvPr/>
        </p:nvGrpSpPr>
        <p:grpSpPr>
          <a:xfrm>
            <a:off x="7155259" y="3622036"/>
            <a:ext cx="207478" cy="361272"/>
            <a:chOff x="7155259" y="3805036"/>
            <a:chExt cx="207478" cy="361272"/>
          </a:xfrm>
        </p:grpSpPr>
        <p:sp>
          <p:nvSpPr>
            <p:cNvPr id="12432" name="Google Shape;12432;p54"/>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4"/>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4"/>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4"/>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4"/>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4"/>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4"/>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4"/>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4"/>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4"/>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4"/>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4"/>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4" name="Google Shape;12444;p54"/>
          <p:cNvGrpSpPr/>
          <p:nvPr/>
        </p:nvGrpSpPr>
        <p:grpSpPr>
          <a:xfrm>
            <a:off x="4915368" y="2708390"/>
            <a:ext cx="182850" cy="361927"/>
            <a:chOff x="4915368" y="2891390"/>
            <a:chExt cx="182850" cy="361927"/>
          </a:xfrm>
        </p:grpSpPr>
        <p:sp>
          <p:nvSpPr>
            <p:cNvPr id="12445" name="Google Shape;12445;p54"/>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4"/>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4"/>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4"/>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4"/>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4"/>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4"/>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4"/>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4"/>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4"/>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4"/>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54"/>
          <p:cNvGrpSpPr/>
          <p:nvPr/>
        </p:nvGrpSpPr>
        <p:grpSpPr>
          <a:xfrm>
            <a:off x="8028714" y="2708652"/>
            <a:ext cx="289589" cy="361403"/>
            <a:chOff x="8028714" y="2891652"/>
            <a:chExt cx="289589" cy="361403"/>
          </a:xfrm>
        </p:grpSpPr>
        <p:sp>
          <p:nvSpPr>
            <p:cNvPr id="12457" name="Google Shape;12457;p54"/>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4"/>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54"/>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54"/>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4"/>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4"/>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4"/>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4"/>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4"/>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4"/>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4"/>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4"/>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4"/>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4"/>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4"/>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4"/>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4"/>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4"/>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4"/>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4"/>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7" name="Google Shape;12477;p54"/>
          <p:cNvGrpSpPr/>
          <p:nvPr/>
        </p:nvGrpSpPr>
        <p:grpSpPr>
          <a:xfrm>
            <a:off x="7551822" y="3621774"/>
            <a:ext cx="293335" cy="361927"/>
            <a:chOff x="7551822" y="3804774"/>
            <a:chExt cx="293335" cy="361927"/>
          </a:xfrm>
        </p:grpSpPr>
        <p:sp>
          <p:nvSpPr>
            <p:cNvPr id="12478" name="Google Shape;12478;p54"/>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4"/>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4"/>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4"/>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4"/>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4"/>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4"/>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4"/>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4"/>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4"/>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4"/>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9" name="Google Shape;12489;p54"/>
          <p:cNvGrpSpPr/>
          <p:nvPr/>
        </p:nvGrpSpPr>
        <p:grpSpPr>
          <a:xfrm>
            <a:off x="6263725" y="4094658"/>
            <a:ext cx="210491" cy="362163"/>
            <a:chOff x="6263725" y="4277658"/>
            <a:chExt cx="210491" cy="362163"/>
          </a:xfrm>
        </p:grpSpPr>
        <p:sp>
          <p:nvSpPr>
            <p:cNvPr id="12490" name="Google Shape;12490;p54"/>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54"/>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54"/>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4"/>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4"/>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4"/>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4"/>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4"/>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4"/>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4"/>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4"/>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4"/>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4"/>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4"/>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4"/>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54"/>
          <p:cNvGrpSpPr/>
          <p:nvPr/>
        </p:nvGrpSpPr>
        <p:grpSpPr>
          <a:xfrm>
            <a:off x="7987790" y="3621695"/>
            <a:ext cx="336303" cy="362005"/>
            <a:chOff x="7987790" y="3804695"/>
            <a:chExt cx="336303" cy="362005"/>
          </a:xfrm>
        </p:grpSpPr>
        <p:sp>
          <p:nvSpPr>
            <p:cNvPr id="12506" name="Google Shape;12506;p54"/>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4"/>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4"/>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4"/>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4"/>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4"/>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4"/>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4"/>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4"/>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4"/>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6" name="Google Shape;12516;p54"/>
          <p:cNvGrpSpPr/>
          <p:nvPr/>
        </p:nvGrpSpPr>
        <p:grpSpPr>
          <a:xfrm>
            <a:off x="5273444" y="2708285"/>
            <a:ext cx="371123" cy="362267"/>
            <a:chOff x="5273444" y="2891285"/>
            <a:chExt cx="371123" cy="362267"/>
          </a:xfrm>
        </p:grpSpPr>
        <p:sp>
          <p:nvSpPr>
            <p:cNvPr id="12517" name="Google Shape;12517;p54"/>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54"/>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4"/>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4"/>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4"/>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4"/>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4"/>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4"/>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4"/>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4"/>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4"/>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4"/>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4"/>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4"/>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54"/>
          <p:cNvGrpSpPr/>
          <p:nvPr/>
        </p:nvGrpSpPr>
        <p:grpSpPr>
          <a:xfrm>
            <a:off x="7630397" y="3175399"/>
            <a:ext cx="214759" cy="357030"/>
            <a:chOff x="2235125" y="238075"/>
            <a:chExt cx="3144350" cy="5227375"/>
          </a:xfrm>
        </p:grpSpPr>
        <p:sp>
          <p:nvSpPr>
            <p:cNvPr id="12532" name="Google Shape;12532;p54"/>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4"/>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4"/>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4"/>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54"/>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54"/>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4"/>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4"/>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4"/>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1" name="Google Shape;12541;p54"/>
          <p:cNvGrpSpPr/>
          <p:nvPr/>
        </p:nvGrpSpPr>
        <p:grpSpPr>
          <a:xfrm>
            <a:off x="2810729" y="4084107"/>
            <a:ext cx="342496" cy="351944"/>
            <a:chOff x="2810729" y="4267107"/>
            <a:chExt cx="342496" cy="351944"/>
          </a:xfrm>
        </p:grpSpPr>
        <p:sp>
          <p:nvSpPr>
            <p:cNvPr id="12542" name="Google Shape;12542;p54"/>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4"/>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4"/>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4"/>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4"/>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4"/>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4"/>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4"/>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4"/>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4"/>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4"/>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4"/>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4"/>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54"/>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4"/>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4"/>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4"/>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4"/>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4"/>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4"/>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4"/>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4"/>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4"/>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4"/>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4"/>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4"/>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4"/>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54"/>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54"/>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4"/>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54"/>
          <p:cNvGrpSpPr/>
          <p:nvPr/>
        </p:nvGrpSpPr>
        <p:grpSpPr>
          <a:xfrm>
            <a:off x="1779168" y="3622625"/>
            <a:ext cx="282381" cy="343454"/>
            <a:chOff x="1779168" y="3805625"/>
            <a:chExt cx="282381" cy="343454"/>
          </a:xfrm>
        </p:grpSpPr>
        <p:sp>
          <p:nvSpPr>
            <p:cNvPr id="12573" name="Google Shape;12573;p54"/>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4"/>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4"/>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4"/>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4"/>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4"/>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4"/>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4"/>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4"/>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4"/>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4"/>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4"/>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4"/>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4"/>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4"/>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4"/>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4"/>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4"/>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4"/>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4"/>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4"/>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4"/>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4"/>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4"/>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4"/>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4"/>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4"/>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4"/>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54"/>
          <p:cNvGrpSpPr/>
          <p:nvPr/>
        </p:nvGrpSpPr>
        <p:grpSpPr>
          <a:xfrm>
            <a:off x="2593522" y="2224029"/>
            <a:ext cx="391606" cy="364535"/>
            <a:chOff x="2593522" y="2407029"/>
            <a:chExt cx="391606" cy="364535"/>
          </a:xfrm>
        </p:grpSpPr>
        <p:sp>
          <p:nvSpPr>
            <p:cNvPr id="12602" name="Google Shape;12602;p54"/>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4"/>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4"/>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4"/>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4"/>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4"/>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4"/>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4"/>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4"/>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4"/>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4"/>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4"/>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4"/>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4"/>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4"/>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4"/>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4"/>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4"/>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4"/>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4"/>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54"/>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4"/>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4"/>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4"/>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4"/>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4"/>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4"/>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54"/>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4"/>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4"/>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4"/>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4"/>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4"/>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4"/>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4"/>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4"/>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4"/>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4"/>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4"/>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54"/>
          <p:cNvGrpSpPr/>
          <p:nvPr/>
        </p:nvGrpSpPr>
        <p:grpSpPr>
          <a:xfrm>
            <a:off x="3955047" y="2249242"/>
            <a:ext cx="322912" cy="334396"/>
            <a:chOff x="3955047" y="2432242"/>
            <a:chExt cx="322912" cy="334396"/>
          </a:xfrm>
        </p:grpSpPr>
        <p:sp>
          <p:nvSpPr>
            <p:cNvPr id="12642" name="Google Shape;12642;p54"/>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4"/>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4"/>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5" name="Google Shape;12645;p54"/>
          <p:cNvGrpSpPr/>
          <p:nvPr/>
        </p:nvGrpSpPr>
        <p:grpSpPr>
          <a:xfrm>
            <a:off x="1802465" y="1779854"/>
            <a:ext cx="265373" cy="351944"/>
            <a:chOff x="1802465" y="1962854"/>
            <a:chExt cx="265373" cy="351944"/>
          </a:xfrm>
        </p:grpSpPr>
        <p:sp>
          <p:nvSpPr>
            <p:cNvPr id="12646" name="Google Shape;12646;p54"/>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4"/>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4"/>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4"/>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54"/>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54"/>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4"/>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3" name="Google Shape;12653;p54"/>
          <p:cNvGrpSpPr/>
          <p:nvPr/>
        </p:nvGrpSpPr>
        <p:grpSpPr>
          <a:xfrm>
            <a:off x="3512070" y="1773222"/>
            <a:ext cx="373983" cy="363622"/>
            <a:chOff x="3512070" y="1956222"/>
            <a:chExt cx="373983" cy="363622"/>
          </a:xfrm>
        </p:grpSpPr>
        <p:sp>
          <p:nvSpPr>
            <p:cNvPr id="12654" name="Google Shape;12654;p54"/>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4"/>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4"/>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4"/>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54"/>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4"/>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4"/>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4"/>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4"/>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4"/>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4"/>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4"/>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4"/>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4"/>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4"/>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4"/>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4"/>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1" name="Google Shape;12671;p54"/>
          <p:cNvGrpSpPr/>
          <p:nvPr/>
        </p:nvGrpSpPr>
        <p:grpSpPr>
          <a:xfrm>
            <a:off x="842683" y="2211751"/>
            <a:ext cx="345640" cy="356660"/>
            <a:chOff x="842683" y="2394751"/>
            <a:chExt cx="345640" cy="356660"/>
          </a:xfrm>
        </p:grpSpPr>
        <p:sp>
          <p:nvSpPr>
            <p:cNvPr id="12672" name="Google Shape;12672;p54"/>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4"/>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4"/>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54"/>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54"/>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4"/>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4"/>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4"/>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4"/>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4"/>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4"/>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4"/>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4"/>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4"/>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4"/>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4"/>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8" name="Google Shape;12688;p54"/>
          <p:cNvGrpSpPr/>
          <p:nvPr/>
        </p:nvGrpSpPr>
        <p:grpSpPr>
          <a:xfrm>
            <a:off x="1290615" y="2216467"/>
            <a:ext cx="336836" cy="342511"/>
            <a:chOff x="1290615" y="2399467"/>
            <a:chExt cx="336836" cy="342511"/>
          </a:xfrm>
        </p:grpSpPr>
        <p:sp>
          <p:nvSpPr>
            <p:cNvPr id="12689" name="Google Shape;12689;p54"/>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4"/>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4"/>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4"/>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4"/>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4"/>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4"/>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4"/>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4"/>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4"/>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4"/>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4"/>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4"/>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4"/>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4"/>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4"/>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4"/>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4"/>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4"/>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54"/>
          <p:cNvGrpSpPr/>
          <p:nvPr/>
        </p:nvGrpSpPr>
        <p:grpSpPr>
          <a:xfrm>
            <a:off x="1748310" y="2225601"/>
            <a:ext cx="308508" cy="333378"/>
            <a:chOff x="1748310" y="2408601"/>
            <a:chExt cx="308508" cy="333378"/>
          </a:xfrm>
        </p:grpSpPr>
        <p:sp>
          <p:nvSpPr>
            <p:cNvPr id="12709" name="Google Shape;12709;p54"/>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4"/>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4"/>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4"/>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4"/>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4"/>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4"/>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4"/>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54"/>
          <p:cNvGrpSpPr/>
          <p:nvPr/>
        </p:nvGrpSpPr>
        <p:grpSpPr>
          <a:xfrm>
            <a:off x="3044614" y="2235033"/>
            <a:ext cx="376184" cy="315141"/>
            <a:chOff x="3044614" y="2418033"/>
            <a:chExt cx="376184" cy="315141"/>
          </a:xfrm>
        </p:grpSpPr>
        <p:sp>
          <p:nvSpPr>
            <p:cNvPr id="12718" name="Google Shape;12718;p54"/>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4"/>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4"/>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4"/>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4"/>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4"/>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4"/>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4"/>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4"/>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7" name="Google Shape;12727;p54"/>
          <p:cNvGrpSpPr/>
          <p:nvPr/>
        </p:nvGrpSpPr>
        <p:grpSpPr>
          <a:xfrm>
            <a:off x="3943638" y="3632072"/>
            <a:ext cx="357933" cy="342676"/>
            <a:chOff x="3943638" y="3815072"/>
            <a:chExt cx="357933" cy="342676"/>
          </a:xfrm>
        </p:grpSpPr>
        <p:sp>
          <p:nvSpPr>
            <p:cNvPr id="12728" name="Google Shape;12728;p54"/>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4"/>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4"/>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4"/>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4"/>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4"/>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4"/>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4"/>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4"/>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7" name="Google Shape;12737;p54"/>
          <p:cNvGrpSpPr/>
          <p:nvPr/>
        </p:nvGrpSpPr>
        <p:grpSpPr>
          <a:xfrm>
            <a:off x="3508282" y="3627341"/>
            <a:ext cx="351644" cy="351959"/>
            <a:chOff x="3508282" y="3810341"/>
            <a:chExt cx="351644" cy="351959"/>
          </a:xfrm>
        </p:grpSpPr>
        <p:sp>
          <p:nvSpPr>
            <p:cNvPr id="12738" name="Google Shape;12738;p54"/>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4"/>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4"/>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4"/>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4"/>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4"/>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4"/>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4"/>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4"/>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4"/>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4"/>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4"/>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4"/>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1" name="Google Shape;12751;p54"/>
          <p:cNvGrpSpPr/>
          <p:nvPr/>
        </p:nvGrpSpPr>
        <p:grpSpPr>
          <a:xfrm>
            <a:off x="2224585" y="1779854"/>
            <a:ext cx="303163" cy="351809"/>
            <a:chOff x="2224585" y="1962854"/>
            <a:chExt cx="303163" cy="351809"/>
          </a:xfrm>
        </p:grpSpPr>
        <p:sp>
          <p:nvSpPr>
            <p:cNvPr id="12752" name="Google Shape;12752;p54"/>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4"/>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4"/>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4"/>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4"/>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4"/>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4"/>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4"/>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0" name="Google Shape;12760;p54"/>
          <p:cNvGrpSpPr/>
          <p:nvPr/>
        </p:nvGrpSpPr>
        <p:grpSpPr>
          <a:xfrm>
            <a:off x="2622794" y="1807868"/>
            <a:ext cx="389090" cy="296231"/>
            <a:chOff x="2622794" y="1990868"/>
            <a:chExt cx="389090" cy="296231"/>
          </a:xfrm>
        </p:grpSpPr>
        <p:sp>
          <p:nvSpPr>
            <p:cNvPr id="12761" name="Google Shape;12761;p54"/>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4"/>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4"/>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4"/>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4"/>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4"/>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4"/>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54"/>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54"/>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0" name="Google Shape;12770;p54"/>
          <p:cNvGrpSpPr/>
          <p:nvPr/>
        </p:nvGrpSpPr>
        <p:grpSpPr>
          <a:xfrm>
            <a:off x="3977326" y="1769149"/>
            <a:ext cx="327074" cy="375241"/>
            <a:chOff x="3977326" y="1952149"/>
            <a:chExt cx="327074" cy="375241"/>
          </a:xfrm>
        </p:grpSpPr>
        <p:sp>
          <p:nvSpPr>
            <p:cNvPr id="12771" name="Google Shape;12771;p54"/>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4"/>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4"/>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4"/>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4"/>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54"/>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4"/>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4"/>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4"/>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4"/>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4"/>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4"/>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4"/>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4"/>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4"/>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4"/>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4"/>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8" name="Google Shape;12788;p54"/>
          <p:cNvGrpSpPr/>
          <p:nvPr/>
        </p:nvGrpSpPr>
        <p:grpSpPr>
          <a:xfrm>
            <a:off x="1341612" y="3157055"/>
            <a:ext cx="259399" cy="370524"/>
            <a:chOff x="1341612" y="3340055"/>
            <a:chExt cx="259399" cy="370524"/>
          </a:xfrm>
        </p:grpSpPr>
        <p:sp>
          <p:nvSpPr>
            <p:cNvPr id="12789" name="Google Shape;12789;p54"/>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4"/>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4"/>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4"/>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54"/>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4"/>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4"/>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4"/>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4"/>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4"/>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4"/>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4"/>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4"/>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4"/>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4"/>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4"/>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4"/>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4"/>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54"/>
          <p:cNvGrpSpPr/>
          <p:nvPr/>
        </p:nvGrpSpPr>
        <p:grpSpPr>
          <a:xfrm>
            <a:off x="2179892" y="3661972"/>
            <a:ext cx="351629" cy="282381"/>
            <a:chOff x="2179892" y="3844972"/>
            <a:chExt cx="351629" cy="282381"/>
          </a:xfrm>
        </p:grpSpPr>
        <p:sp>
          <p:nvSpPr>
            <p:cNvPr id="12808" name="Google Shape;12808;p54"/>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4"/>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4"/>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4"/>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4"/>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4"/>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4"/>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4"/>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54"/>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54"/>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4"/>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4"/>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4"/>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4"/>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4"/>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4"/>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54"/>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54"/>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4"/>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4"/>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8" name="Google Shape;12828;p54"/>
          <p:cNvGrpSpPr/>
          <p:nvPr/>
        </p:nvGrpSpPr>
        <p:grpSpPr>
          <a:xfrm>
            <a:off x="3131170" y="3633884"/>
            <a:ext cx="220051" cy="338169"/>
            <a:chOff x="3131170" y="3816884"/>
            <a:chExt cx="220051" cy="338169"/>
          </a:xfrm>
        </p:grpSpPr>
        <p:sp>
          <p:nvSpPr>
            <p:cNvPr id="12829" name="Google Shape;12829;p54"/>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4"/>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4"/>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4"/>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4"/>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4"/>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4"/>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4"/>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4"/>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8" name="Google Shape;12838;p54"/>
          <p:cNvGrpSpPr/>
          <p:nvPr/>
        </p:nvGrpSpPr>
        <p:grpSpPr>
          <a:xfrm>
            <a:off x="903502" y="3176564"/>
            <a:ext cx="247990" cy="333393"/>
            <a:chOff x="903502" y="3359564"/>
            <a:chExt cx="247990" cy="333393"/>
          </a:xfrm>
        </p:grpSpPr>
        <p:sp>
          <p:nvSpPr>
            <p:cNvPr id="12839" name="Google Shape;12839;p54"/>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54"/>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54"/>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4"/>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4"/>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4"/>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4"/>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4"/>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4"/>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4"/>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4"/>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4"/>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4"/>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4"/>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54"/>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54"/>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4"/>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4"/>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4"/>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4"/>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4"/>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4"/>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1" name="Google Shape;12861;p54"/>
          <p:cNvGrpSpPr/>
          <p:nvPr/>
        </p:nvGrpSpPr>
        <p:grpSpPr>
          <a:xfrm>
            <a:off x="2616191" y="2707461"/>
            <a:ext cx="365793" cy="361152"/>
            <a:chOff x="2616191" y="2890461"/>
            <a:chExt cx="365793" cy="361152"/>
          </a:xfrm>
        </p:grpSpPr>
        <p:sp>
          <p:nvSpPr>
            <p:cNvPr id="12862" name="Google Shape;12862;p54"/>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4"/>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4"/>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54"/>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54"/>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4"/>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4"/>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4"/>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4"/>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4"/>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4"/>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3" name="Google Shape;12873;p54"/>
          <p:cNvGrpSpPr/>
          <p:nvPr/>
        </p:nvGrpSpPr>
        <p:grpSpPr>
          <a:xfrm>
            <a:off x="3049959" y="1762861"/>
            <a:ext cx="402940" cy="388536"/>
            <a:chOff x="3049959" y="1945861"/>
            <a:chExt cx="402940" cy="388536"/>
          </a:xfrm>
        </p:grpSpPr>
        <p:sp>
          <p:nvSpPr>
            <p:cNvPr id="12874" name="Google Shape;12874;p54"/>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4"/>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4"/>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4"/>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4"/>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4"/>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0" name="Google Shape;12880;p54"/>
          <p:cNvGrpSpPr/>
          <p:nvPr/>
        </p:nvGrpSpPr>
        <p:grpSpPr>
          <a:xfrm>
            <a:off x="2483025" y="4085679"/>
            <a:ext cx="202428" cy="349114"/>
            <a:chOff x="2483025" y="4268679"/>
            <a:chExt cx="202428" cy="349114"/>
          </a:xfrm>
        </p:grpSpPr>
        <p:sp>
          <p:nvSpPr>
            <p:cNvPr id="12881" name="Google Shape;12881;p54"/>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4"/>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4"/>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4"/>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54"/>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54"/>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54"/>
          <p:cNvGrpSpPr/>
          <p:nvPr/>
        </p:nvGrpSpPr>
        <p:grpSpPr>
          <a:xfrm>
            <a:off x="862507" y="2702984"/>
            <a:ext cx="329590" cy="365000"/>
            <a:chOff x="862507" y="2885984"/>
            <a:chExt cx="329590" cy="365000"/>
          </a:xfrm>
        </p:grpSpPr>
        <p:sp>
          <p:nvSpPr>
            <p:cNvPr id="12888" name="Google Shape;12888;p54"/>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4"/>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4"/>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4"/>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4"/>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4"/>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4"/>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5" name="Google Shape;12895;p54"/>
          <p:cNvGrpSpPr/>
          <p:nvPr/>
        </p:nvGrpSpPr>
        <p:grpSpPr>
          <a:xfrm>
            <a:off x="3082075" y="2688805"/>
            <a:ext cx="318884" cy="379807"/>
            <a:chOff x="3082075" y="2871805"/>
            <a:chExt cx="318884" cy="379807"/>
          </a:xfrm>
        </p:grpSpPr>
        <p:sp>
          <p:nvSpPr>
            <p:cNvPr id="12896" name="Google Shape;12896;p54"/>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4"/>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4"/>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4"/>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4"/>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4"/>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4"/>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4"/>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4"/>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4"/>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4"/>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4"/>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4"/>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4"/>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4"/>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4"/>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4"/>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4"/>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54"/>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54"/>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6" name="Google Shape;12916;p54"/>
          <p:cNvGrpSpPr/>
          <p:nvPr/>
        </p:nvGrpSpPr>
        <p:grpSpPr>
          <a:xfrm>
            <a:off x="2594780" y="1333494"/>
            <a:ext cx="410187" cy="324244"/>
            <a:chOff x="2594780" y="1516494"/>
            <a:chExt cx="410187" cy="324244"/>
          </a:xfrm>
        </p:grpSpPr>
        <p:sp>
          <p:nvSpPr>
            <p:cNvPr id="12917" name="Google Shape;12917;p54"/>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4"/>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4"/>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4"/>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4"/>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54"/>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4"/>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4"/>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54"/>
          <p:cNvGrpSpPr/>
          <p:nvPr/>
        </p:nvGrpSpPr>
        <p:grpSpPr>
          <a:xfrm>
            <a:off x="1742965" y="1319959"/>
            <a:ext cx="333692" cy="333363"/>
            <a:chOff x="1742965" y="1502959"/>
            <a:chExt cx="333692" cy="333363"/>
          </a:xfrm>
        </p:grpSpPr>
        <p:sp>
          <p:nvSpPr>
            <p:cNvPr id="12926" name="Google Shape;12926;p54"/>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4"/>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4"/>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4"/>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0" name="Google Shape;12930;p54"/>
          <p:cNvGrpSpPr/>
          <p:nvPr/>
        </p:nvGrpSpPr>
        <p:grpSpPr>
          <a:xfrm>
            <a:off x="3051531" y="1333809"/>
            <a:ext cx="390034" cy="296545"/>
            <a:chOff x="3051531" y="1516809"/>
            <a:chExt cx="390034" cy="296545"/>
          </a:xfrm>
        </p:grpSpPr>
        <p:sp>
          <p:nvSpPr>
            <p:cNvPr id="12931" name="Google Shape;12931;p54"/>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4"/>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4"/>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4"/>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54"/>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54"/>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4"/>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4"/>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4"/>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4"/>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4"/>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4"/>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4"/>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4"/>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4"/>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54"/>
          <p:cNvGrpSpPr/>
          <p:nvPr/>
        </p:nvGrpSpPr>
        <p:grpSpPr>
          <a:xfrm>
            <a:off x="3514900" y="1306020"/>
            <a:ext cx="354145" cy="351869"/>
            <a:chOff x="3514900" y="1489020"/>
            <a:chExt cx="354145" cy="351869"/>
          </a:xfrm>
        </p:grpSpPr>
        <p:sp>
          <p:nvSpPr>
            <p:cNvPr id="12947" name="Google Shape;12947;p54"/>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4"/>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4"/>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4"/>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4"/>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54"/>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54"/>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4"/>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4"/>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4"/>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4"/>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4"/>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4"/>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4"/>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4"/>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4"/>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54"/>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54"/>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4"/>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4"/>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4"/>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4"/>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9" name="Google Shape;12969;p54"/>
          <p:cNvGrpSpPr/>
          <p:nvPr/>
        </p:nvGrpSpPr>
        <p:grpSpPr>
          <a:xfrm>
            <a:off x="3066324" y="3167446"/>
            <a:ext cx="346598" cy="333183"/>
            <a:chOff x="3066324" y="3350446"/>
            <a:chExt cx="346598" cy="333183"/>
          </a:xfrm>
        </p:grpSpPr>
        <p:sp>
          <p:nvSpPr>
            <p:cNvPr id="12970" name="Google Shape;12970;p54"/>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4"/>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4"/>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4"/>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4"/>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4"/>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4"/>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54"/>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54"/>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4"/>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54"/>
          <p:cNvGrpSpPr/>
          <p:nvPr/>
        </p:nvGrpSpPr>
        <p:grpSpPr>
          <a:xfrm>
            <a:off x="1282755" y="1769089"/>
            <a:ext cx="363278" cy="363338"/>
            <a:chOff x="1282755" y="1952089"/>
            <a:chExt cx="363278" cy="363338"/>
          </a:xfrm>
        </p:grpSpPr>
        <p:sp>
          <p:nvSpPr>
            <p:cNvPr id="12981" name="Google Shape;12981;p54"/>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4"/>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4"/>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4"/>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4"/>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4"/>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4"/>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8" name="Google Shape;12988;p54"/>
          <p:cNvGrpSpPr/>
          <p:nvPr/>
        </p:nvGrpSpPr>
        <p:grpSpPr>
          <a:xfrm>
            <a:off x="3510094" y="2726281"/>
            <a:ext cx="355133" cy="343574"/>
            <a:chOff x="3510094" y="2909281"/>
            <a:chExt cx="355133" cy="343574"/>
          </a:xfrm>
        </p:grpSpPr>
        <p:sp>
          <p:nvSpPr>
            <p:cNvPr id="12989" name="Google Shape;12989;p54"/>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4"/>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4"/>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4"/>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4"/>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4"/>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4"/>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4"/>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54"/>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54"/>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4"/>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4"/>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4"/>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2" name="Google Shape;13002;p54"/>
          <p:cNvSpPr/>
          <p:nvPr/>
        </p:nvSpPr>
        <p:spPr>
          <a:xfrm>
            <a:off x="2513884" y="1629081"/>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3" name="Google Shape;13003;p54"/>
          <p:cNvGrpSpPr/>
          <p:nvPr/>
        </p:nvGrpSpPr>
        <p:grpSpPr>
          <a:xfrm>
            <a:off x="2163842" y="1323972"/>
            <a:ext cx="382787" cy="331566"/>
            <a:chOff x="2163842" y="1506972"/>
            <a:chExt cx="382787" cy="331566"/>
          </a:xfrm>
        </p:grpSpPr>
        <p:sp>
          <p:nvSpPr>
            <p:cNvPr id="13004" name="Google Shape;13004;p54"/>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4"/>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4"/>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4"/>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4"/>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4"/>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4"/>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4"/>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2" name="Google Shape;13012;p54"/>
          <p:cNvGrpSpPr/>
          <p:nvPr/>
        </p:nvGrpSpPr>
        <p:grpSpPr>
          <a:xfrm>
            <a:off x="1738877" y="3166652"/>
            <a:ext cx="357918" cy="350536"/>
            <a:chOff x="1738877" y="3349652"/>
            <a:chExt cx="357918" cy="350536"/>
          </a:xfrm>
        </p:grpSpPr>
        <p:sp>
          <p:nvSpPr>
            <p:cNvPr id="13013" name="Google Shape;13013;p54"/>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4"/>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4"/>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4"/>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4"/>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4"/>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4"/>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4"/>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4"/>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4"/>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4"/>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4"/>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4"/>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54"/>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54"/>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4"/>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4"/>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4"/>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1" name="Google Shape;13031;p54"/>
          <p:cNvGrpSpPr/>
          <p:nvPr/>
        </p:nvGrpSpPr>
        <p:grpSpPr>
          <a:xfrm>
            <a:off x="1971819" y="4093854"/>
            <a:ext cx="383281" cy="333947"/>
            <a:chOff x="1971819" y="4276854"/>
            <a:chExt cx="383281" cy="333947"/>
          </a:xfrm>
        </p:grpSpPr>
        <p:sp>
          <p:nvSpPr>
            <p:cNvPr id="13032" name="Google Shape;13032;p54"/>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4"/>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54"/>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54"/>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4"/>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4"/>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4"/>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4"/>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4"/>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4"/>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2" name="Google Shape;13042;p54"/>
          <p:cNvGrpSpPr/>
          <p:nvPr/>
        </p:nvGrpSpPr>
        <p:grpSpPr>
          <a:xfrm>
            <a:off x="1825119" y="2702819"/>
            <a:ext cx="175987" cy="361391"/>
            <a:chOff x="1825119" y="2885819"/>
            <a:chExt cx="175987" cy="361391"/>
          </a:xfrm>
        </p:grpSpPr>
        <p:sp>
          <p:nvSpPr>
            <p:cNvPr id="13043" name="Google Shape;13043;p54"/>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4"/>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4"/>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4"/>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4"/>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54"/>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54"/>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4"/>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4"/>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4"/>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3" name="Google Shape;13053;p54"/>
          <p:cNvGrpSpPr/>
          <p:nvPr/>
        </p:nvGrpSpPr>
        <p:grpSpPr>
          <a:xfrm>
            <a:off x="3504824" y="3222844"/>
            <a:ext cx="369896" cy="226339"/>
            <a:chOff x="3504824" y="3405844"/>
            <a:chExt cx="369896" cy="226339"/>
          </a:xfrm>
        </p:grpSpPr>
        <p:sp>
          <p:nvSpPr>
            <p:cNvPr id="13054" name="Google Shape;13054;p54"/>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4"/>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4"/>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4"/>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4"/>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4"/>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4"/>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4"/>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54"/>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4"/>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4"/>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4"/>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4"/>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4"/>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4"/>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4"/>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0" name="Google Shape;13070;p54"/>
          <p:cNvGrpSpPr/>
          <p:nvPr/>
        </p:nvGrpSpPr>
        <p:grpSpPr>
          <a:xfrm>
            <a:off x="1295661" y="3636594"/>
            <a:ext cx="345640" cy="342900"/>
            <a:chOff x="1295661" y="3819594"/>
            <a:chExt cx="345640" cy="342900"/>
          </a:xfrm>
        </p:grpSpPr>
        <p:sp>
          <p:nvSpPr>
            <p:cNvPr id="13071" name="Google Shape;13071;p54"/>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4"/>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4"/>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4"/>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4"/>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4"/>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4"/>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4"/>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4"/>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54"/>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54"/>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4"/>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4"/>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4"/>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4"/>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4"/>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4"/>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8" name="Google Shape;13088;p54"/>
          <p:cNvGrpSpPr/>
          <p:nvPr/>
        </p:nvGrpSpPr>
        <p:grpSpPr>
          <a:xfrm>
            <a:off x="3486572" y="2250470"/>
            <a:ext cx="379328" cy="281738"/>
            <a:chOff x="3486572" y="2433470"/>
            <a:chExt cx="379328" cy="281738"/>
          </a:xfrm>
        </p:grpSpPr>
        <p:sp>
          <p:nvSpPr>
            <p:cNvPr id="13089" name="Google Shape;13089;p54"/>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4"/>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4"/>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54"/>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54"/>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4"/>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4"/>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96" name="Google Shape;13096;p54"/>
          <p:cNvSpPr/>
          <p:nvPr/>
        </p:nvSpPr>
        <p:spPr>
          <a:xfrm>
            <a:off x="3751930" y="252653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7" name="Google Shape;13097;p54"/>
          <p:cNvGrpSpPr/>
          <p:nvPr/>
        </p:nvGrpSpPr>
        <p:grpSpPr>
          <a:xfrm>
            <a:off x="3997149" y="3146634"/>
            <a:ext cx="270733" cy="355762"/>
            <a:chOff x="3997149" y="3329634"/>
            <a:chExt cx="270733" cy="355762"/>
          </a:xfrm>
        </p:grpSpPr>
        <p:sp>
          <p:nvSpPr>
            <p:cNvPr id="13098" name="Google Shape;13098;p54"/>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4"/>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4"/>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4"/>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4"/>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4"/>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4"/>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4"/>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4"/>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4"/>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54"/>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54"/>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4"/>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4"/>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54"/>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54"/>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4"/>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4"/>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4"/>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4"/>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4"/>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9" name="Google Shape;13119;p54"/>
          <p:cNvGrpSpPr/>
          <p:nvPr/>
        </p:nvGrpSpPr>
        <p:grpSpPr>
          <a:xfrm>
            <a:off x="3954343" y="2716354"/>
            <a:ext cx="345655" cy="343529"/>
            <a:chOff x="3954343" y="2899354"/>
            <a:chExt cx="345655" cy="343529"/>
          </a:xfrm>
        </p:grpSpPr>
        <p:sp>
          <p:nvSpPr>
            <p:cNvPr id="13120" name="Google Shape;13120;p54"/>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4"/>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4"/>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4"/>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4"/>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4"/>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4"/>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4"/>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4"/>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4"/>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54"/>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4"/>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2" name="Google Shape;13132;p54"/>
          <p:cNvGrpSpPr/>
          <p:nvPr/>
        </p:nvGrpSpPr>
        <p:grpSpPr>
          <a:xfrm>
            <a:off x="2166043" y="3168344"/>
            <a:ext cx="369566" cy="349803"/>
            <a:chOff x="2166043" y="3351344"/>
            <a:chExt cx="369566" cy="349803"/>
          </a:xfrm>
        </p:grpSpPr>
        <p:sp>
          <p:nvSpPr>
            <p:cNvPr id="13133" name="Google Shape;13133;p54"/>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4"/>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4"/>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4"/>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54"/>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54"/>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4"/>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4"/>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4"/>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54"/>
          <p:cNvGrpSpPr/>
          <p:nvPr/>
        </p:nvGrpSpPr>
        <p:grpSpPr>
          <a:xfrm>
            <a:off x="2619649" y="3169332"/>
            <a:ext cx="365793" cy="329275"/>
            <a:chOff x="2619649" y="3352332"/>
            <a:chExt cx="365793" cy="329275"/>
          </a:xfrm>
        </p:grpSpPr>
        <p:sp>
          <p:nvSpPr>
            <p:cNvPr id="13143" name="Google Shape;13143;p54"/>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4"/>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4"/>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54"/>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4"/>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4"/>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4"/>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4"/>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4"/>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4"/>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54"/>
          <p:cNvGrpSpPr/>
          <p:nvPr/>
        </p:nvGrpSpPr>
        <p:grpSpPr>
          <a:xfrm>
            <a:off x="1296135" y="1332240"/>
            <a:ext cx="340624" cy="351944"/>
            <a:chOff x="1293760" y="1498228"/>
            <a:chExt cx="340624" cy="351944"/>
          </a:xfrm>
        </p:grpSpPr>
        <p:sp>
          <p:nvSpPr>
            <p:cNvPr id="13154" name="Google Shape;13154;p54"/>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4"/>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54"/>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54"/>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54"/>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54"/>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54"/>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4"/>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4"/>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4"/>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4"/>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4"/>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4"/>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54"/>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54"/>
          <p:cNvGrpSpPr/>
          <p:nvPr/>
        </p:nvGrpSpPr>
        <p:grpSpPr>
          <a:xfrm>
            <a:off x="849601" y="1769074"/>
            <a:ext cx="406713" cy="383745"/>
            <a:chOff x="849601" y="1952074"/>
            <a:chExt cx="406713" cy="383745"/>
          </a:xfrm>
        </p:grpSpPr>
        <p:sp>
          <p:nvSpPr>
            <p:cNvPr id="13169" name="Google Shape;13169;p54"/>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4"/>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4"/>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4"/>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4"/>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4"/>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4"/>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6" name="Google Shape;13176;p54"/>
          <p:cNvGrpSpPr/>
          <p:nvPr/>
        </p:nvGrpSpPr>
        <p:grpSpPr>
          <a:xfrm>
            <a:off x="2253871" y="2710365"/>
            <a:ext cx="203985" cy="355417"/>
            <a:chOff x="2253871" y="2893365"/>
            <a:chExt cx="203985" cy="355417"/>
          </a:xfrm>
        </p:grpSpPr>
        <p:sp>
          <p:nvSpPr>
            <p:cNvPr id="13177" name="Google Shape;13177;p54"/>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4"/>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4"/>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4"/>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4"/>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54"/>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54"/>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54"/>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54"/>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54"/>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54"/>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54"/>
          <p:cNvGrpSpPr/>
          <p:nvPr/>
        </p:nvGrpSpPr>
        <p:grpSpPr>
          <a:xfrm>
            <a:off x="2191541" y="2225601"/>
            <a:ext cx="308823" cy="342571"/>
            <a:chOff x="2191541" y="2408601"/>
            <a:chExt cx="308823" cy="342571"/>
          </a:xfrm>
        </p:grpSpPr>
        <p:sp>
          <p:nvSpPr>
            <p:cNvPr id="13189" name="Google Shape;13189;p54"/>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4"/>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4"/>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4"/>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4"/>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4"/>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4"/>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4"/>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4"/>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4"/>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4"/>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4"/>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4"/>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2" name="Google Shape;13202;p54"/>
          <p:cNvGrpSpPr/>
          <p:nvPr/>
        </p:nvGrpSpPr>
        <p:grpSpPr>
          <a:xfrm>
            <a:off x="847400" y="1320588"/>
            <a:ext cx="342496" cy="341553"/>
            <a:chOff x="847400" y="1503588"/>
            <a:chExt cx="342496" cy="341553"/>
          </a:xfrm>
        </p:grpSpPr>
        <p:sp>
          <p:nvSpPr>
            <p:cNvPr id="13203" name="Google Shape;13203;p54"/>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54"/>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54"/>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4"/>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4"/>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4"/>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4"/>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4"/>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4"/>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4"/>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4"/>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4"/>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4"/>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4"/>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54"/>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54"/>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4"/>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4"/>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4"/>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4"/>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54"/>
          <p:cNvGrpSpPr/>
          <p:nvPr/>
        </p:nvGrpSpPr>
        <p:grpSpPr>
          <a:xfrm>
            <a:off x="1329963" y="2716669"/>
            <a:ext cx="280495" cy="361077"/>
            <a:chOff x="1329963" y="2899669"/>
            <a:chExt cx="280495" cy="361077"/>
          </a:xfrm>
        </p:grpSpPr>
        <p:sp>
          <p:nvSpPr>
            <p:cNvPr id="13224" name="Google Shape;13224;p54"/>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4"/>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4"/>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4"/>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54"/>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54"/>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4"/>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1" name="Google Shape;13231;p54"/>
          <p:cNvGrpSpPr/>
          <p:nvPr/>
        </p:nvGrpSpPr>
        <p:grpSpPr>
          <a:xfrm>
            <a:off x="937429" y="3617908"/>
            <a:ext cx="195496" cy="343439"/>
            <a:chOff x="937429" y="3800908"/>
            <a:chExt cx="195496" cy="343439"/>
          </a:xfrm>
        </p:grpSpPr>
        <p:sp>
          <p:nvSpPr>
            <p:cNvPr id="13232" name="Google Shape;13232;p54"/>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54"/>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54"/>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54"/>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4"/>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4"/>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4"/>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4"/>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4"/>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4"/>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4"/>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4"/>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4"/>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54"/>
          <p:cNvGrpSpPr/>
          <p:nvPr/>
        </p:nvGrpSpPr>
        <p:grpSpPr>
          <a:xfrm>
            <a:off x="2687659" y="3627655"/>
            <a:ext cx="365164" cy="342511"/>
            <a:chOff x="2611459" y="3810655"/>
            <a:chExt cx="365164" cy="342511"/>
          </a:xfrm>
        </p:grpSpPr>
        <p:sp>
          <p:nvSpPr>
            <p:cNvPr id="13246" name="Google Shape;13246;p54"/>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4"/>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4"/>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4"/>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4"/>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4"/>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54"/>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54"/>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4"/>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4"/>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4"/>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7" name="Google Shape;13257;p54"/>
          <p:cNvGrpSpPr/>
          <p:nvPr/>
        </p:nvGrpSpPr>
        <p:grpSpPr>
          <a:xfrm>
            <a:off x="3952456" y="1341280"/>
            <a:ext cx="370195" cy="300154"/>
            <a:chOff x="3952456" y="1524280"/>
            <a:chExt cx="370195" cy="300154"/>
          </a:xfrm>
        </p:grpSpPr>
        <p:sp>
          <p:nvSpPr>
            <p:cNvPr id="13258" name="Google Shape;13258;p54"/>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4"/>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54"/>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54"/>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4"/>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4"/>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4" name="Google Shape;13264;p54"/>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3265" name="Google Shape;13265;p54"/>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4" name="Shape 2974"/>
        <p:cNvGrpSpPr/>
        <p:nvPr/>
      </p:nvGrpSpPr>
      <p:grpSpPr>
        <a:xfrm>
          <a:off x="0" y="0"/>
          <a:ext cx="0" cy="0"/>
          <a:chOff x="0" y="0"/>
          <a:chExt cx="0" cy="0"/>
        </a:xfrm>
      </p:grpSpPr>
      <p:sp>
        <p:nvSpPr>
          <p:cNvPr id="2975" name="Google Shape;2975;p28"/>
          <p:cNvSpPr txBox="1"/>
          <p:nvPr>
            <p:ph idx="1" type="subTitle"/>
          </p:nvPr>
        </p:nvSpPr>
        <p:spPr>
          <a:xfrm>
            <a:off x="720000" y="2330475"/>
            <a:ext cx="23364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FOOD</a:t>
            </a:r>
            <a:endParaRPr/>
          </a:p>
        </p:txBody>
      </p:sp>
      <p:sp>
        <p:nvSpPr>
          <p:cNvPr id="2976" name="Google Shape;2976;p28"/>
          <p:cNvSpPr txBox="1"/>
          <p:nvPr>
            <p:ph idx="5" type="subTitle"/>
          </p:nvPr>
        </p:nvSpPr>
        <p:spPr>
          <a:xfrm>
            <a:off x="3403800" y="2330475"/>
            <a:ext cx="23364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DRINKS</a:t>
            </a:r>
            <a:endParaRPr/>
          </a:p>
        </p:txBody>
      </p:sp>
      <p:sp>
        <p:nvSpPr>
          <p:cNvPr id="2977" name="Google Shape;2977;p28"/>
          <p:cNvSpPr txBox="1"/>
          <p:nvPr>
            <p:ph idx="6" type="subTitle"/>
          </p:nvPr>
        </p:nvSpPr>
        <p:spPr>
          <a:xfrm>
            <a:off x="6087600" y="2330475"/>
            <a:ext cx="23364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SMOKING</a:t>
            </a:r>
            <a:endParaRPr/>
          </a:p>
        </p:txBody>
      </p:sp>
      <p:sp>
        <p:nvSpPr>
          <p:cNvPr id="2978" name="Google Shape;2978;p28"/>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Rose Greenhood</a:t>
            </a:r>
            <a:endParaRPr/>
          </a:p>
        </p:txBody>
      </p:sp>
      <p:sp>
        <p:nvSpPr>
          <p:cNvPr id="2979" name="Google Shape;2979;p28"/>
          <p:cNvSpPr txBox="1"/>
          <p:nvPr>
            <p:ph idx="2" type="subTitle"/>
          </p:nvPr>
        </p:nvSpPr>
        <p:spPr>
          <a:xfrm>
            <a:off x="720000" y="3009850"/>
            <a:ext cx="2336400" cy="87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one</a:t>
            </a:r>
            <a:endParaRPr/>
          </a:p>
        </p:txBody>
      </p:sp>
      <p:sp>
        <p:nvSpPr>
          <p:cNvPr id="2980" name="Google Shape;2980;p28"/>
          <p:cNvSpPr txBox="1"/>
          <p:nvPr>
            <p:ph idx="3" type="subTitle"/>
          </p:nvPr>
        </p:nvSpPr>
        <p:spPr>
          <a:xfrm>
            <a:off x="3403800" y="3009850"/>
            <a:ext cx="2336400" cy="87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2981" name="Google Shape;2981;p28"/>
          <p:cNvSpPr txBox="1"/>
          <p:nvPr>
            <p:ph idx="4" type="subTitle"/>
          </p:nvPr>
        </p:nvSpPr>
        <p:spPr>
          <a:xfrm>
            <a:off x="6087600" y="3009850"/>
            <a:ext cx="2336400" cy="87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grpSp>
        <p:nvGrpSpPr>
          <p:cNvPr id="2982" name="Google Shape;2982;p28"/>
          <p:cNvGrpSpPr/>
          <p:nvPr/>
        </p:nvGrpSpPr>
        <p:grpSpPr>
          <a:xfrm rot="2328600">
            <a:off x="5217072" y="-702846"/>
            <a:ext cx="3714058" cy="3184562"/>
            <a:chOff x="5378950" y="2687000"/>
            <a:chExt cx="396800" cy="340225"/>
          </a:xfrm>
        </p:grpSpPr>
        <p:sp>
          <p:nvSpPr>
            <p:cNvPr id="2983" name="Google Shape;2983;p28"/>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8"/>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8"/>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8"/>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8"/>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8"/>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8"/>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8"/>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28"/>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28"/>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8"/>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8"/>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8"/>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8"/>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8"/>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8"/>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8"/>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8"/>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28"/>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8"/>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8"/>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8"/>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8"/>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8"/>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8"/>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8"/>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8"/>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8"/>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8"/>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8"/>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8"/>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28"/>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8"/>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8"/>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8"/>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8"/>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8"/>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8"/>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28"/>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8"/>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8"/>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8"/>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8"/>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8"/>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8"/>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8"/>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8"/>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8"/>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8"/>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8"/>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8"/>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8"/>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8"/>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8"/>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8"/>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8"/>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8"/>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8"/>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8"/>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8"/>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8"/>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8"/>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8"/>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8"/>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8"/>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8"/>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8"/>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8"/>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8"/>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8"/>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8"/>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8"/>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8"/>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8"/>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8"/>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8"/>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8"/>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8"/>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8"/>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8"/>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8"/>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8"/>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8"/>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8"/>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8"/>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8"/>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8"/>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8"/>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8"/>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8"/>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8"/>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8"/>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8"/>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8"/>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8"/>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8"/>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8"/>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28"/>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8"/>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8"/>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8"/>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8"/>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8"/>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8"/>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8"/>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8"/>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8"/>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8"/>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8"/>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8"/>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8"/>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8"/>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8"/>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8"/>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8"/>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8"/>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8"/>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8"/>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8"/>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8"/>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8"/>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8"/>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5" name="Google Shape;3105;p28"/>
          <p:cNvGrpSpPr/>
          <p:nvPr/>
        </p:nvGrpSpPr>
        <p:grpSpPr>
          <a:xfrm rot="-5231140">
            <a:off x="3408116" y="1793276"/>
            <a:ext cx="180517" cy="180517"/>
            <a:chOff x="1885837" y="407642"/>
            <a:chExt cx="180516" cy="180516"/>
          </a:xfrm>
        </p:grpSpPr>
        <p:sp>
          <p:nvSpPr>
            <p:cNvPr id="3106" name="Google Shape;3106;p28"/>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8"/>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8"/>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9" name="Google Shape;3109;p28"/>
          <p:cNvGrpSpPr/>
          <p:nvPr/>
        </p:nvGrpSpPr>
        <p:grpSpPr>
          <a:xfrm rot="6309880">
            <a:off x="6569005" y="-2671316"/>
            <a:ext cx="4406018" cy="5088244"/>
            <a:chOff x="6127547" y="81379"/>
            <a:chExt cx="4405918" cy="5088128"/>
          </a:xfrm>
        </p:grpSpPr>
        <p:sp>
          <p:nvSpPr>
            <p:cNvPr id="3110" name="Google Shape;3110;p28"/>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8"/>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69" name="Shape 13269"/>
        <p:cNvGrpSpPr/>
        <p:nvPr/>
      </p:nvGrpSpPr>
      <p:grpSpPr>
        <a:xfrm>
          <a:off x="0" y="0"/>
          <a:ext cx="0" cy="0"/>
          <a:chOff x="0" y="0"/>
          <a:chExt cx="0" cy="0"/>
        </a:xfrm>
      </p:grpSpPr>
      <p:grpSp>
        <p:nvGrpSpPr>
          <p:cNvPr id="13270" name="Google Shape;13270;p55"/>
          <p:cNvGrpSpPr/>
          <p:nvPr/>
        </p:nvGrpSpPr>
        <p:grpSpPr>
          <a:xfrm>
            <a:off x="908482" y="1350185"/>
            <a:ext cx="257112" cy="362808"/>
            <a:chOff x="908482" y="1502585"/>
            <a:chExt cx="257112" cy="362808"/>
          </a:xfrm>
        </p:grpSpPr>
        <p:sp>
          <p:nvSpPr>
            <p:cNvPr id="13271" name="Google Shape;13271;p55"/>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5"/>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5"/>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5"/>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5"/>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5"/>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5"/>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55"/>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55"/>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5"/>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5"/>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5"/>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5"/>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5"/>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5"/>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5"/>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5"/>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5"/>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55"/>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55"/>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1" name="Google Shape;13291;p55"/>
          <p:cNvGrpSpPr/>
          <p:nvPr/>
        </p:nvGrpSpPr>
        <p:grpSpPr>
          <a:xfrm>
            <a:off x="1303537" y="1350316"/>
            <a:ext cx="362939" cy="362677"/>
            <a:chOff x="1303537" y="1502716"/>
            <a:chExt cx="362939" cy="362677"/>
          </a:xfrm>
        </p:grpSpPr>
        <p:sp>
          <p:nvSpPr>
            <p:cNvPr id="13292" name="Google Shape;13292;p55"/>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5"/>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5"/>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5"/>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55"/>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55"/>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5"/>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5"/>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5"/>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5"/>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5"/>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3" name="Google Shape;13303;p55"/>
          <p:cNvGrpSpPr/>
          <p:nvPr/>
        </p:nvGrpSpPr>
        <p:grpSpPr>
          <a:xfrm>
            <a:off x="1751901" y="1350316"/>
            <a:ext cx="362677" cy="362677"/>
            <a:chOff x="1751901" y="1502716"/>
            <a:chExt cx="362677" cy="362677"/>
          </a:xfrm>
        </p:grpSpPr>
        <p:sp>
          <p:nvSpPr>
            <p:cNvPr id="13304" name="Google Shape;13304;p55"/>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5"/>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5"/>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55"/>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55"/>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5"/>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5"/>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5"/>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5"/>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55"/>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5"/>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5"/>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5"/>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5"/>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5"/>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5"/>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5"/>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55"/>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55"/>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3" name="Google Shape;13323;p55"/>
          <p:cNvGrpSpPr/>
          <p:nvPr/>
        </p:nvGrpSpPr>
        <p:grpSpPr>
          <a:xfrm>
            <a:off x="3095178" y="1350316"/>
            <a:ext cx="334290" cy="362677"/>
            <a:chOff x="3095178" y="1502716"/>
            <a:chExt cx="334290" cy="362677"/>
          </a:xfrm>
        </p:grpSpPr>
        <p:sp>
          <p:nvSpPr>
            <p:cNvPr id="13324" name="Google Shape;13324;p55"/>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5"/>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5"/>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55"/>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55"/>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5"/>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55"/>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55"/>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5"/>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5"/>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5"/>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5"/>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5"/>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5"/>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5"/>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5"/>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5"/>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1" name="Google Shape;13341;p55"/>
          <p:cNvGrpSpPr/>
          <p:nvPr/>
        </p:nvGrpSpPr>
        <p:grpSpPr>
          <a:xfrm>
            <a:off x="3542281" y="1353205"/>
            <a:ext cx="366196" cy="357005"/>
            <a:chOff x="3542281" y="1505605"/>
            <a:chExt cx="366196" cy="357005"/>
          </a:xfrm>
        </p:grpSpPr>
        <p:sp>
          <p:nvSpPr>
            <p:cNvPr id="13342" name="Google Shape;13342;p55"/>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5"/>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5"/>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55"/>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55"/>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55"/>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5"/>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5"/>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5"/>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55"/>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5"/>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5"/>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5"/>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5"/>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55"/>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55"/>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5"/>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5"/>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5"/>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5"/>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5"/>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5"/>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5"/>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5"/>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55"/>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55"/>
          <p:cNvGrpSpPr/>
          <p:nvPr/>
        </p:nvGrpSpPr>
        <p:grpSpPr>
          <a:xfrm>
            <a:off x="1748382" y="3232397"/>
            <a:ext cx="364673" cy="340067"/>
            <a:chOff x="1748382" y="3384797"/>
            <a:chExt cx="364673" cy="340067"/>
          </a:xfrm>
        </p:grpSpPr>
        <p:sp>
          <p:nvSpPr>
            <p:cNvPr id="13368" name="Google Shape;13368;p55"/>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55"/>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55"/>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5"/>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55"/>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5"/>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5"/>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55"/>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5"/>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55"/>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55"/>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55"/>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55"/>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5"/>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5"/>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3" name="Google Shape;13383;p55"/>
          <p:cNvGrpSpPr/>
          <p:nvPr/>
        </p:nvGrpSpPr>
        <p:grpSpPr>
          <a:xfrm>
            <a:off x="6221064" y="3658649"/>
            <a:ext cx="364673" cy="339804"/>
            <a:chOff x="6221064" y="3811049"/>
            <a:chExt cx="364673" cy="339804"/>
          </a:xfrm>
        </p:grpSpPr>
        <p:sp>
          <p:nvSpPr>
            <p:cNvPr id="13384" name="Google Shape;13384;p55"/>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5"/>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5"/>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5"/>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5"/>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5"/>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5"/>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55"/>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55"/>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5"/>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55"/>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55"/>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55"/>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55"/>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5"/>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55"/>
          <p:cNvGrpSpPr/>
          <p:nvPr/>
        </p:nvGrpSpPr>
        <p:grpSpPr>
          <a:xfrm>
            <a:off x="2182643" y="3233920"/>
            <a:ext cx="382030" cy="320451"/>
            <a:chOff x="2182643" y="3386320"/>
            <a:chExt cx="382030" cy="320451"/>
          </a:xfrm>
        </p:grpSpPr>
        <p:sp>
          <p:nvSpPr>
            <p:cNvPr id="13400" name="Google Shape;13400;p55"/>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5"/>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5"/>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55"/>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5"/>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5"/>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55"/>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55"/>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55"/>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55"/>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55"/>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5"/>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5"/>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55"/>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55"/>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5" name="Google Shape;13415;p55"/>
          <p:cNvGrpSpPr/>
          <p:nvPr/>
        </p:nvGrpSpPr>
        <p:grpSpPr>
          <a:xfrm>
            <a:off x="3084386" y="3236940"/>
            <a:ext cx="353880" cy="330745"/>
            <a:chOff x="3084386" y="3389340"/>
            <a:chExt cx="353880" cy="330745"/>
          </a:xfrm>
        </p:grpSpPr>
        <p:sp>
          <p:nvSpPr>
            <p:cNvPr id="13416" name="Google Shape;13416;p55"/>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5"/>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55"/>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55"/>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5"/>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5"/>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55"/>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55"/>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5"/>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55"/>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55"/>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55"/>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8" name="Google Shape;13428;p55"/>
          <p:cNvGrpSpPr/>
          <p:nvPr/>
        </p:nvGrpSpPr>
        <p:grpSpPr>
          <a:xfrm>
            <a:off x="863499" y="1818506"/>
            <a:ext cx="347078" cy="364016"/>
            <a:chOff x="863499" y="1970906"/>
            <a:chExt cx="347078" cy="364016"/>
          </a:xfrm>
        </p:grpSpPr>
        <p:sp>
          <p:nvSpPr>
            <p:cNvPr id="13429" name="Google Shape;13429;p55"/>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5"/>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55"/>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5"/>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5"/>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5"/>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55"/>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5"/>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5"/>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55"/>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55"/>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55"/>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5"/>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55"/>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3" name="Google Shape;13443;p55"/>
          <p:cNvGrpSpPr/>
          <p:nvPr/>
        </p:nvGrpSpPr>
        <p:grpSpPr>
          <a:xfrm>
            <a:off x="1749879" y="1818506"/>
            <a:ext cx="364436" cy="364174"/>
            <a:chOff x="1749879" y="1970906"/>
            <a:chExt cx="364436" cy="364174"/>
          </a:xfrm>
        </p:grpSpPr>
        <p:sp>
          <p:nvSpPr>
            <p:cNvPr id="13444" name="Google Shape;13444;p55"/>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5"/>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5"/>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55"/>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55"/>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5"/>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55"/>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55"/>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55"/>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55"/>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5"/>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5"/>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55"/>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5"/>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55"/>
          <p:cNvGrpSpPr/>
          <p:nvPr/>
        </p:nvGrpSpPr>
        <p:grpSpPr>
          <a:xfrm>
            <a:off x="2186425" y="1823758"/>
            <a:ext cx="396106" cy="353985"/>
            <a:chOff x="2186425" y="1976158"/>
            <a:chExt cx="396106" cy="353985"/>
          </a:xfrm>
        </p:grpSpPr>
        <p:sp>
          <p:nvSpPr>
            <p:cNvPr id="13459" name="Google Shape;13459;p55"/>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55"/>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55"/>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5"/>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5"/>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5"/>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5"/>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6" name="Google Shape;13466;p55"/>
          <p:cNvGrpSpPr/>
          <p:nvPr/>
        </p:nvGrpSpPr>
        <p:grpSpPr>
          <a:xfrm>
            <a:off x="2659157" y="1865012"/>
            <a:ext cx="319190" cy="271240"/>
            <a:chOff x="2659157" y="2017412"/>
            <a:chExt cx="319190" cy="271240"/>
          </a:xfrm>
        </p:grpSpPr>
        <p:sp>
          <p:nvSpPr>
            <p:cNvPr id="13467" name="Google Shape;13467;p55"/>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5"/>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5"/>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55"/>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55"/>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55"/>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5"/>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5"/>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5"/>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5"/>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5"/>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5"/>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5"/>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5"/>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5"/>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5"/>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5"/>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5"/>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55"/>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5"/>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55"/>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55"/>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55"/>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55"/>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55"/>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55"/>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3" name="Google Shape;13493;p55"/>
          <p:cNvGrpSpPr/>
          <p:nvPr/>
        </p:nvGrpSpPr>
        <p:grpSpPr>
          <a:xfrm>
            <a:off x="3111775" y="1841116"/>
            <a:ext cx="318928" cy="319217"/>
            <a:chOff x="3111775" y="1993516"/>
            <a:chExt cx="318928" cy="319217"/>
          </a:xfrm>
        </p:grpSpPr>
        <p:sp>
          <p:nvSpPr>
            <p:cNvPr id="13494" name="Google Shape;13494;p55"/>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55"/>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55"/>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5"/>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55"/>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55"/>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5"/>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55"/>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55"/>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5"/>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55"/>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55"/>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55"/>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5"/>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55"/>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55"/>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5"/>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55"/>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55"/>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5"/>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5"/>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55"/>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55"/>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55"/>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55"/>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5"/>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5"/>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55"/>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55"/>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5"/>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4" name="Google Shape;13524;p55"/>
          <p:cNvGrpSpPr/>
          <p:nvPr/>
        </p:nvGrpSpPr>
        <p:grpSpPr>
          <a:xfrm>
            <a:off x="4023785" y="1818007"/>
            <a:ext cx="288807" cy="355377"/>
            <a:chOff x="4023785" y="1970407"/>
            <a:chExt cx="288807" cy="355377"/>
          </a:xfrm>
        </p:grpSpPr>
        <p:sp>
          <p:nvSpPr>
            <p:cNvPr id="13525" name="Google Shape;13525;p55"/>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5"/>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55"/>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55"/>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55"/>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5"/>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5"/>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5"/>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5"/>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5"/>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55"/>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55"/>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55"/>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55"/>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5"/>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5"/>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5"/>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5"/>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5"/>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5"/>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5" name="Google Shape;13545;p55"/>
          <p:cNvGrpSpPr/>
          <p:nvPr/>
        </p:nvGrpSpPr>
        <p:grpSpPr>
          <a:xfrm>
            <a:off x="3544540" y="3228563"/>
            <a:ext cx="320188" cy="319269"/>
            <a:chOff x="3544540" y="3380963"/>
            <a:chExt cx="320188" cy="319269"/>
          </a:xfrm>
        </p:grpSpPr>
        <p:sp>
          <p:nvSpPr>
            <p:cNvPr id="13546" name="Google Shape;13546;p55"/>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5"/>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55"/>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55"/>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5"/>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5"/>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5"/>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5"/>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5"/>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5"/>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5"/>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5"/>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5"/>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5"/>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55"/>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5"/>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2" name="Google Shape;13562;p55"/>
          <p:cNvGrpSpPr/>
          <p:nvPr/>
        </p:nvGrpSpPr>
        <p:grpSpPr>
          <a:xfrm>
            <a:off x="3944637" y="3202434"/>
            <a:ext cx="415696" cy="371605"/>
            <a:chOff x="3944637" y="3354834"/>
            <a:chExt cx="415696" cy="371605"/>
          </a:xfrm>
        </p:grpSpPr>
        <p:sp>
          <p:nvSpPr>
            <p:cNvPr id="13563" name="Google Shape;13563;p55"/>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5"/>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5"/>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5"/>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5"/>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5"/>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5"/>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55"/>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55"/>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5"/>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5"/>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5"/>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5"/>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5"/>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5"/>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5"/>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5"/>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0" name="Google Shape;13580;p55"/>
          <p:cNvGrpSpPr/>
          <p:nvPr/>
        </p:nvGrpSpPr>
        <p:grpSpPr>
          <a:xfrm>
            <a:off x="1314619" y="3669127"/>
            <a:ext cx="346317" cy="332136"/>
            <a:chOff x="1314619" y="3821527"/>
            <a:chExt cx="346317" cy="332136"/>
          </a:xfrm>
        </p:grpSpPr>
        <p:sp>
          <p:nvSpPr>
            <p:cNvPr id="13581" name="Google Shape;13581;p55"/>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5"/>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5"/>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55"/>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5"/>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5"/>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5"/>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5"/>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9" name="Google Shape;13589;p55"/>
          <p:cNvGrpSpPr/>
          <p:nvPr/>
        </p:nvGrpSpPr>
        <p:grpSpPr>
          <a:xfrm>
            <a:off x="1751139" y="3638534"/>
            <a:ext cx="386258" cy="380507"/>
            <a:chOff x="1751139" y="3790934"/>
            <a:chExt cx="386258" cy="380507"/>
          </a:xfrm>
        </p:grpSpPr>
        <p:sp>
          <p:nvSpPr>
            <p:cNvPr id="13590" name="Google Shape;13590;p55"/>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5"/>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5"/>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5"/>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55"/>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55"/>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5"/>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5"/>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5"/>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5"/>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5"/>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55"/>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55"/>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5"/>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55"/>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5"/>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5"/>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5"/>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55"/>
          <p:cNvGrpSpPr/>
          <p:nvPr/>
        </p:nvGrpSpPr>
        <p:grpSpPr>
          <a:xfrm>
            <a:off x="2189681" y="3669206"/>
            <a:ext cx="395607" cy="318928"/>
            <a:chOff x="2189681" y="3821606"/>
            <a:chExt cx="395607" cy="318928"/>
          </a:xfrm>
        </p:grpSpPr>
        <p:sp>
          <p:nvSpPr>
            <p:cNvPr id="13609" name="Google Shape;13609;p55"/>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55"/>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55"/>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5"/>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5"/>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55"/>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55"/>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55"/>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55"/>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55"/>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55"/>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5"/>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5"/>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5"/>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55"/>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55"/>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5"/>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5"/>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5"/>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5"/>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5"/>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5"/>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5"/>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5"/>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55"/>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55"/>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55"/>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55"/>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55"/>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5"/>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9" name="Google Shape;13639;p55"/>
          <p:cNvSpPr/>
          <p:nvPr/>
        </p:nvSpPr>
        <p:spPr>
          <a:xfrm>
            <a:off x="1288464" y="18876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40" name="Google Shape;13640;p55"/>
          <p:cNvGrpSpPr/>
          <p:nvPr/>
        </p:nvGrpSpPr>
        <p:grpSpPr>
          <a:xfrm>
            <a:off x="1277409" y="1808947"/>
            <a:ext cx="420475" cy="383055"/>
            <a:chOff x="1277409" y="1961347"/>
            <a:chExt cx="420475" cy="383055"/>
          </a:xfrm>
        </p:grpSpPr>
        <p:sp>
          <p:nvSpPr>
            <p:cNvPr id="13641" name="Google Shape;13641;p55"/>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55"/>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5"/>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55"/>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55"/>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5"/>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55"/>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55"/>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55"/>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55"/>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5"/>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5"/>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5"/>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55"/>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55"/>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55"/>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55"/>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55"/>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5"/>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55"/>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55"/>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55"/>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5"/>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5"/>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5"/>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55"/>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55"/>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8" name="Google Shape;13668;p55"/>
          <p:cNvGrpSpPr/>
          <p:nvPr/>
        </p:nvGrpSpPr>
        <p:grpSpPr>
          <a:xfrm>
            <a:off x="2215075" y="2280419"/>
            <a:ext cx="380008" cy="351648"/>
            <a:chOff x="2215075" y="2432819"/>
            <a:chExt cx="380008" cy="351648"/>
          </a:xfrm>
        </p:grpSpPr>
        <p:sp>
          <p:nvSpPr>
            <p:cNvPr id="13669" name="Google Shape;13669;p55"/>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5"/>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5"/>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55"/>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5"/>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5"/>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5"/>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5"/>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55"/>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55"/>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55"/>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5"/>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5"/>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5"/>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5"/>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5"/>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5"/>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5"/>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5"/>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55"/>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5"/>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5"/>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55"/>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55"/>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5"/>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5"/>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5"/>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5"/>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55"/>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55"/>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5"/>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0" name="Google Shape;13700;p55"/>
          <p:cNvGrpSpPr/>
          <p:nvPr/>
        </p:nvGrpSpPr>
        <p:grpSpPr>
          <a:xfrm>
            <a:off x="2661416" y="2269942"/>
            <a:ext cx="344059" cy="340671"/>
            <a:chOff x="2661416" y="2422342"/>
            <a:chExt cx="344059" cy="340671"/>
          </a:xfrm>
        </p:grpSpPr>
        <p:sp>
          <p:nvSpPr>
            <p:cNvPr id="13701" name="Google Shape;13701;p55"/>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5"/>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5"/>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5"/>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5"/>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55"/>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5"/>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5"/>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55"/>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55"/>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55"/>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55"/>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55"/>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4" name="Google Shape;13714;p55"/>
          <p:cNvGrpSpPr/>
          <p:nvPr/>
        </p:nvGrpSpPr>
        <p:grpSpPr>
          <a:xfrm>
            <a:off x="4066510" y="2269942"/>
            <a:ext cx="206876" cy="348470"/>
            <a:chOff x="4066510" y="2422342"/>
            <a:chExt cx="206876" cy="348470"/>
          </a:xfrm>
        </p:grpSpPr>
        <p:sp>
          <p:nvSpPr>
            <p:cNvPr id="13715" name="Google Shape;13715;p55"/>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55"/>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5"/>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55"/>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55"/>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55"/>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5"/>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55"/>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5"/>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5"/>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5"/>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5"/>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7" name="Google Shape;13727;p55"/>
          <p:cNvSpPr/>
          <p:nvPr/>
        </p:nvSpPr>
        <p:spPr>
          <a:xfrm>
            <a:off x="2958206" y="37393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8" name="Google Shape;13728;p55"/>
          <p:cNvGrpSpPr/>
          <p:nvPr/>
        </p:nvGrpSpPr>
        <p:grpSpPr>
          <a:xfrm>
            <a:off x="2617693" y="3664925"/>
            <a:ext cx="420475" cy="326491"/>
            <a:chOff x="2617693" y="3817325"/>
            <a:chExt cx="420475" cy="326491"/>
          </a:xfrm>
        </p:grpSpPr>
        <p:sp>
          <p:nvSpPr>
            <p:cNvPr id="13729" name="Google Shape;13729;p55"/>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55"/>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55"/>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55"/>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5"/>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5"/>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5"/>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55"/>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55"/>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5"/>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5"/>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55"/>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55"/>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55"/>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55"/>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55"/>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5"/>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6" name="Google Shape;13746;p55"/>
          <p:cNvGrpSpPr/>
          <p:nvPr/>
        </p:nvGrpSpPr>
        <p:grpSpPr>
          <a:xfrm>
            <a:off x="3545301" y="2271123"/>
            <a:ext cx="358134" cy="356637"/>
            <a:chOff x="3545301" y="2423523"/>
            <a:chExt cx="358134" cy="356637"/>
          </a:xfrm>
        </p:grpSpPr>
        <p:sp>
          <p:nvSpPr>
            <p:cNvPr id="13747" name="Google Shape;13747;p55"/>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5"/>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5"/>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5"/>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5"/>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5"/>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5"/>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5"/>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5"/>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6" name="Google Shape;13756;p55"/>
          <p:cNvGrpSpPr/>
          <p:nvPr/>
        </p:nvGrpSpPr>
        <p:grpSpPr>
          <a:xfrm>
            <a:off x="5766424" y="4122795"/>
            <a:ext cx="358160" cy="356926"/>
            <a:chOff x="5766424" y="4275195"/>
            <a:chExt cx="358160" cy="356926"/>
          </a:xfrm>
        </p:grpSpPr>
        <p:sp>
          <p:nvSpPr>
            <p:cNvPr id="13757" name="Google Shape;13757;p55"/>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5"/>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5"/>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55"/>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55"/>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55"/>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5"/>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55"/>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55"/>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6" name="Google Shape;13766;p55"/>
          <p:cNvGrpSpPr/>
          <p:nvPr/>
        </p:nvGrpSpPr>
        <p:grpSpPr>
          <a:xfrm>
            <a:off x="3531462" y="3672199"/>
            <a:ext cx="377251" cy="324232"/>
            <a:chOff x="3531462" y="3824599"/>
            <a:chExt cx="377251" cy="324232"/>
          </a:xfrm>
        </p:grpSpPr>
        <p:sp>
          <p:nvSpPr>
            <p:cNvPr id="13767" name="Google Shape;13767;p55"/>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55"/>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5"/>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55"/>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5"/>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5"/>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5"/>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5"/>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55"/>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5"/>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5"/>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8" name="Google Shape;13778;p55"/>
          <p:cNvGrpSpPr/>
          <p:nvPr/>
        </p:nvGrpSpPr>
        <p:grpSpPr>
          <a:xfrm>
            <a:off x="4030586" y="3652846"/>
            <a:ext cx="286523" cy="340566"/>
            <a:chOff x="4030586" y="3805246"/>
            <a:chExt cx="286523" cy="340566"/>
          </a:xfrm>
        </p:grpSpPr>
        <p:sp>
          <p:nvSpPr>
            <p:cNvPr id="13779" name="Google Shape;13779;p55"/>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55"/>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55"/>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5"/>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5"/>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55"/>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5"/>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5"/>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5"/>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55"/>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55"/>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5"/>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5"/>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2" name="Google Shape;13792;p55"/>
          <p:cNvGrpSpPr/>
          <p:nvPr/>
        </p:nvGrpSpPr>
        <p:grpSpPr>
          <a:xfrm>
            <a:off x="2180884" y="2736319"/>
            <a:ext cx="376752" cy="374468"/>
            <a:chOff x="2180884" y="2888719"/>
            <a:chExt cx="376752" cy="374468"/>
          </a:xfrm>
        </p:grpSpPr>
        <p:sp>
          <p:nvSpPr>
            <p:cNvPr id="13793" name="Google Shape;13793;p55"/>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55"/>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55"/>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5"/>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5"/>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5"/>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55"/>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5"/>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5"/>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5"/>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5"/>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5"/>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5"/>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55"/>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7" name="Google Shape;13807;p55"/>
          <p:cNvGrpSpPr/>
          <p:nvPr/>
        </p:nvGrpSpPr>
        <p:grpSpPr>
          <a:xfrm>
            <a:off x="3954432" y="2790599"/>
            <a:ext cx="378249" cy="265909"/>
            <a:chOff x="3954432" y="2942999"/>
            <a:chExt cx="378249" cy="265909"/>
          </a:xfrm>
        </p:grpSpPr>
        <p:sp>
          <p:nvSpPr>
            <p:cNvPr id="13808" name="Google Shape;13808;p55"/>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55"/>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55"/>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55"/>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5"/>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5"/>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5"/>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5"/>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5"/>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55"/>
          <p:cNvGrpSpPr/>
          <p:nvPr/>
        </p:nvGrpSpPr>
        <p:grpSpPr>
          <a:xfrm>
            <a:off x="1752137" y="4114208"/>
            <a:ext cx="378512" cy="374756"/>
            <a:chOff x="1752137" y="4266608"/>
            <a:chExt cx="378512" cy="374756"/>
          </a:xfrm>
        </p:grpSpPr>
        <p:sp>
          <p:nvSpPr>
            <p:cNvPr id="13818" name="Google Shape;13818;p55"/>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5"/>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5"/>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5"/>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5"/>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5"/>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55"/>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55"/>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55"/>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55"/>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5"/>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55"/>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55"/>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5"/>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5"/>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5"/>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5"/>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55"/>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5"/>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5"/>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5"/>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55"/>
          <p:cNvGrpSpPr/>
          <p:nvPr/>
        </p:nvGrpSpPr>
        <p:grpSpPr>
          <a:xfrm>
            <a:off x="3117788" y="3660146"/>
            <a:ext cx="341065" cy="341065"/>
            <a:chOff x="3117788" y="3812546"/>
            <a:chExt cx="341065" cy="341065"/>
          </a:xfrm>
        </p:grpSpPr>
        <p:sp>
          <p:nvSpPr>
            <p:cNvPr id="13840" name="Google Shape;13840;p55"/>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5"/>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5"/>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5"/>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5"/>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55"/>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6" name="Google Shape;13846;p55"/>
          <p:cNvGrpSpPr/>
          <p:nvPr/>
        </p:nvGrpSpPr>
        <p:grpSpPr>
          <a:xfrm>
            <a:off x="3994400" y="4147532"/>
            <a:ext cx="338281" cy="322657"/>
            <a:chOff x="3994400" y="4299932"/>
            <a:chExt cx="338281" cy="322657"/>
          </a:xfrm>
        </p:grpSpPr>
        <p:sp>
          <p:nvSpPr>
            <p:cNvPr id="13847" name="Google Shape;13847;p55"/>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5"/>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5"/>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55"/>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55"/>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5"/>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55"/>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55"/>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55" name="Google Shape;13855;p55"/>
          <p:cNvSpPr/>
          <p:nvPr/>
        </p:nvSpPr>
        <p:spPr>
          <a:xfrm>
            <a:off x="3700340" y="18132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55"/>
          <p:cNvSpPr/>
          <p:nvPr/>
        </p:nvSpPr>
        <p:spPr>
          <a:xfrm>
            <a:off x="3700340" y="18132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7" name="Google Shape;13857;p55"/>
          <p:cNvGrpSpPr/>
          <p:nvPr/>
        </p:nvGrpSpPr>
        <p:grpSpPr>
          <a:xfrm>
            <a:off x="3573426" y="1813228"/>
            <a:ext cx="302358" cy="374993"/>
            <a:chOff x="3573426" y="1965628"/>
            <a:chExt cx="302358" cy="374993"/>
          </a:xfrm>
        </p:grpSpPr>
        <p:sp>
          <p:nvSpPr>
            <p:cNvPr id="13858" name="Google Shape;13858;p55"/>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55"/>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55"/>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55"/>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55"/>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55"/>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55"/>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55"/>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5"/>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55"/>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55"/>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5"/>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55"/>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55"/>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55"/>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55"/>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55"/>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5"/>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5"/>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55"/>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55"/>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5"/>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55"/>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55"/>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55"/>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55"/>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55"/>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55"/>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55"/>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55"/>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55"/>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55"/>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55"/>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55"/>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55"/>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55"/>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5"/>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55"/>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55"/>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55"/>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55"/>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55"/>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5"/>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5"/>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55"/>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55"/>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55"/>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5" name="Google Shape;13905;p55"/>
          <p:cNvGrpSpPr/>
          <p:nvPr/>
        </p:nvGrpSpPr>
        <p:grpSpPr>
          <a:xfrm>
            <a:off x="3513632" y="2756172"/>
            <a:ext cx="355876" cy="331007"/>
            <a:chOff x="3513632" y="2908572"/>
            <a:chExt cx="355876" cy="331007"/>
          </a:xfrm>
        </p:grpSpPr>
        <p:sp>
          <p:nvSpPr>
            <p:cNvPr id="13906" name="Google Shape;13906;p55"/>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55"/>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55"/>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55"/>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55"/>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5"/>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5"/>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5"/>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5"/>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55"/>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55"/>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55"/>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55"/>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5"/>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55"/>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55"/>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2" name="Google Shape;13922;p55"/>
          <p:cNvGrpSpPr/>
          <p:nvPr/>
        </p:nvGrpSpPr>
        <p:grpSpPr>
          <a:xfrm>
            <a:off x="2694083" y="2736030"/>
            <a:ext cx="235762" cy="374756"/>
            <a:chOff x="2694083" y="2888430"/>
            <a:chExt cx="235762" cy="374756"/>
          </a:xfrm>
        </p:grpSpPr>
        <p:sp>
          <p:nvSpPr>
            <p:cNvPr id="13923" name="Google Shape;13923;p55"/>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55"/>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55"/>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55"/>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5"/>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5"/>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5"/>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55"/>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55"/>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2" name="Google Shape;13932;p55"/>
          <p:cNvGrpSpPr/>
          <p:nvPr/>
        </p:nvGrpSpPr>
        <p:grpSpPr>
          <a:xfrm>
            <a:off x="871534" y="4148188"/>
            <a:ext cx="357661" cy="311155"/>
            <a:chOff x="871534" y="4300588"/>
            <a:chExt cx="357661" cy="311155"/>
          </a:xfrm>
        </p:grpSpPr>
        <p:sp>
          <p:nvSpPr>
            <p:cNvPr id="13933" name="Google Shape;13933;p55"/>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5"/>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55"/>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55"/>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55"/>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55"/>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55"/>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55"/>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55"/>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5"/>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55"/>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55"/>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55"/>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55"/>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55"/>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55"/>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55"/>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55"/>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5"/>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5"/>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5"/>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4" name="Google Shape;13954;p55"/>
          <p:cNvGrpSpPr/>
          <p:nvPr/>
        </p:nvGrpSpPr>
        <p:grpSpPr>
          <a:xfrm>
            <a:off x="916019" y="3669206"/>
            <a:ext cx="250100" cy="336785"/>
            <a:chOff x="916019" y="3821606"/>
            <a:chExt cx="250100" cy="336785"/>
          </a:xfrm>
        </p:grpSpPr>
        <p:sp>
          <p:nvSpPr>
            <p:cNvPr id="13955" name="Google Shape;13955;p55"/>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5"/>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55"/>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55"/>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55"/>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55"/>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55"/>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55"/>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5"/>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5"/>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5"/>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55"/>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55"/>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8" name="Google Shape;13968;p55"/>
          <p:cNvGrpSpPr/>
          <p:nvPr/>
        </p:nvGrpSpPr>
        <p:grpSpPr>
          <a:xfrm>
            <a:off x="849686" y="2757170"/>
            <a:ext cx="374730" cy="332504"/>
            <a:chOff x="849686" y="2909570"/>
            <a:chExt cx="374730" cy="332504"/>
          </a:xfrm>
        </p:grpSpPr>
        <p:sp>
          <p:nvSpPr>
            <p:cNvPr id="13969" name="Google Shape;13969;p55"/>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55"/>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5"/>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5"/>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5"/>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55"/>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55"/>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5"/>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5"/>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55"/>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55"/>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0" name="Google Shape;13980;p55"/>
          <p:cNvGrpSpPr/>
          <p:nvPr/>
        </p:nvGrpSpPr>
        <p:grpSpPr>
          <a:xfrm>
            <a:off x="1735567" y="2267841"/>
            <a:ext cx="417718" cy="372866"/>
            <a:chOff x="1735567" y="2420241"/>
            <a:chExt cx="417718" cy="372866"/>
          </a:xfrm>
        </p:grpSpPr>
        <p:sp>
          <p:nvSpPr>
            <p:cNvPr id="13981" name="Google Shape;13981;p55"/>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55"/>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5"/>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55"/>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55"/>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5"/>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5"/>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55"/>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5"/>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5"/>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55"/>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55"/>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3" name="Google Shape;13993;p55"/>
          <p:cNvGrpSpPr/>
          <p:nvPr/>
        </p:nvGrpSpPr>
        <p:grpSpPr>
          <a:xfrm>
            <a:off x="3599318" y="4147190"/>
            <a:ext cx="251098" cy="309028"/>
            <a:chOff x="3599318" y="4299590"/>
            <a:chExt cx="251098" cy="309028"/>
          </a:xfrm>
        </p:grpSpPr>
        <p:sp>
          <p:nvSpPr>
            <p:cNvPr id="13994" name="Google Shape;13994;p55"/>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5"/>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5"/>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5"/>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5"/>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5"/>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0" name="Google Shape;14000;p55"/>
          <p:cNvGrpSpPr/>
          <p:nvPr/>
        </p:nvGrpSpPr>
        <p:grpSpPr>
          <a:xfrm>
            <a:off x="3105998" y="2280840"/>
            <a:ext cx="345818" cy="345056"/>
            <a:chOff x="3105998" y="2433240"/>
            <a:chExt cx="345818" cy="345056"/>
          </a:xfrm>
        </p:grpSpPr>
        <p:sp>
          <p:nvSpPr>
            <p:cNvPr id="14001" name="Google Shape;14001;p55"/>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55"/>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55"/>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5"/>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55"/>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55"/>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5"/>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5"/>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5"/>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55"/>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5"/>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2" name="Google Shape;14012;p55"/>
          <p:cNvGrpSpPr/>
          <p:nvPr/>
        </p:nvGrpSpPr>
        <p:grpSpPr>
          <a:xfrm>
            <a:off x="1737326" y="2748373"/>
            <a:ext cx="374730" cy="350361"/>
            <a:chOff x="1737326" y="2900773"/>
            <a:chExt cx="374730" cy="350361"/>
          </a:xfrm>
        </p:grpSpPr>
        <p:sp>
          <p:nvSpPr>
            <p:cNvPr id="14013" name="Google Shape;14013;p55"/>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55"/>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55"/>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55"/>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5"/>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55"/>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55"/>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5"/>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55"/>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5"/>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55"/>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55"/>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55"/>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55"/>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5"/>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5"/>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55"/>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0" name="Google Shape;14030;p55"/>
          <p:cNvGrpSpPr/>
          <p:nvPr/>
        </p:nvGrpSpPr>
        <p:grpSpPr>
          <a:xfrm>
            <a:off x="4000676" y="1426996"/>
            <a:ext cx="327226" cy="211603"/>
            <a:chOff x="4000676" y="1579396"/>
            <a:chExt cx="327226" cy="211603"/>
          </a:xfrm>
        </p:grpSpPr>
        <p:sp>
          <p:nvSpPr>
            <p:cNvPr id="14031" name="Google Shape;14031;p55"/>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55"/>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55"/>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5"/>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55"/>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55"/>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5"/>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55"/>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55"/>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5"/>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55"/>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55"/>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5"/>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5"/>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55"/>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55"/>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7" name="Google Shape;14047;p55"/>
          <p:cNvGrpSpPr/>
          <p:nvPr/>
        </p:nvGrpSpPr>
        <p:grpSpPr>
          <a:xfrm>
            <a:off x="2635523" y="1363184"/>
            <a:ext cx="371054" cy="336469"/>
            <a:chOff x="2635523" y="1515584"/>
            <a:chExt cx="371054" cy="336469"/>
          </a:xfrm>
        </p:grpSpPr>
        <p:sp>
          <p:nvSpPr>
            <p:cNvPr id="14048" name="Google Shape;14048;p55"/>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55"/>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55"/>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5"/>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5"/>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5"/>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55"/>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5" name="Google Shape;14055;p55"/>
          <p:cNvGrpSpPr/>
          <p:nvPr/>
        </p:nvGrpSpPr>
        <p:grpSpPr>
          <a:xfrm>
            <a:off x="2231907" y="1368331"/>
            <a:ext cx="311627" cy="326569"/>
            <a:chOff x="2231907" y="1520731"/>
            <a:chExt cx="311627" cy="326569"/>
          </a:xfrm>
        </p:grpSpPr>
        <p:sp>
          <p:nvSpPr>
            <p:cNvPr id="14056" name="Google Shape;14056;p55"/>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5"/>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5"/>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5"/>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5"/>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5"/>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5"/>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55"/>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55"/>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55"/>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6" name="Google Shape;14066;p55"/>
          <p:cNvGrpSpPr/>
          <p:nvPr/>
        </p:nvGrpSpPr>
        <p:grpSpPr>
          <a:xfrm>
            <a:off x="1340249" y="4149133"/>
            <a:ext cx="311890" cy="304695"/>
            <a:chOff x="1340249" y="4301533"/>
            <a:chExt cx="311890" cy="304695"/>
          </a:xfrm>
        </p:grpSpPr>
        <p:sp>
          <p:nvSpPr>
            <p:cNvPr id="14067" name="Google Shape;14067;p55"/>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55"/>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5"/>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5"/>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5"/>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5"/>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5"/>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5"/>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5"/>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5"/>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5"/>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5"/>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5"/>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5"/>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55"/>
          <p:cNvGrpSpPr/>
          <p:nvPr/>
        </p:nvGrpSpPr>
        <p:grpSpPr>
          <a:xfrm>
            <a:off x="1330690" y="3224624"/>
            <a:ext cx="306874" cy="332268"/>
            <a:chOff x="1330690" y="3377024"/>
            <a:chExt cx="306874" cy="332268"/>
          </a:xfrm>
        </p:grpSpPr>
        <p:sp>
          <p:nvSpPr>
            <p:cNvPr id="14082" name="Google Shape;14082;p55"/>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55"/>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55"/>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55"/>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5"/>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5"/>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5"/>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55"/>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55"/>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5"/>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5"/>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5"/>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5"/>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5"/>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55"/>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55"/>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5"/>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5"/>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5"/>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1" name="Google Shape;14101;p55"/>
          <p:cNvGrpSpPr/>
          <p:nvPr/>
        </p:nvGrpSpPr>
        <p:grpSpPr>
          <a:xfrm>
            <a:off x="2650597" y="3229377"/>
            <a:ext cx="341511" cy="324994"/>
            <a:chOff x="2650597" y="3381777"/>
            <a:chExt cx="341511" cy="324994"/>
          </a:xfrm>
        </p:grpSpPr>
        <p:sp>
          <p:nvSpPr>
            <p:cNvPr id="14102" name="Google Shape;14102;p55"/>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5"/>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55"/>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55"/>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5"/>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5"/>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5"/>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5"/>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5"/>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5"/>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5"/>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5"/>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5"/>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55"/>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5"/>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5"/>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5"/>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5"/>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5"/>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5"/>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55"/>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55"/>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55"/>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5"/>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5"/>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55"/>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55"/>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5"/>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5"/>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5"/>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5"/>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5"/>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55"/>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55"/>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5"/>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7" name="Google Shape;14137;p55"/>
          <p:cNvGrpSpPr/>
          <p:nvPr/>
        </p:nvGrpSpPr>
        <p:grpSpPr>
          <a:xfrm>
            <a:off x="1295502" y="2284962"/>
            <a:ext cx="402645" cy="323917"/>
            <a:chOff x="1295502" y="2437362"/>
            <a:chExt cx="402645" cy="323917"/>
          </a:xfrm>
        </p:grpSpPr>
        <p:sp>
          <p:nvSpPr>
            <p:cNvPr id="14138" name="Google Shape;14138;p55"/>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5"/>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55"/>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55"/>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55"/>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5"/>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5"/>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55"/>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55"/>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5"/>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5"/>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5"/>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5"/>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5"/>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5"/>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5"/>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4" name="Google Shape;14154;p55"/>
          <p:cNvGrpSpPr/>
          <p:nvPr/>
        </p:nvGrpSpPr>
        <p:grpSpPr>
          <a:xfrm>
            <a:off x="882590" y="2285960"/>
            <a:ext cx="337310" cy="337047"/>
            <a:chOff x="882590" y="2438360"/>
            <a:chExt cx="337310" cy="337047"/>
          </a:xfrm>
        </p:grpSpPr>
        <p:sp>
          <p:nvSpPr>
            <p:cNvPr id="14155" name="Google Shape;14155;p55"/>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55"/>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55"/>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55"/>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5"/>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5"/>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5"/>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5"/>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55"/>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5"/>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5"/>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5"/>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5"/>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5"/>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5"/>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5"/>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55"/>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55"/>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5"/>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5"/>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5"/>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55"/>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55"/>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55"/>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9" name="Google Shape;14179;p55"/>
          <p:cNvGrpSpPr/>
          <p:nvPr/>
        </p:nvGrpSpPr>
        <p:grpSpPr>
          <a:xfrm>
            <a:off x="4885060" y="1366388"/>
            <a:ext cx="385786" cy="342588"/>
            <a:chOff x="4885060" y="1518788"/>
            <a:chExt cx="385786" cy="342588"/>
          </a:xfrm>
        </p:grpSpPr>
        <p:sp>
          <p:nvSpPr>
            <p:cNvPr id="14180" name="Google Shape;14180;p55"/>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5"/>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5"/>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5"/>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5"/>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55"/>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55"/>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5"/>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5"/>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5"/>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55"/>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55"/>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55"/>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55"/>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55"/>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55"/>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55"/>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55"/>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55"/>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9" name="Google Shape;14199;p55"/>
          <p:cNvGrpSpPr/>
          <p:nvPr/>
        </p:nvGrpSpPr>
        <p:grpSpPr>
          <a:xfrm>
            <a:off x="5394478" y="1362133"/>
            <a:ext cx="249076" cy="351096"/>
            <a:chOff x="5394478" y="1514533"/>
            <a:chExt cx="249076" cy="351096"/>
          </a:xfrm>
        </p:grpSpPr>
        <p:sp>
          <p:nvSpPr>
            <p:cNvPr id="14200" name="Google Shape;14200;p55"/>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5"/>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5"/>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5"/>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55"/>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55"/>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5"/>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55"/>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55"/>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55"/>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5"/>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55"/>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55"/>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5"/>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5"/>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5"/>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5"/>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5"/>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5"/>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55"/>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0" name="Google Shape;14220;p55"/>
          <p:cNvGrpSpPr/>
          <p:nvPr/>
        </p:nvGrpSpPr>
        <p:grpSpPr>
          <a:xfrm>
            <a:off x="5782259" y="1359612"/>
            <a:ext cx="356138" cy="356138"/>
            <a:chOff x="5782259" y="1512012"/>
            <a:chExt cx="356138" cy="356138"/>
          </a:xfrm>
        </p:grpSpPr>
        <p:sp>
          <p:nvSpPr>
            <p:cNvPr id="14221" name="Google Shape;14221;p55"/>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5"/>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55"/>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5"/>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55"/>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55"/>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55"/>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55"/>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55"/>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55"/>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55"/>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2" name="Google Shape;14232;p55"/>
          <p:cNvGrpSpPr/>
          <p:nvPr/>
        </p:nvGrpSpPr>
        <p:grpSpPr>
          <a:xfrm>
            <a:off x="6229598" y="1365652"/>
            <a:ext cx="343560" cy="343822"/>
            <a:chOff x="6229598" y="1518052"/>
            <a:chExt cx="343560" cy="343822"/>
          </a:xfrm>
        </p:grpSpPr>
        <p:sp>
          <p:nvSpPr>
            <p:cNvPr id="14233" name="Google Shape;14233;p55"/>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5"/>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5"/>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5"/>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5"/>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5"/>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5"/>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5"/>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5"/>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5"/>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5"/>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5"/>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55"/>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55"/>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5"/>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5"/>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5"/>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5"/>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55"/>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2" name="Google Shape;14252;p55"/>
          <p:cNvGrpSpPr/>
          <p:nvPr/>
        </p:nvGrpSpPr>
        <p:grpSpPr>
          <a:xfrm>
            <a:off x="870773" y="3205585"/>
            <a:ext cx="342824" cy="351228"/>
            <a:chOff x="870773" y="3357985"/>
            <a:chExt cx="342824" cy="351228"/>
          </a:xfrm>
        </p:grpSpPr>
        <p:sp>
          <p:nvSpPr>
            <p:cNvPr id="14253" name="Google Shape;14253;p55"/>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55"/>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55"/>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55"/>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5"/>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5"/>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5"/>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5"/>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1" name="Google Shape;14261;p55"/>
          <p:cNvGrpSpPr/>
          <p:nvPr/>
        </p:nvGrpSpPr>
        <p:grpSpPr>
          <a:xfrm>
            <a:off x="2743084" y="4147190"/>
            <a:ext cx="159372" cy="308896"/>
            <a:chOff x="2743084" y="4299590"/>
            <a:chExt cx="159372" cy="308896"/>
          </a:xfrm>
        </p:grpSpPr>
        <p:sp>
          <p:nvSpPr>
            <p:cNvPr id="14262" name="Google Shape;14262;p55"/>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5"/>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55"/>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5"/>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55"/>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55"/>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5"/>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55"/>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55"/>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5"/>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5"/>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55"/>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55"/>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55"/>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5"/>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7" name="Google Shape;14277;p55"/>
          <p:cNvGrpSpPr/>
          <p:nvPr/>
        </p:nvGrpSpPr>
        <p:grpSpPr>
          <a:xfrm>
            <a:off x="1293506" y="2787316"/>
            <a:ext cx="374730" cy="272211"/>
            <a:chOff x="1293506" y="2939716"/>
            <a:chExt cx="374730" cy="272211"/>
          </a:xfrm>
        </p:grpSpPr>
        <p:sp>
          <p:nvSpPr>
            <p:cNvPr id="14278" name="Google Shape;14278;p55"/>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5"/>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55"/>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55"/>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5"/>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55"/>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55"/>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55"/>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55"/>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55"/>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5"/>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5"/>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5"/>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5"/>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55"/>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55"/>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5"/>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5"/>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5"/>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55"/>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55"/>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55"/>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5"/>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55"/>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55"/>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5"/>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55"/>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55"/>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55"/>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55"/>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8" name="Google Shape;14308;p55"/>
          <p:cNvGrpSpPr/>
          <p:nvPr/>
        </p:nvGrpSpPr>
        <p:grpSpPr>
          <a:xfrm>
            <a:off x="6669900" y="1353074"/>
            <a:ext cx="345083" cy="369216"/>
            <a:chOff x="6669900" y="1505474"/>
            <a:chExt cx="345083" cy="369216"/>
          </a:xfrm>
        </p:grpSpPr>
        <p:sp>
          <p:nvSpPr>
            <p:cNvPr id="14309" name="Google Shape;14309;p55"/>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5"/>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55"/>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55"/>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5"/>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55"/>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55"/>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55"/>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5"/>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55"/>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55"/>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55"/>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5"/>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55"/>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55"/>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5"/>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5"/>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5"/>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5"/>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55"/>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5"/>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5"/>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1" name="Google Shape;14331;p55"/>
          <p:cNvGrpSpPr/>
          <p:nvPr/>
        </p:nvGrpSpPr>
        <p:grpSpPr>
          <a:xfrm>
            <a:off x="7117003" y="1365600"/>
            <a:ext cx="333003" cy="344085"/>
            <a:chOff x="7117003" y="1518000"/>
            <a:chExt cx="333003" cy="344085"/>
          </a:xfrm>
        </p:grpSpPr>
        <p:sp>
          <p:nvSpPr>
            <p:cNvPr id="14332" name="Google Shape;14332;p55"/>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55"/>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55"/>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5"/>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5"/>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5"/>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5"/>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5"/>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55"/>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5"/>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5"/>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55"/>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55"/>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5"/>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5"/>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5"/>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55"/>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55"/>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55"/>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5"/>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5"/>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5"/>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5"/>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55"/>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55"/>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5"/>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5"/>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5"/>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5"/>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5"/>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5"/>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55"/>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55"/>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55"/>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55"/>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55"/>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5"/>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5"/>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0" name="Google Shape;14370;p55"/>
          <p:cNvGrpSpPr/>
          <p:nvPr/>
        </p:nvGrpSpPr>
        <p:grpSpPr>
          <a:xfrm>
            <a:off x="2200238" y="4136765"/>
            <a:ext cx="374756" cy="329300"/>
            <a:chOff x="2200238" y="4289165"/>
            <a:chExt cx="374756" cy="329300"/>
          </a:xfrm>
        </p:grpSpPr>
        <p:sp>
          <p:nvSpPr>
            <p:cNvPr id="14371" name="Google Shape;14371;p55"/>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55"/>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55"/>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5"/>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5"/>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5"/>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5"/>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5"/>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5"/>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5"/>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5"/>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5"/>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55"/>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55"/>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55"/>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55"/>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5"/>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55"/>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55"/>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5"/>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5"/>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55"/>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3" name="Google Shape;14393;p55"/>
          <p:cNvGrpSpPr/>
          <p:nvPr/>
        </p:nvGrpSpPr>
        <p:grpSpPr>
          <a:xfrm>
            <a:off x="7556043" y="1347559"/>
            <a:ext cx="337283" cy="380192"/>
            <a:chOff x="7556043" y="1499959"/>
            <a:chExt cx="337283" cy="380192"/>
          </a:xfrm>
        </p:grpSpPr>
        <p:sp>
          <p:nvSpPr>
            <p:cNvPr id="14394" name="Google Shape;14394;p55"/>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55"/>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55"/>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55"/>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55"/>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55"/>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55"/>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55"/>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5"/>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5"/>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55"/>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55"/>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55"/>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55"/>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8" name="Google Shape;14408;p55"/>
          <p:cNvGrpSpPr/>
          <p:nvPr/>
        </p:nvGrpSpPr>
        <p:grpSpPr>
          <a:xfrm>
            <a:off x="4864446" y="3187807"/>
            <a:ext cx="395607" cy="387414"/>
            <a:chOff x="4864446" y="3340207"/>
            <a:chExt cx="395607" cy="387414"/>
          </a:xfrm>
        </p:grpSpPr>
        <p:sp>
          <p:nvSpPr>
            <p:cNvPr id="14409" name="Google Shape;14409;p55"/>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55"/>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5"/>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5"/>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5"/>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55"/>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55"/>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55"/>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5"/>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5"/>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55"/>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5"/>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55"/>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55"/>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5"/>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5"/>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5"/>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5"/>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55"/>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55"/>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5"/>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55"/>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55"/>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55"/>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55"/>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4" name="Google Shape;14434;p55"/>
          <p:cNvGrpSpPr/>
          <p:nvPr/>
        </p:nvGrpSpPr>
        <p:grpSpPr>
          <a:xfrm>
            <a:off x="3130367" y="4172085"/>
            <a:ext cx="297342" cy="258871"/>
            <a:chOff x="3130367" y="4324485"/>
            <a:chExt cx="297342" cy="258871"/>
          </a:xfrm>
        </p:grpSpPr>
        <p:sp>
          <p:nvSpPr>
            <p:cNvPr id="14435" name="Google Shape;14435;p55"/>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55"/>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55"/>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55"/>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55"/>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55"/>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5"/>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5"/>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5"/>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55"/>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55"/>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55"/>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55"/>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55"/>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55"/>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55"/>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55"/>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55"/>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55"/>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5"/>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55"/>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55"/>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5"/>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8" name="Google Shape;14458;p55"/>
          <p:cNvGrpSpPr/>
          <p:nvPr/>
        </p:nvGrpSpPr>
        <p:grpSpPr>
          <a:xfrm>
            <a:off x="5302988" y="3237439"/>
            <a:ext cx="394609" cy="286523"/>
            <a:chOff x="5302988" y="3389839"/>
            <a:chExt cx="394609" cy="286523"/>
          </a:xfrm>
        </p:grpSpPr>
        <p:sp>
          <p:nvSpPr>
            <p:cNvPr id="14459" name="Google Shape;14459;p55"/>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55"/>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55"/>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55"/>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55"/>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55"/>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55"/>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55"/>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55"/>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55"/>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55"/>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5"/>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5"/>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55"/>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55"/>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55"/>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55"/>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5"/>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55"/>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55"/>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55"/>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55"/>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55"/>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55"/>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55"/>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55"/>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55"/>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55"/>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5"/>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55"/>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55"/>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5"/>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5"/>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2" name="Google Shape;14492;p55"/>
          <p:cNvSpPr/>
          <p:nvPr/>
        </p:nvSpPr>
        <p:spPr>
          <a:xfrm>
            <a:off x="5741031"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93" name="Google Shape;14493;p55"/>
          <p:cNvGrpSpPr/>
          <p:nvPr/>
        </p:nvGrpSpPr>
        <p:grpSpPr>
          <a:xfrm>
            <a:off x="3060752" y="2751209"/>
            <a:ext cx="390565" cy="359578"/>
            <a:chOff x="3060752" y="2903609"/>
            <a:chExt cx="390565" cy="359578"/>
          </a:xfrm>
        </p:grpSpPr>
        <p:sp>
          <p:nvSpPr>
            <p:cNvPr id="14494" name="Google Shape;14494;p55"/>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55"/>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55"/>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5"/>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5"/>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55"/>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55"/>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55"/>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55"/>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55"/>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55"/>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55"/>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55"/>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55"/>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55"/>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55"/>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5"/>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5"/>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5"/>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5"/>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55"/>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55"/>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5"/>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5"/>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5"/>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55"/>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55"/>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55"/>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55"/>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55"/>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55"/>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55"/>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55"/>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55"/>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55"/>
          <p:cNvGrpSpPr/>
          <p:nvPr/>
        </p:nvGrpSpPr>
        <p:grpSpPr>
          <a:xfrm>
            <a:off x="5741031" y="3233657"/>
            <a:ext cx="394609" cy="294585"/>
            <a:chOff x="5741031" y="3386057"/>
            <a:chExt cx="394609" cy="294585"/>
          </a:xfrm>
        </p:grpSpPr>
        <p:sp>
          <p:nvSpPr>
            <p:cNvPr id="14529" name="Google Shape;14529;p55"/>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5"/>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5"/>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55"/>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55"/>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55"/>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55"/>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55"/>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55"/>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55"/>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55"/>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5"/>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5"/>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5"/>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5"/>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55"/>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55"/>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5"/>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5"/>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55"/>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55"/>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55"/>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55"/>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55"/>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55"/>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55"/>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55"/>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55"/>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55"/>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55"/>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9" name="Google Shape;14559;p55"/>
          <p:cNvSpPr/>
          <p:nvPr/>
        </p:nvSpPr>
        <p:spPr>
          <a:xfrm>
            <a:off x="6560317"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0" name="Google Shape;14560;p55"/>
          <p:cNvGrpSpPr/>
          <p:nvPr/>
        </p:nvGrpSpPr>
        <p:grpSpPr>
          <a:xfrm>
            <a:off x="6179074" y="3216326"/>
            <a:ext cx="394609" cy="328749"/>
            <a:chOff x="6179074" y="3368726"/>
            <a:chExt cx="394609" cy="328749"/>
          </a:xfrm>
        </p:grpSpPr>
        <p:sp>
          <p:nvSpPr>
            <p:cNvPr id="14561" name="Google Shape;14561;p55"/>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55"/>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55"/>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55"/>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55"/>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55"/>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55"/>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55"/>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55"/>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55"/>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55"/>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55"/>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55"/>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55"/>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55"/>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55"/>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55"/>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55"/>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55"/>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55"/>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55"/>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55"/>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55"/>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55"/>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55"/>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55"/>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55"/>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55"/>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55"/>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55"/>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55"/>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55"/>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55"/>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55"/>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55"/>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55"/>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55"/>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55"/>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55"/>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55"/>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55"/>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55"/>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55"/>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55"/>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55"/>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55"/>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55"/>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55"/>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55"/>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55"/>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55"/>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55"/>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55"/>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55"/>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55"/>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55"/>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55"/>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55"/>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55"/>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55"/>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55"/>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55"/>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55"/>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55"/>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55"/>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55"/>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55"/>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55"/>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55"/>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55"/>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55"/>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55"/>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55"/>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55"/>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55"/>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55"/>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55"/>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55"/>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55"/>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55"/>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55"/>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55"/>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55"/>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4" name="Google Shape;14644;p55"/>
          <p:cNvGrpSpPr/>
          <p:nvPr/>
        </p:nvGrpSpPr>
        <p:grpSpPr>
          <a:xfrm>
            <a:off x="7054924" y="3215328"/>
            <a:ext cx="394583" cy="331007"/>
            <a:chOff x="7054924" y="3367728"/>
            <a:chExt cx="394583" cy="331007"/>
          </a:xfrm>
        </p:grpSpPr>
        <p:sp>
          <p:nvSpPr>
            <p:cNvPr id="14645" name="Google Shape;14645;p55"/>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55"/>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55"/>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55"/>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55"/>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55"/>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55"/>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55"/>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55"/>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55"/>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55"/>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55"/>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55"/>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55"/>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55"/>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0" name="Google Shape;14660;p55"/>
          <p:cNvGrpSpPr/>
          <p:nvPr/>
        </p:nvGrpSpPr>
        <p:grpSpPr>
          <a:xfrm>
            <a:off x="7492967" y="3209025"/>
            <a:ext cx="394583" cy="343586"/>
            <a:chOff x="7492967" y="3361425"/>
            <a:chExt cx="394583" cy="343586"/>
          </a:xfrm>
        </p:grpSpPr>
        <p:sp>
          <p:nvSpPr>
            <p:cNvPr id="14661" name="Google Shape;14661;p55"/>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55"/>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55"/>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55"/>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55"/>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55"/>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55"/>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55"/>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55"/>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55"/>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55"/>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55"/>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55"/>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55"/>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55"/>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55"/>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55"/>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55"/>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55"/>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55"/>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55"/>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55"/>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55"/>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4" name="Google Shape;14684;p55"/>
          <p:cNvGrpSpPr/>
          <p:nvPr/>
        </p:nvGrpSpPr>
        <p:grpSpPr>
          <a:xfrm>
            <a:off x="7935527" y="3200754"/>
            <a:ext cx="385287" cy="360156"/>
            <a:chOff x="7935527" y="3353154"/>
            <a:chExt cx="385287" cy="360156"/>
          </a:xfrm>
        </p:grpSpPr>
        <p:sp>
          <p:nvSpPr>
            <p:cNvPr id="14685" name="Google Shape;14685;p55"/>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55"/>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55"/>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55"/>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55"/>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55"/>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55"/>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55"/>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55"/>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55"/>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55"/>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55"/>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7" name="Google Shape;14697;p55"/>
          <p:cNvGrpSpPr/>
          <p:nvPr/>
        </p:nvGrpSpPr>
        <p:grpSpPr>
          <a:xfrm>
            <a:off x="5319821" y="1833842"/>
            <a:ext cx="348103" cy="348103"/>
            <a:chOff x="5319821" y="1986242"/>
            <a:chExt cx="348103" cy="348103"/>
          </a:xfrm>
        </p:grpSpPr>
        <p:sp>
          <p:nvSpPr>
            <p:cNvPr id="14698" name="Google Shape;14698;p55"/>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55"/>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55"/>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55"/>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55"/>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55"/>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55"/>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55"/>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55"/>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55"/>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55"/>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55"/>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55"/>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55"/>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55"/>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55"/>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55"/>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55"/>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55"/>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55"/>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55"/>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55"/>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55"/>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55"/>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55"/>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55"/>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55"/>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55"/>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55"/>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55"/>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55"/>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55"/>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55"/>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55"/>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55"/>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55"/>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55"/>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5" name="Google Shape;14735;p55"/>
          <p:cNvGrpSpPr/>
          <p:nvPr/>
        </p:nvGrpSpPr>
        <p:grpSpPr>
          <a:xfrm>
            <a:off x="5765926" y="1824283"/>
            <a:ext cx="348339" cy="348103"/>
            <a:chOff x="5765926" y="1976683"/>
            <a:chExt cx="348339" cy="348103"/>
          </a:xfrm>
        </p:grpSpPr>
        <p:sp>
          <p:nvSpPr>
            <p:cNvPr id="14736" name="Google Shape;14736;p55"/>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55"/>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55"/>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55"/>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55"/>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55"/>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55"/>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55"/>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55"/>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55"/>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55"/>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55"/>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55"/>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55"/>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0" name="Google Shape;14750;p55"/>
          <p:cNvGrpSpPr/>
          <p:nvPr/>
        </p:nvGrpSpPr>
        <p:grpSpPr>
          <a:xfrm>
            <a:off x="6191390" y="1829089"/>
            <a:ext cx="389068" cy="347787"/>
            <a:chOff x="6191390" y="1981489"/>
            <a:chExt cx="389068" cy="347787"/>
          </a:xfrm>
        </p:grpSpPr>
        <p:sp>
          <p:nvSpPr>
            <p:cNvPr id="14751" name="Google Shape;14751;p55"/>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55"/>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55"/>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55"/>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55"/>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55"/>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55"/>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8" name="Google Shape;14758;p55"/>
          <p:cNvGrpSpPr/>
          <p:nvPr/>
        </p:nvGrpSpPr>
        <p:grpSpPr>
          <a:xfrm>
            <a:off x="6657846" y="1855191"/>
            <a:ext cx="348103" cy="295714"/>
            <a:chOff x="6657846" y="2007591"/>
            <a:chExt cx="348103" cy="295714"/>
          </a:xfrm>
        </p:grpSpPr>
        <p:sp>
          <p:nvSpPr>
            <p:cNvPr id="14759" name="Google Shape;14759;p55"/>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55"/>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55"/>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55"/>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55"/>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55"/>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55"/>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55"/>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55"/>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55"/>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55"/>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55"/>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55"/>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55"/>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55"/>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55"/>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55"/>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55"/>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55"/>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55"/>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55"/>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55"/>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55"/>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55"/>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55"/>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55"/>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5" name="Google Shape;14785;p55"/>
          <p:cNvGrpSpPr/>
          <p:nvPr/>
        </p:nvGrpSpPr>
        <p:grpSpPr>
          <a:xfrm>
            <a:off x="7104188" y="1819504"/>
            <a:ext cx="347341" cy="348103"/>
            <a:chOff x="7104188" y="1971904"/>
            <a:chExt cx="347341" cy="348103"/>
          </a:xfrm>
        </p:grpSpPr>
        <p:sp>
          <p:nvSpPr>
            <p:cNvPr id="14786" name="Google Shape;14786;p55"/>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55"/>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55"/>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55"/>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55"/>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55"/>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55"/>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55"/>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55"/>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55"/>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55"/>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55"/>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55"/>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55"/>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55"/>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55"/>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55"/>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55"/>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55"/>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55"/>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55"/>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55"/>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55"/>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55"/>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55"/>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55"/>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55"/>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55"/>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55"/>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55"/>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6" name="Google Shape;14816;p55"/>
          <p:cNvGrpSpPr/>
          <p:nvPr/>
        </p:nvGrpSpPr>
        <p:grpSpPr>
          <a:xfrm>
            <a:off x="7551264" y="1819504"/>
            <a:ext cx="344321" cy="348155"/>
            <a:chOff x="7551264" y="1971904"/>
            <a:chExt cx="344321" cy="348155"/>
          </a:xfrm>
        </p:grpSpPr>
        <p:sp>
          <p:nvSpPr>
            <p:cNvPr id="14817" name="Google Shape;14817;p55"/>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55"/>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55"/>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55"/>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55"/>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55"/>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55"/>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55"/>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55"/>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55"/>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55"/>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55"/>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55"/>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55"/>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55"/>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55"/>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55"/>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55"/>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55"/>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6" name="Google Shape;14836;p55"/>
          <p:cNvGrpSpPr/>
          <p:nvPr/>
        </p:nvGrpSpPr>
        <p:grpSpPr>
          <a:xfrm>
            <a:off x="7992826" y="1365390"/>
            <a:ext cx="317431" cy="344584"/>
            <a:chOff x="7992826" y="1517790"/>
            <a:chExt cx="317431" cy="344584"/>
          </a:xfrm>
        </p:grpSpPr>
        <p:sp>
          <p:nvSpPr>
            <p:cNvPr id="14837" name="Google Shape;14837;p55"/>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55"/>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55"/>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55"/>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55"/>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55"/>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55"/>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55"/>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55"/>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55"/>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55"/>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55"/>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55"/>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55"/>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55"/>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55"/>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55"/>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4" name="Google Shape;14854;p55"/>
          <p:cNvGrpSpPr/>
          <p:nvPr/>
        </p:nvGrpSpPr>
        <p:grpSpPr>
          <a:xfrm>
            <a:off x="7992065" y="1819504"/>
            <a:ext cx="351621" cy="348103"/>
            <a:chOff x="7992065" y="1971904"/>
            <a:chExt cx="351621" cy="348103"/>
          </a:xfrm>
        </p:grpSpPr>
        <p:sp>
          <p:nvSpPr>
            <p:cNvPr id="14855" name="Google Shape;14855;p55"/>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55"/>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55"/>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55"/>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55"/>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55"/>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55"/>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55"/>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55"/>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55"/>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55"/>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55"/>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55"/>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55"/>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55"/>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0" name="Google Shape;14870;p55"/>
          <p:cNvGrpSpPr/>
          <p:nvPr/>
        </p:nvGrpSpPr>
        <p:grpSpPr>
          <a:xfrm>
            <a:off x="4911189" y="3641055"/>
            <a:ext cx="296580" cy="364935"/>
            <a:chOff x="4911189" y="3793455"/>
            <a:chExt cx="296580" cy="364935"/>
          </a:xfrm>
        </p:grpSpPr>
        <p:sp>
          <p:nvSpPr>
            <p:cNvPr id="14871" name="Google Shape;14871;p55"/>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55"/>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55"/>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55"/>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55"/>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55"/>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55"/>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55"/>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55"/>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55"/>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55"/>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55"/>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55"/>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55"/>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55"/>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55"/>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55"/>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55"/>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55"/>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55"/>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1" name="Google Shape;14891;p55"/>
          <p:cNvGrpSpPr/>
          <p:nvPr/>
        </p:nvGrpSpPr>
        <p:grpSpPr>
          <a:xfrm>
            <a:off x="5341433" y="3640871"/>
            <a:ext cx="330272" cy="329117"/>
            <a:chOff x="5341433" y="3793271"/>
            <a:chExt cx="330272" cy="329117"/>
          </a:xfrm>
        </p:grpSpPr>
        <p:sp>
          <p:nvSpPr>
            <p:cNvPr id="14892" name="Google Shape;14892;p55"/>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55"/>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55"/>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55"/>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55"/>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55"/>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55"/>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55"/>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55"/>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55"/>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55"/>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55"/>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55"/>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55"/>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55"/>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55"/>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8" name="Google Shape;14908;p55"/>
          <p:cNvGrpSpPr/>
          <p:nvPr/>
        </p:nvGrpSpPr>
        <p:grpSpPr>
          <a:xfrm>
            <a:off x="5744051" y="3613850"/>
            <a:ext cx="428511" cy="383186"/>
            <a:chOff x="5744051" y="3766250"/>
            <a:chExt cx="428511" cy="383186"/>
          </a:xfrm>
        </p:grpSpPr>
        <p:sp>
          <p:nvSpPr>
            <p:cNvPr id="14909" name="Google Shape;14909;p55"/>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55"/>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55"/>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55"/>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55"/>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55"/>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55"/>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55"/>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55"/>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55"/>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55"/>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55"/>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55"/>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55"/>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55"/>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55"/>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55"/>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6" name="Google Shape;14926;p55"/>
          <p:cNvGrpSpPr/>
          <p:nvPr/>
        </p:nvGrpSpPr>
        <p:grpSpPr>
          <a:xfrm>
            <a:off x="6678697" y="3640924"/>
            <a:ext cx="342824" cy="328985"/>
            <a:chOff x="6678697" y="3793324"/>
            <a:chExt cx="342824" cy="328985"/>
          </a:xfrm>
        </p:grpSpPr>
        <p:sp>
          <p:nvSpPr>
            <p:cNvPr id="14927" name="Google Shape;14927;p55"/>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55"/>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55"/>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55"/>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55"/>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55"/>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55"/>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55"/>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5" name="Google Shape;14935;p55"/>
          <p:cNvGrpSpPr/>
          <p:nvPr/>
        </p:nvGrpSpPr>
        <p:grpSpPr>
          <a:xfrm>
            <a:off x="7101903" y="3609622"/>
            <a:ext cx="398627" cy="392088"/>
            <a:chOff x="7101903" y="3762022"/>
            <a:chExt cx="398627" cy="392088"/>
          </a:xfrm>
        </p:grpSpPr>
        <p:sp>
          <p:nvSpPr>
            <p:cNvPr id="14936" name="Google Shape;14936;p55"/>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55"/>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55"/>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55"/>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55"/>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55"/>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55"/>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55"/>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55"/>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55"/>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55"/>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55"/>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55"/>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55"/>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55"/>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55"/>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55"/>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55"/>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4" name="Google Shape;14954;p55"/>
          <p:cNvGrpSpPr/>
          <p:nvPr/>
        </p:nvGrpSpPr>
        <p:grpSpPr>
          <a:xfrm>
            <a:off x="7541469" y="3641055"/>
            <a:ext cx="407897" cy="328985"/>
            <a:chOff x="7541469" y="3793455"/>
            <a:chExt cx="407897" cy="328985"/>
          </a:xfrm>
        </p:grpSpPr>
        <p:sp>
          <p:nvSpPr>
            <p:cNvPr id="14955" name="Google Shape;14955;p55"/>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55"/>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55"/>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55"/>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55"/>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55"/>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55"/>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55"/>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55"/>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55"/>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55"/>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55"/>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55"/>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55"/>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55"/>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55"/>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55"/>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55"/>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55"/>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55"/>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55"/>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55"/>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55"/>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55"/>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55"/>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55"/>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55"/>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55"/>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55"/>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55"/>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5" name="Google Shape;14985;p55"/>
          <p:cNvGrpSpPr/>
          <p:nvPr/>
        </p:nvGrpSpPr>
        <p:grpSpPr>
          <a:xfrm>
            <a:off x="5310288" y="2803912"/>
            <a:ext cx="432292" cy="264412"/>
            <a:chOff x="5310288" y="2956312"/>
            <a:chExt cx="432292" cy="264412"/>
          </a:xfrm>
        </p:grpSpPr>
        <p:sp>
          <p:nvSpPr>
            <p:cNvPr id="14986" name="Google Shape;14986;p55"/>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55"/>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55"/>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55"/>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55"/>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55"/>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55"/>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55"/>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55"/>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55"/>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55"/>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55"/>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55"/>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55"/>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55"/>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55"/>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55"/>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55"/>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55"/>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55"/>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55"/>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55"/>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55"/>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55"/>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55"/>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55"/>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55"/>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3" name="Google Shape;15013;p55"/>
          <p:cNvGrpSpPr/>
          <p:nvPr/>
        </p:nvGrpSpPr>
        <p:grpSpPr>
          <a:xfrm>
            <a:off x="4879047" y="2279920"/>
            <a:ext cx="398075" cy="340303"/>
            <a:chOff x="4879047" y="2432320"/>
            <a:chExt cx="398075" cy="340303"/>
          </a:xfrm>
        </p:grpSpPr>
        <p:sp>
          <p:nvSpPr>
            <p:cNvPr id="15014" name="Google Shape;15014;p55"/>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55"/>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55"/>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55"/>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55"/>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55"/>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55"/>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55"/>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55"/>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55"/>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55"/>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55"/>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55"/>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55"/>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55"/>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55"/>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55"/>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55"/>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55"/>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55"/>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55"/>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55"/>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55"/>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55"/>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55"/>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55"/>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0" name="Google Shape;15040;p55"/>
          <p:cNvGrpSpPr/>
          <p:nvPr/>
        </p:nvGrpSpPr>
        <p:grpSpPr>
          <a:xfrm>
            <a:off x="5388701" y="2241423"/>
            <a:ext cx="280982" cy="395896"/>
            <a:chOff x="5388701" y="2393823"/>
            <a:chExt cx="280982" cy="395896"/>
          </a:xfrm>
        </p:grpSpPr>
        <p:sp>
          <p:nvSpPr>
            <p:cNvPr id="15041" name="Google Shape;15041;p55"/>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55"/>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55"/>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55"/>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55"/>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55"/>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55"/>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55"/>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55"/>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55"/>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55"/>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55"/>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55"/>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55"/>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55"/>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55"/>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55"/>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55"/>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55"/>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55"/>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55"/>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55"/>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55"/>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55"/>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55"/>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55"/>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55"/>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55"/>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55"/>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55"/>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1" name="Google Shape;15071;p55"/>
          <p:cNvGrpSpPr/>
          <p:nvPr/>
        </p:nvGrpSpPr>
        <p:grpSpPr>
          <a:xfrm>
            <a:off x="5743289" y="2286722"/>
            <a:ext cx="444871" cy="316407"/>
            <a:chOff x="5743289" y="2439122"/>
            <a:chExt cx="444871" cy="316407"/>
          </a:xfrm>
        </p:grpSpPr>
        <p:sp>
          <p:nvSpPr>
            <p:cNvPr id="15072" name="Google Shape;15072;p55"/>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55"/>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55"/>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55"/>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55"/>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55"/>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55"/>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55"/>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55"/>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55"/>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55"/>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55"/>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55"/>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55"/>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55"/>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55"/>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55"/>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55"/>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55"/>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55"/>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55"/>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55"/>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55"/>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55"/>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55"/>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55"/>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55"/>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55"/>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55"/>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1" name="Google Shape;15101;p55"/>
          <p:cNvGrpSpPr/>
          <p:nvPr/>
        </p:nvGrpSpPr>
        <p:grpSpPr>
          <a:xfrm>
            <a:off x="6230360" y="2280183"/>
            <a:ext cx="351359" cy="363412"/>
            <a:chOff x="6230360" y="2432583"/>
            <a:chExt cx="351359" cy="363412"/>
          </a:xfrm>
        </p:grpSpPr>
        <p:sp>
          <p:nvSpPr>
            <p:cNvPr id="15102" name="Google Shape;15102;p55"/>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55"/>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55"/>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55"/>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55"/>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55"/>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55"/>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55"/>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55"/>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55"/>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55"/>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55"/>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55"/>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55"/>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55"/>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55"/>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55"/>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55"/>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55"/>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55"/>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55"/>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3" name="Google Shape;15123;p55"/>
          <p:cNvGrpSpPr/>
          <p:nvPr/>
        </p:nvGrpSpPr>
        <p:grpSpPr>
          <a:xfrm>
            <a:off x="6633976" y="2307152"/>
            <a:ext cx="387781" cy="286680"/>
            <a:chOff x="6633976" y="2459552"/>
            <a:chExt cx="387781" cy="286680"/>
          </a:xfrm>
        </p:grpSpPr>
        <p:sp>
          <p:nvSpPr>
            <p:cNvPr id="15124" name="Google Shape;15124;p55"/>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55"/>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55"/>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55"/>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55"/>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55"/>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55"/>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1" name="Google Shape;15131;p55"/>
          <p:cNvGrpSpPr/>
          <p:nvPr/>
        </p:nvGrpSpPr>
        <p:grpSpPr>
          <a:xfrm>
            <a:off x="7091110" y="2276165"/>
            <a:ext cx="376989" cy="348864"/>
            <a:chOff x="7091110" y="2428565"/>
            <a:chExt cx="376989" cy="348864"/>
          </a:xfrm>
        </p:grpSpPr>
        <p:sp>
          <p:nvSpPr>
            <p:cNvPr id="15132" name="Google Shape;15132;p55"/>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55"/>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55"/>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55"/>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55"/>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55"/>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55"/>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55"/>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55"/>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55"/>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55"/>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55"/>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55"/>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55"/>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55"/>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55"/>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55"/>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55"/>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55"/>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55"/>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55"/>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55"/>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55"/>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55"/>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55"/>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55"/>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55"/>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55"/>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55"/>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55"/>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55"/>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3" name="Google Shape;15163;p55"/>
          <p:cNvGrpSpPr/>
          <p:nvPr/>
        </p:nvGrpSpPr>
        <p:grpSpPr>
          <a:xfrm>
            <a:off x="7536427" y="2262825"/>
            <a:ext cx="369715" cy="375492"/>
            <a:chOff x="7536427" y="2415225"/>
            <a:chExt cx="369715" cy="375492"/>
          </a:xfrm>
        </p:grpSpPr>
        <p:sp>
          <p:nvSpPr>
            <p:cNvPr id="15164" name="Google Shape;15164;p55"/>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55"/>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55"/>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55"/>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55"/>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55"/>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55"/>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55"/>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55"/>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55"/>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55"/>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55"/>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55"/>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55"/>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55"/>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55"/>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55"/>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55"/>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55"/>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55"/>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55"/>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55"/>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55"/>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55"/>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55"/>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55"/>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55"/>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55"/>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55"/>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55"/>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55"/>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55"/>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55"/>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55"/>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55"/>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55"/>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55"/>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55"/>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2" name="Google Shape;15202;p55"/>
          <p:cNvGrpSpPr/>
          <p:nvPr/>
        </p:nvGrpSpPr>
        <p:grpSpPr>
          <a:xfrm>
            <a:off x="7980773" y="2276402"/>
            <a:ext cx="353381" cy="358160"/>
            <a:chOff x="7980773" y="2428802"/>
            <a:chExt cx="353381" cy="358160"/>
          </a:xfrm>
        </p:grpSpPr>
        <p:sp>
          <p:nvSpPr>
            <p:cNvPr id="15203" name="Google Shape;15203;p55"/>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55"/>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55"/>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55"/>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55"/>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55"/>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55"/>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55"/>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55"/>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55"/>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55"/>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55"/>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55"/>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55"/>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55"/>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55"/>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55"/>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55"/>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55"/>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55"/>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55"/>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55"/>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55"/>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55"/>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55"/>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55"/>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55"/>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55"/>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55"/>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55"/>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3" name="Google Shape;15233;p55"/>
          <p:cNvGrpSpPr/>
          <p:nvPr/>
        </p:nvGrpSpPr>
        <p:grpSpPr>
          <a:xfrm>
            <a:off x="4886058" y="4138840"/>
            <a:ext cx="346343" cy="343953"/>
            <a:chOff x="4886058" y="4291240"/>
            <a:chExt cx="346343" cy="343953"/>
          </a:xfrm>
        </p:grpSpPr>
        <p:sp>
          <p:nvSpPr>
            <p:cNvPr id="15234" name="Google Shape;15234;p55"/>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55"/>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55"/>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55"/>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55"/>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55"/>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55"/>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55"/>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55"/>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55"/>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55"/>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55"/>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55"/>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7" name="Google Shape;15247;p55"/>
          <p:cNvGrpSpPr/>
          <p:nvPr/>
        </p:nvGrpSpPr>
        <p:grpSpPr>
          <a:xfrm>
            <a:off x="5344216" y="4138656"/>
            <a:ext cx="304616" cy="343560"/>
            <a:chOff x="5344216" y="4291056"/>
            <a:chExt cx="304616" cy="343560"/>
          </a:xfrm>
        </p:grpSpPr>
        <p:sp>
          <p:nvSpPr>
            <p:cNvPr id="15248" name="Google Shape;15248;p55"/>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55"/>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55"/>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55"/>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55"/>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55"/>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55"/>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55"/>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55"/>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55"/>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55"/>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9" name="Google Shape;15259;p55"/>
          <p:cNvGrpSpPr/>
          <p:nvPr/>
        </p:nvGrpSpPr>
        <p:grpSpPr>
          <a:xfrm>
            <a:off x="6279999" y="4112022"/>
            <a:ext cx="204093" cy="343743"/>
            <a:chOff x="6271562" y="4290872"/>
            <a:chExt cx="204093" cy="343743"/>
          </a:xfrm>
        </p:grpSpPr>
        <p:sp>
          <p:nvSpPr>
            <p:cNvPr id="15260" name="Google Shape;15260;p55"/>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55"/>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55"/>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55"/>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55"/>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55"/>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55"/>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55"/>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55"/>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55"/>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55"/>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55"/>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2" name="Google Shape;15272;p55"/>
          <p:cNvGrpSpPr/>
          <p:nvPr/>
        </p:nvGrpSpPr>
        <p:grpSpPr>
          <a:xfrm>
            <a:off x="6639491" y="4176838"/>
            <a:ext cx="344085" cy="267195"/>
            <a:chOff x="6639491" y="4329238"/>
            <a:chExt cx="344085" cy="267195"/>
          </a:xfrm>
        </p:grpSpPr>
        <p:sp>
          <p:nvSpPr>
            <p:cNvPr id="15273" name="Google Shape;15273;p55"/>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55"/>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55"/>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55"/>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55"/>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55"/>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55"/>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55"/>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55"/>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55"/>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55"/>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55"/>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55"/>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55"/>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55"/>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55"/>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55"/>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55"/>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1" name="Google Shape;15291;p55"/>
          <p:cNvGrpSpPr/>
          <p:nvPr/>
        </p:nvGrpSpPr>
        <p:grpSpPr>
          <a:xfrm>
            <a:off x="7133336" y="4138656"/>
            <a:ext cx="232979" cy="343560"/>
            <a:chOff x="7133336" y="4291056"/>
            <a:chExt cx="232979" cy="343560"/>
          </a:xfrm>
        </p:grpSpPr>
        <p:sp>
          <p:nvSpPr>
            <p:cNvPr id="15292" name="Google Shape;15292;p55"/>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55"/>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55"/>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55"/>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55"/>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55"/>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55"/>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55"/>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55"/>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55"/>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55"/>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55"/>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55"/>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55"/>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55"/>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55"/>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55"/>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9" name="Google Shape;15309;p55"/>
          <p:cNvGrpSpPr/>
          <p:nvPr/>
        </p:nvGrpSpPr>
        <p:grpSpPr>
          <a:xfrm>
            <a:off x="7571379" y="4138656"/>
            <a:ext cx="232979" cy="343560"/>
            <a:chOff x="7571379" y="4291056"/>
            <a:chExt cx="232979" cy="343560"/>
          </a:xfrm>
        </p:grpSpPr>
        <p:sp>
          <p:nvSpPr>
            <p:cNvPr id="15310" name="Google Shape;15310;p55"/>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55"/>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55"/>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55"/>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55"/>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55"/>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55"/>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55"/>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55"/>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55"/>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55"/>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55"/>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55"/>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55"/>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55"/>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55"/>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6" name="Google Shape;15326;p55"/>
          <p:cNvGrpSpPr/>
          <p:nvPr/>
        </p:nvGrpSpPr>
        <p:grpSpPr>
          <a:xfrm>
            <a:off x="6666381" y="3195475"/>
            <a:ext cx="295819" cy="370712"/>
            <a:chOff x="6666381" y="3347875"/>
            <a:chExt cx="295819" cy="370712"/>
          </a:xfrm>
        </p:grpSpPr>
        <p:sp>
          <p:nvSpPr>
            <p:cNvPr id="15327" name="Google Shape;15327;p55"/>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55"/>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55"/>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55"/>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55"/>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55"/>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55"/>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55"/>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55"/>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55"/>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55"/>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55"/>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55"/>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55"/>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55"/>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55"/>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55"/>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55"/>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55"/>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55"/>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55"/>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55"/>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55"/>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55"/>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55"/>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55"/>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55"/>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55"/>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55"/>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55"/>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55"/>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55"/>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55"/>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55"/>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55"/>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55"/>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55"/>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55"/>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55"/>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55"/>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7" name="Google Shape;15367;p55"/>
          <p:cNvGrpSpPr/>
          <p:nvPr/>
        </p:nvGrpSpPr>
        <p:grpSpPr>
          <a:xfrm>
            <a:off x="4877760" y="2735059"/>
            <a:ext cx="389567" cy="390329"/>
            <a:chOff x="4877760" y="2887459"/>
            <a:chExt cx="389567" cy="390329"/>
          </a:xfrm>
        </p:grpSpPr>
        <p:sp>
          <p:nvSpPr>
            <p:cNvPr id="15368" name="Google Shape;15368;p55"/>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55"/>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55"/>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55"/>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55"/>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55"/>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55"/>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55"/>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55"/>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55"/>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55"/>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55"/>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55"/>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55"/>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55"/>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55"/>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55"/>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55"/>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55"/>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55"/>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55"/>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55"/>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55"/>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55"/>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55"/>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55"/>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55"/>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55"/>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55"/>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55"/>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55"/>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55"/>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55"/>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55"/>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55"/>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55"/>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55"/>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55"/>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55"/>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55"/>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55"/>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55"/>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55"/>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55"/>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2" name="Google Shape;15412;p55"/>
          <p:cNvSpPr/>
          <p:nvPr/>
        </p:nvSpPr>
        <p:spPr>
          <a:xfrm>
            <a:off x="5911170"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55"/>
          <p:cNvSpPr/>
          <p:nvPr/>
        </p:nvSpPr>
        <p:spPr>
          <a:xfrm>
            <a:off x="5911170"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55"/>
          <p:cNvSpPr/>
          <p:nvPr/>
        </p:nvSpPr>
        <p:spPr>
          <a:xfrm>
            <a:off x="5798094"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55"/>
          <p:cNvSpPr/>
          <p:nvPr/>
        </p:nvSpPr>
        <p:spPr>
          <a:xfrm>
            <a:off x="5797831"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55"/>
          <p:cNvSpPr/>
          <p:nvPr/>
        </p:nvSpPr>
        <p:spPr>
          <a:xfrm>
            <a:off x="5779239"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17" name="Google Shape;15417;p55"/>
          <p:cNvGrpSpPr/>
          <p:nvPr/>
        </p:nvGrpSpPr>
        <p:grpSpPr>
          <a:xfrm>
            <a:off x="5779239" y="2735295"/>
            <a:ext cx="314411" cy="389830"/>
            <a:chOff x="5779239" y="2887695"/>
            <a:chExt cx="314411" cy="389830"/>
          </a:xfrm>
        </p:grpSpPr>
        <p:sp>
          <p:nvSpPr>
            <p:cNvPr id="15418" name="Google Shape;15418;p55"/>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55"/>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55"/>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55"/>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55"/>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55"/>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55"/>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55"/>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55"/>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55"/>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55"/>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55"/>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55"/>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55"/>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55"/>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55"/>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55"/>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55"/>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55"/>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55"/>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55"/>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55"/>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55"/>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55"/>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55"/>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55"/>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55"/>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55"/>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55"/>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55"/>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55"/>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55"/>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55"/>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55"/>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55"/>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55"/>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55"/>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55"/>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55"/>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55"/>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55"/>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55"/>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55"/>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55"/>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2" name="Google Shape;15462;p55"/>
          <p:cNvGrpSpPr/>
          <p:nvPr/>
        </p:nvGrpSpPr>
        <p:grpSpPr>
          <a:xfrm>
            <a:off x="6190130" y="2788577"/>
            <a:ext cx="389830" cy="283004"/>
            <a:chOff x="6190130" y="2940977"/>
            <a:chExt cx="389830" cy="283004"/>
          </a:xfrm>
        </p:grpSpPr>
        <p:sp>
          <p:nvSpPr>
            <p:cNvPr id="15463" name="Google Shape;15463;p55"/>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55"/>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55"/>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55"/>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55"/>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55"/>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55"/>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55"/>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55"/>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55"/>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55"/>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55"/>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55"/>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55"/>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55"/>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55"/>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55"/>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55"/>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55"/>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55"/>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55"/>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55"/>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55"/>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55"/>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55"/>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55"/>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55"/>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55"/>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55"/>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55"/>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3" name="Google Shape;15493;p55"/>
          <p:cNvGrpSpPr/>
          <p:nvPr/>
        </p:nvGrpSpPr>
        <p:grpSpPr>
          <a:xfrm>
            <a:off x="6633976" y="2747874"/>
            <a:ext cx="389803" cy="364673"/>
            <a:chOff x="6633976" y="2900274"/>
            <a:chExt cx="389803" cy="364673"/>
          </a:xfrm>
        </p:grpSpPr>
        <p:sp>
          <p:nvSpPr>
            <p:cNvPr id="15494" name="Google Shape;15494;p55"/>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55"/>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55"/>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55"/>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55"/>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55"/>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55"/>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55"/>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55"/>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55"/>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55"/>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55"/>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55"/>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55"/>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55"/>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55"/>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55"/>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1" name="Google Shape;15511;p55"/>
          <p:cNvGrpSpPr/>
          <p:nvPr/>
        </p:nvGrpSpPr>
        <p:grpSpPr>
          <a:xfrm>
            <a:off x="7517835" y="2733037"/>
            <a:ext cx="364935" cy="382529"/>
            <a:chOff x="7517835" y="2885437"/>
            <a:chExt cx="364935" cy="382529"/>
          </a:xfrm>
        </p:grpSpPr>
        <p:sp>
          <p:nvSpPr>
            <p:cNvPr id="15512" name="Google Shape;15512;p55"/>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55"/>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55"/>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55"/>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55"/>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55"/>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55"/>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55"/>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55"/>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55"/>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55"/>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55"/>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55"/>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55"/>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55"/>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55"/>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55"/>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55"/>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55"/>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55"/>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55"/>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55"/>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55"/>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55"/>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55"/>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55"/>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55"/>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55"/>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55"/>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55"/>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55"/>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55"/>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55"/>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55"/>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55"/>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55"/>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55"/>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9" name="Google Shape;15549;p55"/>
          <p:cNvGrpSpPr/>
          <p:nvPr/>
        </p:nvGrpSpPr>
        <p:grpSpPr>
          <a:xfrm>
            <a:off x="7087591" y="2734744"/>
            <a:ext cx="358160" cy="385602"/>
            <a:chOff x="7087591" y="2887144"/>
            <a:chExt cx="358160" cy="385602"/>
          </a:xfrm>
        </p:grpSpPr>
        <p:sp>
          <p:nvSpPr>
            <p:cNvPr id="15550" name="Google Shape;15550;p55"/>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55"/>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55"/>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55"/>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55"/>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55"/>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55"/>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55"/>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55"/>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55"/>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55"/>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55"/>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55"/>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55"/>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55"/>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55"/>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55"/>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55"/>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55"/>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9" name="Google Shape;15569;p55"/>
          <p:cNvGrpSpPr/>
          <p:nvPr/>
        </p:nvGrpSpPr>
        <p:grpSpPr>
          <a:xfrm>
            <a:off x="7951362" y="2733037"/>
            <a:ext cx="382529" cy="382529"/>
            <a:chOff x="7951362" y="2885437"/>
            <a:chExt cx="382529" cy="382529"/>
          </a:xfrm>
        </p:grpSpPr>
        <p:sp>
          <p:nvSpPr>
            <p:cNvPr id="15570" name="Google Shape;15570;p55"/>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55"/>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55"/>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55"/>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55"/>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55"/>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55"/>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55"/>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55"/>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55"/>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55"/>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55"/>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55"/>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55"/>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55"/>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55"/>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55"/>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55"/>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55"/>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55"/>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55"/>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55"/>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55"/>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55"/>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55"/>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55"/>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55"/>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55"/>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55"/>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55"/>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55"/>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55"/>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55"/>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55"/>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55"/>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55"/>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55"/>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55"/>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55"/>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55"/>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55"/>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55"/>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55"/>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55"/>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55"/>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55"/>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55"/>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55"/>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55"/>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9" name="Google Shape;15619;p55"/>
          <p:cNvGrpSpPr/>
          <p:nvPr/>
        </p:nvGrpSpPr>
        <p:grpSpPr>
          <a:xfrm>
            <a:off x="8054406" y="3662089"/>
            <a:ext cx="276964" cy="336601"/>
            <a:chOff x="8054406" y="3814489"/>
            <a:chExt cx="276964" cy="336601"/>
          </a:xfrm>
        </p:grpSpPr>
        <p:sp>
          <p:nvSpPr>
            <p:cNvPr id="15620" name="Google Shape;15620;p55"/>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55"/>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55"/>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55"/>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55"/>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55"/>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55"/>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55"/>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55"/>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9" name="Google Shape;15629;p55"/>
          <p:cNvGrpSpPr/>
          <p:nvPr/>
        </p:nvGrpSpPr>
        <p:grpSpPr>
          <a:xfrm>
            <a:off x="7936787" y="4142674"/>
            <a:ext cx="378249" cy="335524"/>
            <a:chOff x="7936787" y="4295074"/>
            <a:chExt cx="378249" cy="335524"/>
          </a:xfrm>
        </p:grpSpPr>
        <p:sp>
          <p:nvSpPr>
            <p:cNvPr id="15630" name="Google Shape;15630;p55"/>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55"/>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55"/>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55"/>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55"/>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55"/>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55"/>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55"/>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55"/>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55"/>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55"/>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55"/>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55"/>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55"/>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55"/>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55"/>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6" name="Google Shape;15646;p55"/>
          <p:cNvGrpSpPr/>
          <p:nvPr/>
        </p:nvGrpSpPr>
        <p:grpSpPr>
          <a:xfrm>
            <a:off x="4886058" y="1813490"/>
            <a:ext cx="388569" cy="388307"/>
            <a:chOff x="4886058" y="1965890"/>
            <a:chExt cx="388569" cy="388307"/>
          </a:xfrm>
        </p:grpSpPr>
        <p:sp>
          <p:nvSpPr>
            <p:cNvPr id="15647" name="Google Shape;15647;p55"/>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55"/>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55"/>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55"/>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55"/>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55"/>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55"/>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55"/>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55"/>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55"/>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55"/>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58" name="Google Shape;15658;p55"/>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5659" name="Google Shape;15659;p55"/>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663" name="Shape 15663"/>
        <p:cNvGrpSpPr/>
        <p:nvPr/>
      </p:nvGrpSpPr>
      <p:grpSpPr>
        <a:xfrm>
          <a:off x="0" y="0"/>
          <a:ext cx="0" cy="0"/>
          <a:chOff x="0" y="0"/>
          <a:chExt cx="0" cy="0"/>
        </a:xfrm>
      </p:grpSpPr>
      <p:grpSp>
        <p:nvGrpSpPr>
          <p:cNvPr id="15664" name="Google Shape;15664;p56"/>
          <p:cNvGrpSpPr/>
          <p:nvPr/>
        </p:nvGrpSpPr>
        <p:grpSpPr>
          <a:xfrm>
            <a:off x="1765162" y="3194389"/>
            <a:ext cx="292801" cy="359258"/>
            <a:chOff x="1765162" y="3346789"/>
            <a:chExt cx="292801" cy="359258"/>
          </a:xfrm>
        </p:grpSpPr>
        <p:sp>
          <p:nvSpPr>
            <p:cNvPr id="15665" name="Google Shape;15665;p56"/>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56"/>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56"/>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56"/>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56"/>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56"/>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56"/>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56"/>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56"/>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56"/>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56"/>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56"/>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56"/>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56"/>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56"/>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0" name="Google Shape;15680;p56"/>
          <p:cNvGrpSpPr/>
          <p:nvPr/>
        </p:nvGrpSpPr>
        <p:grpSpPr>
          <a:xfrm>
            <a:off x="3077632" y="2292604"/>
            <a:ext cx="358996" cy="296309"/>
            <a:chOff x="3077632" y="2445004"/>
            <a:chExt cx="358996" cy="296309"/>
          </a:xfrm>
        </p:grpSpPr>
        <p:sp>
          <p:nvSpPr>
            <p:cNvPr id="15681" name="Google Shape;15681;p56"/>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56"/>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56"/>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56"/>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56"/>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56"/>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56"/>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56"/>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56"/>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56"/>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56"/>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56"/>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56"/>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56"/>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56"/>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56"/>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56"/>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56"/>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56"/>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56"/>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56"/>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56"/>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56"/>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56"/>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56"/>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56"/>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7" name="Google Shape;15707;p56"/>
          <p:cNvGrpSpPr/>
          <p:nvPr/>
        </p:nvGrpSpPr>
        <p:grpSpPr>
          <a:xfrm>
            <a:off x="2635237" y="2279380"/>
            <a:ext cx="359232" cy="323018"/>
            <a:chOff x="2635237" y="2431780"/>
            <a:chExt cx="359232" cy="323018"/>
          </a:xfrm>
        </p:grpSpPr>
        <p:sp>
          <p:nvSpPr>
            <p:cNvPr id="15708" name="Google Shape;15708;p56"/>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56"/>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56"/>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56"/>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56"/>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56"/>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56"/>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56"/>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56"/>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56"/>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56"/>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56"/>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56"/>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56"/>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56"/>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3" name="Google Shape;15723;p56"/>
          <p:cNvGrpSpPr/>
          <p:nvPr/>
        </p:nvGrpSpPr>
        <p:grpSpPr>
          <a:xfrm>
            <a:off x="4011651" y="3615732"/>
            <a:ext cx="373189" cy="358944"/>
            <a:chOff x="4011651" y="3768132"/>
            <a:chExt cx="373189" cy="358944"/>
          </a:xfrm>
        </p:grpSpPr>
        <p:sp>
          <p:nvSpPr>
            <p:cNvPr id="15724" name="Google Shape;15724;p56"/>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56"/>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56"/>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56"/>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56"/>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56"/>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56"/>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56"/>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56"/>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56"/>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4" name="Google Shape;15734;p56"/>
          <p:cNvGrpSpPr/>
          <p:nvPr/>
        </p:nvGrpSpPr>
        <p:grpSpPr>
          <a:xfrm>
            <a:off x="2189568" y="1809203"/>
            <a:ext cx="364993" cy="359049"/>
            <a:chOff x="2189568" y="1961603"/>
            <a:chExt cx="364993" cy="359049"/>
          </a:xfrm>
        </p:grpSpPr>
        <p:sp>
          <p:nvSpPr>
            <p:cNvPr id="15735" name="Google Shape;15735;p56"/>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56"/>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56"/>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56"/>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56"/>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56"/>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56"/>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56"/>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56"/>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56"/>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56"/>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56"/>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56"/>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56"/>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56"/>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56"/>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1" name="Google Shape;15751;p56"/>
          <p:cNvGrpSpPr/>
          <p:nvPr/>
        </p:nvGrpSpPr>
        <p:grpSpPr>
          <a:xfrm>
            <a:off x="2193077" y="2267571"/>
            <a:ext cx="378426" cy="346323"/>
            <a:chOff x="2193077" y="2419971"/>
            <a:chExt cx="378426" cy="346323"/>
          </a:xfrm>
        </p:grpSpPr>
        <p:sp>
          <p:nvSpPr>
            <p:cNvPr id="15752" name="Google Shape;15752;p56"/>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56"/>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56"/>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56"/>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56"/>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56"/>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56"/>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56"/>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56"/>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56"/>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56"/>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56"/>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56"/>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56"/>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56"/>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56"/>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56"/>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56"/>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56"/>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56"/>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56"/>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3" name="Google Shape;15773;p56"/>
          <p:cNvGrpSpPr/>
          <p:nvPr/>
        </p:nvGrpSpPr>
        <p:grpSpPr>
          <a:xfrm>
            <a:off x="861622" y="2729370"/>
            <a:ext cx="276802" cy="367140"/>
            <a:chOff x="861622" y="2881770"/>
            <a:chExt cx="276802" cy="367140"/>
          </a:xfrm>
        </p:grpSpPr>
        <p:sp>
          <p:nvSpPr>
            <p:cNvPr id="15774" name="Google Shape;15774;p56"/>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56"/>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56"/>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56"/>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56"/>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56"/>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56"/>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56"/>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56"/>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56"/>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56"/>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56"/>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56"/>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56"/>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56"/>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56"/>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56"/>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56"/>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56"/>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56"/>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56"/>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56"/>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6" name="Google Shape;15796;p56"/>
          <p:cNvGrpSpPr/>
          <p:nvPr/>
        </p:nvGrpSpPr>
        <p:grpSpPr>
          <a:xfrm>
            <a:off x="3968184" y="2729291"/>
            <a:ext cx="369444" cy="367140"/>
            <a:chOff x="3968184" y="2881691"/>
            <a:chExt cx="369444" cy="367140"/>
          </a:xfrm>
        </p:grpSpPr>
        <p:sp>
          <p:nvSpPr>
            <p:cNvPr id="15797" name="Google Shape;15797;p56"/>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56"/>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56"/>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56"/>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56"/>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56"/>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56"/>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56"/>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56"/>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56"/>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56"/>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56"/>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56"/>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56"/>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56"/>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56"/>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56"/>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56"/>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56"/>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56"/>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56"/>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56"/>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56"/>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56"/>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1" name="Google Shape;15821;p56"/>
          <p:cNvGrpSpPr/>
          <p:nvPr/>
        </p:nvGrpSpPr>
        <p:grpSpPr>
          <a:xfrm>
            <a:off x="3513796" y="2729684"/>
            <a:ext cx="371487" cy="366826"/>
            <a:chOff x="3513796" y="2882084"/>
            <a:chExt cx="371487" cy="366826"/>
          </a:xfrm>
        </p:grpSpPr>
        <p:sp>
          <p:nvSpPr>
            <p:cNvPr id="15822" name="Google Shape;15822;p56"/>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56"/>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56"/>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56"/>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56"/>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56"/>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56"/>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56"/>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56"/>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56"/>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56"/>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56"/>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56"/>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56"/>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56"/>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56"/>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56"/>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56"/>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56"/>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56"/>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56"/>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56"/>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56"/>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56"/>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56"/>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56"/>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56"/>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56"/>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56"/>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56"/>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56"/>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56"/>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56"/>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56"/>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56"/>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56"/>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56"/>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56"/>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56"/>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56"/>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56"/>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56"/>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56"/>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56"/>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56"/>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56"/>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56"/>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56"/>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56"/>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1" name="Google Shape;15871;p56"/>
          <p:cNvGrpSpPr/>
          <p:nvPr/>
        </p:nvGrpSpPr>
        <p:grpSpPr>
          <a:xfrm>
            <a:off x="873615" y="1347875"/>
            <a:ext cx="335011" cy="359232"/>
            <a:chOff x="873615" y="1500275"/>
            <a:chExt cx="335011" cy="359232"/>
          </a:xfrm>
        </p:grpSpPr>
        <p:sp>
          <p:nvSpPr>
            <p:cNvPr id="15872" name="Google Shape;15872;p56"/>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56"/>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56"/>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56"/>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56"/>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56"/>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56"/>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56"/>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56"/>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56"/>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56"/>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3" name="Google Shape;15883;p56"/>
          <p:cNvGrpSpPr/>
          <p:nvPr/>
        </p:nvGrpSpPr>
        <p:grpSpPr>
          <a:xfrm>
            <a:off x="2202058" y="3194337"/>
            <a:ext cx="337158" cy="359311"/>
            <a:chOff x="2202058" y="3346737"/>
            <a:chExt cx="337158" cy="359311"/>
          </a:xfrm>
        </p:grpSpPr>
        <p:sp>
          <p:nvSpPr>
            <p:cNvPr id="15884" name="Google Shape;15884;p56"/>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56"/>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56"/>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56"/>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56"/>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56"/>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56"/>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56"/>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56"/>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3" name="Google Shape;15893;p56"/>
          <p:cNvGrpSpPr/>
          <p:nvPr/>
        </p:nvGrpSpPr>
        <p:grpSpPr>
          <a:xfrm>
            <a:off x="2223059" y="3665772"/>
            <a:ext cx="359232" cy="306050"/>
            <a:chOff x="2223059" y="3818172"/>
            <a:chExt cx="359232" cy="306050"/>
          </a:xfrm>
        </p:grpSpPr>
        <p:sp>
          <p:nvSpPr>
            <p:cNvPr id="15894" name="Google Shape;15894;p56"/>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56"/>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56"/>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56"/>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56"/>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56"/>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56"/>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56"/>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56"/>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3" name="Google Shape;15903;p56"/>
          <p:cNvGrpSpPr/>
          <p:nvPr/>
        </p:nvGrpSpPr>
        <p:grpSpPr>
          <a:xfrm>
            <a:off x="1725989" y="1839420"/>
            <a:ext cx="378426" cy="298509"/>
            <a:chOff x="1725989" y="1991820"/>
            <a:chExt cx="378426" cy="298509"/>
          </a:xfrm>
        </p:grpSpPr>
        <p:sp>
          <p:nvSpPr>
            <p:cNvPr id="15904" name="Google Shape;15904;p56"/>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56"/>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56"/>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56"/>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56"/>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56"/>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56"/>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56"/>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56"/>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56"/>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56"/>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56"/>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6" name="Google Shape;15916;p56"/>
          <p:cNvGrpSpPr/>
          <p:nvPr/>
        </p:nvGrpSpPr>
        <p:grpSpPr>
          <a:xfrm>
            <a:off x="1768409" y="3639351"/>
            <a:ext cx="367978" cy="359075"/>
            <a:chOff x="1768409" y="3791751"/>
            <a:chExt cx="367978" cy="359075"/>
          </a:xfrm>
        </p:grpSpPr>
        <p:sp>
          <p:nvSpPr>
            <p:cNvPr id="15917" name="Google Shape;15917;p56"/>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56"/>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56"/>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56"/>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56"/>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56"/>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56"/>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56"/>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56"/>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56"/>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56"/>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56"/>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56"/>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0" name="Google Shape;15930;p56"/>
          <p:cNvGrpSpPr/>
          <p:nvPr/>
        </p:nvGrpSpPr>
        <p:grpSpPr>
          <a:xfrm>
            <a:off x="2668963" y="3638906"/>
            <a:ext cx="358735" cy="359311"/>
            <a:chOff x="2668963" y="3791306"/>
            <a:chExt cx="358735" cy="359311"/>
          </a:xfrm>
        </p:grpSpPr>
        <p:sp>
          <p:nvSpPr>
            <p:cNvPr id="15931" name="Google Shape;15931;p56"/>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56"/>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56"/>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56"/>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56"/>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56"/>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56"/>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56"/>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56"/>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56"/>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56"/>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56"/>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56"/>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56"/>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56"/>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56"/>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7" name="Google Shape;15947;p56"/>
          <p:cNvGrpSpPr/>
          <p:nvPr/>
        </p:nvGrpSpPr>
        <p:grpSpPr>
          <a:xfrm>
            <a:off x="849682" y="1842798"/>
            <a:ext cx="363893" cy="291727"/>
            <a:chOff x="849682" y="1995198"/>
            <a:chExt cx="363893" cy="291727"/>
          </a:xfrm>
        </p:grpSpPr>
        <p:sp>
          <p:nvSpPr>
            <p:cNvPr id="15948" name="Google Shape;15948;p56"/>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56"/>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56"/>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56"/>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56"/>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56"/>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56"/>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56"/>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56"/>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56"/>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56"/>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56"/>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56"/>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56"/>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56"/>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56"/>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56"/>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56"/>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6" name="Google Shape;15966;p56"/>
          <p:cNvGrpSpPr/>
          <p:nvPr/>
        </p:nvGrpSpPr>
        <p:grpSpPr>
          <a:xfrm>
            <a:off x="3065430" y="1837666"/>
            <a:ext cx="378190" cy="302044"/>
            <a:chOff x="3065430" y="1990066"/>
            <a:chExt cx="378190" cy="302044"/>
          </a:xfrm>
        </p:grpSpPr>
        <p:sp>
          <p:nvSpPr>
            <p:cNvPr id="15967" name="Google Shape;15967;p56"/>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56"/>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56"/>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56"/>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56"/>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56"/>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56"/>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56"/>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56"/>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56"/>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56"/>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8" name="Google Shape;15978;p56"/>
          <p:cNvGrpSpPr/>
          <p:nvPr/>
        </p:nvGrpSpPr>
        <p:grpSpPr>
          <a:xfrm>
            <a:off x="3568234" y="3639010"/>
            <a:ext cx="347501" cy="359284"/>
            <a:chOff x="3568234" y="3791410"/>
            <a:chExt cx="347501" cy="359284"/>
          </a:xfrm>
        </p:grpSpPr>
        <p:sp>
          <p:nvSpPr>
            <p:cNvPr id="15979" name="Google Shape;15979;p56"/>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56"/>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56"/>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56"/>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56"/>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56"/>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56"/>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56"/>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56"/>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56"/>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56"/>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0" name="Google Shape;15990;p56"/>
          <p:cNvGrpSpPr/>
          <p:nvPr/>
        </p:nvGrpSpPr>
        <p:grpSpPr>
          <a:xfrm>
            <a:off x="1759925" y="1348687"/>
            <a:ext cx="347004" cy="358420"/>
            <a:chOff x="1759925" y="1501087"/>
            <a:chExt cx="347004" cy="358420"/>
          </a:xfrm>
        </p:grpSpPr>
        <p:sp>
          <p:nvSpPr>
            <p:cNvPr id="15991" name="Google Shape;15991;p56"/>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56"/>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56"/>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56"/>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56"/>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56"/>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56"/>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56"/>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56"/>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56"/>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56"/>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56"/>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56"/>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56"/>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56"/>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56"/>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56"/>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56"/>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56"/>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56"/>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56"/>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56"/>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56"/>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56"/>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56"/>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56"/>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56"/>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8" name="Google Shape;16018;p56"/>
          <p:cNvGrpSpPr/>
          <p:nvPr/>
        </p:nvGrpSpPr>
        <p:grpSpPr>
          <a:xfrm>
            <a:off x="3519295" y="2261260"/>
            <a:ext cx="360227" cy="359311"/>
            <a:chOff x="3519295" y="2413660"/>
            <a:chExt cx="360227" cy="359311"/>
          </a:xfrm>
        </p:grpSpPr>
        <p:sp>
          <p:nvSpPr>
            <p:cNvPr id="16019" name="Google Shape;16019;p56"/>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56"/>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56"/>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56"/>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56"/>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56"/>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56"/>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56"/>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56"/>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56"/>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56"/>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56"/>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56"/>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56"/>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56"/>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56"/>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56"/>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56"/>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56"/>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56"/>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56"/>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56"/>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56"/>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56"/>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56"/>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56"/>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56"/>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56"/>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56"/>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56"/>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56"/>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56"/>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56"/>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56"/>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56"/>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4" name="Google Shape;16054;p56"/>
          <p:cNvGrpSpPr/>
          <p:nvPr/>
        </p:nvGrpSpPr>
        <p:grpSpPr>
          <a:xfrm>
            <a:off x="1330255" y="3693318"/>
            <a:ext cx="358996" cy="250774"/>
            <a:chOff x="1330255" y="3845718"/>
            <a:chExt cx="358996" cy="250774"/>
          </a:xfrm>
        </p:grpSpPr>
        <p:sp>
          <p:nvSpPr>
            <p:cNvPr id="16055" name="Google Shape;16055;p56"/>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56"/>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56"/>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56"/>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56"/>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56"/>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56"/>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56"/>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56"/>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56"/>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5" name="Google Shape;16065;p56"/>
          <p:cNvGrpSpPr/>
          <p:nvPr/>
        </p:nvGrpSpPr>
        <p:grpSpPr>
          <a:xfrm>
            <a:off x="3115103" y="3638984"/>
            <a:ext cx="373424" cy="359311"/>
            <a:chOff x="3115103" y="3791384"/>
            <a:chExt cx="373424" cy="359311"/>
          </a:xfrm>
        </p:grpSpPr>
        <p:sp>
          <p:nvSpPr>
            <p:cNvPr id="16066" name="Google Shape;16066;p56"/>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56"/>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56"/>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56"/>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56"/>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56"/>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56"/>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56"/>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56"/>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56"/>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56"/>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56"/>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56"/>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56"/>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0" name="Google Shape;16080;p56"/>
          <p:cNvGrpSpPr/>
          <p:nvPr/>
        </p:nvGrpSpPr>
        <p:grpSpPr>
          <a:xfrm>
            <a:off x="883853" y="3640241"/>
            <a:ext cx="378190" cy="357059"/>
            <a:chOff x="883853" y="3792641"/>
            <a:chExt cx="378190" cy="357059"/>
          </a:xfrm>
        </p:grpSpPr>
        <p:sp>
          <p:nvSpPr>
            <p:cNvPr id="16081" name="Google Shape;16081;p56"/>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56"/>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56"/>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56"/>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56"/>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56"/>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56"/>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56"/>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56"/>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56"/>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56"/>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56"/>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56"/>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56"/>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56"/>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56"/>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56"/>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56"/>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56"/>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56"/>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56"/>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56"/>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56"/>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56"/>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56"/>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56"/>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7" name="Google Shape;16107;p56"/>
          <p:cNvGrpSpPr/>
          <p:nvPr/>
        </p:nvGrpSpPr>
        <p:grpSpPr>
          <a:xfrm>
            <a:off x="3934196" y="2332405"/>
            <a:ext cx="401207" cy="214036"/>
            <a:chOff x="3934196" y="2484805"/>
            <a:chExt cx="401207" cy="214036"/>
          </a:xfrm>
        </p:grpSpPr>
        <p:sp>
          <p:nvSpPr>
            <p:cNvPr id="16108" name="Google Shape;16108;p56"/>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56"/>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56"/>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56"/>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56"/>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3" name="Google Shape;16113;p56"/>
          <p:cNvGrpSpPr/>
          <p:nvPr/>
        </p:nvGrpSpPr>
        <p:grpSpPr>
          <a:xfrm>
            <a:off x="3999894" y="1347797"/>
            <a:ext cx="342474" cy="359232"/>
            <a:chOff x="3999894" y="1500197"/>
            <a:chExt cx="342474" cy="359232"/>
          </a:xfrm>
        </p:grpSpPr>
        <p:sp>
          <p:nvSpPr>
            <p:cNvPr id="16114" name="Google Shape;16114;p56"/>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56"/>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56"/>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56"/>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56"/>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56"/>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56"/>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56"/>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56"/>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56"/>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4" name="Google Shape;16124;p56"/>
          <p:cNvGrpSpPr/>
          <p:nvPr/>
        </p:nvGrpSpPr>
        <p:grpSpPr>
          <a:xfrm>
            <a:off x="2233795" y="2729762"/>
            <a:ext cx="232601" cy="366747"/>
            <a:chOff x="2233795" y="2882162"/>
            <a:chExt cx="232601" cy="366747"/>
          </a:xfrm>
        </p:grpSpPr>
        <p:sp>
          <p:nvSpPr>
            <p:cNvPr id="16125" name="Google Shape;16125;p56"/>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56"/>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56"/>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56"/>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56"/>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56"/>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56"/>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56"/>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56"/>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56"/>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56"/>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56"/>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56"/>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56"/>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56"/>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56"/>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56"/>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56"/>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3" name="Google Shape;16143;p56"/>
          <p:cNvGrpSpPr/>
          <p:nvPr/>
        </p:nvGrpSpPr>
        <p:grpSpPr>
          <a:xfrm>
            <a:off x="3523772" y="3252022"/>
            <a:ext cx="362008" cy="244175"/>
            <a:chOff x="3523772" y="3404422"/>
            <a:chExt cx="362008" cy="244175"/>
          </a:xfrm>
        </p:grpSpPr>
        <p:sp>
          <p:nvSpPr>
            <p:cNvPr id="16144" name="Google Shape;16144;p56"/>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56"/>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56"/>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56"/>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56"/>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56"/>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56"/>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56"/>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56"/>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56"/>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56"/>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56"/>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56"/>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56"/>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56"/>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9" name="Google Shape;16159;p56"/>
          <p:cNvGrpSpPr/>
          <p:nvPr/>
        </p:nvGrpSpPr>
        <p:grpSpPr>
          <a:xfrm>
            <a:off x="3531026" y="1824914"/>
            <a:ext cx="359232" cy="327836"/>
            <a:chOff x="3531026" y="1977314"/>
            <a:chExt cx="359232" cy="327836"/>
          </a:xfrm>
        </p:grpSpPr>
        <p:sp>
          <p:nvSpPr>
            <p:cNvPr id="16160" name="Google Shape;16160;p56"/>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56"/>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56"/>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56"/>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56"/>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56"/>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56"/>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56"/>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56"/>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56"/>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0" name="Google Shape;16170;p56"/>
          <p:cNvGrpSpPr/>
          <p:nvPr/>
        </p:nvGrpSpPr>
        <p:grpSpPr>
          <a:xfrm>
            <a:off x="3123351" y="1347875"/>
            <a:ext cx="296781" cy="359232"/>
            <a:chOff x="3123351" y="1500275"/>
            <a:chExt cx="296781" cy="359232"/>
          </a:xfrm>
        </p:grpSpPr>
        <p:sp>
          <p:nvSpPr>
            <p:cNvPr id="16171" name="Google Shape;16171;p56"/>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56"/>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56"/>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56"/>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56"/>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56"/>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56"/>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56"/>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56"/>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56"/>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56"/>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2" name="Google Shape;16182;p56"/>
          <p:cNvGrpSpPr/>
          <p:nvPr/>
        </p:nvGrpSpPr>
        <p:grpSpPr>
          <a:xfrm>
            <a:off x="2659458" y="1347875"/>
            <a:ext cx="332261" cy="359232"/>
            <a:chOff x="2659458" y="1500275"/>
            <a:chExt cx="332261" cy="359232"/>
          </a:xfrm>
        </p:grpSpPr>
        <p:sp>
          <p:nvSpPr>
            <p:cNvPr id="16183" name="Google Shape;16183;p56"/>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56"/>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56"/>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56"/>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56"/>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56"/>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56"/>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56"/>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56"/>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56"/>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56"/>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56"/>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56"/>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56"/>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56"/>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56"/>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56"/>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56"/>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56"/>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56"/>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3" name="Google Shape;16203;p56"/>
          <p:cNvGrpSpPr/>
          <p:nvPr/>
        </p:nvGrpSpPr>
        <p:grpSpPr>
          <a:xfrm>
            <a:off x="1750184" y="2261130"/>
            <a:ext cx="359730" cy="359441"/>
            <a:chOff x="1750184" y="2413530"/>
            <a:chExt cx="359730" cy="359441"/>
          </a:xfrm>
        </p:grpSpPr>
        <p:sp>
          <p:nvSpPr>
            <p:cNvPr id="16204" name="Google Shape;16204;p56"/>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56"/>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56"/>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56"/>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56"/>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56"/>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56"/>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56"/>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56"/>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56"/>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56"/>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5" name="Google Shape;16215;p56"/>
          <p:cNvGrpSpPr/>
          <p:nvPr/>
        </p:nvGrpSpPr>
        <p:grpSpPr>
          <a:xfrm>
            <a:off x="2230050" y="1347823"/>
            <a:ext cx="316524" cy="359284"/>
            <a:chOff x="2230050" y="1500223"/>
            <a:chExt cx="316524" cy="359284"/>
          </a:xfrm>
        </p:grpSpPr>
        <p:sp>
          <p:nvSpPr>
            <p:cNvPr id="16216" name="Google Shape;16216;p56"/>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56"/>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56"/>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56"/>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56"/>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56"/>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56"/>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56"/>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56"/>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56"/>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56"/>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56"/>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56"/>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56"/>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56"/>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56"/>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56"/>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56"/>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56"/>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56"/>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6" name="Google Shape;16236;p56"/>
          <p:cNvGrpSpPr/>
          <p:nvPr/>
        </p:nvGrpSpPr>
        <p:grpSpPr>
          <a:xfrm>
            <a:off x="2690042" y="4110367"/>
            <a:ext cx="359389" cy="359232"/>
            <a:chOff x="2690042" y="4262767"/>
            <a:chExt cx="359389" cy="359232"/>
          </a:xfrm>
        </p:grpSpPr>
        <p:sp>
          <p:nvSpPr>
            <p:cNvPr id="16237" name="Google Shape;16237;p56"/>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56"/>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56"/>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56"/>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56"/>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56"/>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56"/>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4" name="Google Shape;16244;p56"/>
          <p:cNvGrpSpPr/>
          <p:nvPr/>
        </p:nvGrpSpPr>
        <p:grpSpPr>
          <a:xfrm>
            <a:off x="2689440" y="2729762"/>
            <a:ext cx="222337" cy="366721"/>
            <a:chOff x="2689440" y="2882162"/>
            <a:chExt cx="222337" cy="366721"/>
          </a:xfrm>
        </p:grpSpPr>
        <p:sp>
          <p:nvSpPr>
            <p:cNvPr id="16245" name="Google Shape;16245;p56"/>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56"/>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56"/>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56"/>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56"/>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56"/>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56"/>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56"/>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56"/>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54" name="Google Shape;16254;p56"/>
          <p:cNvSpPr/>
          <p:nvPr/>
        </p:nvSpPr>
        <p:spPr>
          <a:xfrm>
            <a:off x="2637986" y="2128503"/>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55" name="Google Shape;16255;p56"/>
          <p:cNvGrpSpPr/>
          <p:nvPr/>
        </p:nvGrpSpPr>
        <p:grpSpPr>
          <a:xfrm>
            <a:off x="2637986" y="1827742"/>
            <a:ext cx="359232" cy="322023"/>
            <a:chOff x="2637986" y="1980142"/>
            <a:chExt cx="359232" cy="322023"/>
          </a:xfrm>
        </p:grpSpPr>
        <p:sp>
          <p:nvSpPr>
            <p:cNvPr id="16256" name="Google Shape;16256;p56"/>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56"/>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56"/>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56"/>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56"/>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56"/>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56"/>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56"/>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56"/>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56"/>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56"/>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56"/>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56"/>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9" name="Google Shape;16269;p56"/>
          <p:cNvGrpSpPr/>
          <p:nvPr/>
        </p:nvGrpSpPr>
        <p:grpSpPr>
          <a:xfrm>
            <a:off x="1306531" y="3194572"/>
            <a:ext cx="323018" cy="359075"/>
            <a:chOff x="1306531" y="3346972"/>
            <a:chExt cx="323018" cy="359075"/>
          </a:xfrm>
        </p:grpSpPr>
        <p:sp>
          <p:nvSpPr>
            <p:cNvPr id="16270" name="Google Shape;16270;p56"/>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56"/>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56"/>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56"/>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56"/>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56"/>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56"/>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56"/>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56"/>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9" name="Google Shape;16279;p56"/>
          <p:cNvGrpSpPr/>
          <p:nvPr/>
        </p:nvGrpSpPr>
        <p:grpSpPr>
          <a:xfrm>
            <a:off x="1308024" y="2261575"/>
            <a:ext cx="360253" cy="357111"/>
            <a:chOff x="1308024" y="2413975"/>
            <a:chExt cx="360253" cy="357111"/>
          </a:xfrm>
        </p:grpSpPr>
        <p:sp>
          <p:nvSpPr>
            <p:cNvPr id="16280" name="Google Shape;16280;p56"/>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56"/>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56"/>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56"/>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56"/>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56"/>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56"/>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56"/>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56"/>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56"/>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56"/>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56"/>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56"/>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56"/>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56"/>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56"/>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56"/>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56"/>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56"/>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56"/>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56"/>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56"/>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56"/>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56"/>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56"/>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56"/>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56"/>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56"/>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56"/>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56"/>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0" name="Google Shape;16310;p56"/>
          <p:cNvGrpSpPr/>
          <p:nvPr/>
        </p:nvGrpSpPr>
        <p:grpSpPr>
          <a:xfrm>
            <a:off x="1298519" y="1817922"/>
            <a:ext cx="378452" cy="341321"/>
            <a:chOff x="1298519" y="1970322"/>
            <a:chExt cx="378452" cy="341321"/>
          </a:xfrm>
        </p:grpSpPr>
        <p:sp>
          <p:nvSpPr>
            <p:cNvPr id="16311" name="Google Shape;16311;p56"/>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56"/>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56"/>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56"/>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56"/>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56"/>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56"/>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56"/>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56"/>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56"/>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56"/>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56"/>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56"/>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56"/>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56"/>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56"/>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56"/>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56"/>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56"/>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56"/>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1" name="Google Shape;16331;p56"/>
          <p:cNvGrpSpPr/>
          <p:nvPr/>
        </p:nvGrpSpPr>
        <p:grpSpPr>
          <a:xfrm>
            <a:off x="3114815" y="3194468"/>
            <a:ext cx="283217" cy="359180"/>
            <a:chOff x="3114815" y="3346868"/>
            <a:chExt cx="283217" cy="359180"/>
          </a:xfrm>
        </p:grpSpPr>
        <p:sp>
          <p:nvSpPr>
            <p:cNvPr id="16332" name="Google Shape;16332;p56"/>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56"/>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56"/>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56"/>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56"/>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56"/>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56"/>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56"/>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56"/>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56"/>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56"/>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56"/>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56"/>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5" name="Google Shape;16345;p56"/>
          <p:cNvGrpSpPr/>
          <p:nvPr/>
        </p:nvGrpSpPr>
        <p:grpSpPr>
          <a:xfrm>
            <a:off x="3973186" y="3200831"/>
            <a:ext cx="378661" cy="346558"/>
            <a:chOff x="3973186" y="3353231"/>
            <a:chExt cx="378661" cy="346558"/>
          </a:xfrm>
        </p:grpSpPr>
        <p:sp>
          <p:nvSpPr>
            <p:cNvPr id="16346" name="Google Shape;16346;p56"/>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56"/>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56"/>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56"/>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56"/>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56"/>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56"/>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56"/>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56"/>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56"/>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56"/>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56"/>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56"/>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56"/>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56"/>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56"/>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56"/>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56"/>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4" name="Google Shape;16364;p56"/>
          <p:cNvGrpSpPr/>
          <p:nvPr/>
        </p:nvGrpSpPr>
        <p:grpSpPr>
          <a:xfrm>
            <a:off x="2152857" y="4110602"/>
            <a:ext cx="373241" cy="359127"/>
            <a:chOff x="2152857" y="4263002"/>
            <a:chExt cx="373241" cy="359127"/>
          </a:xfrm>
        </p:grpSpPr>
        <p:sp>
          <p:nvSpPr>
            <p:cNvPr id="16365" name="Google Shape;16365;p56"/>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56"/>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56"/>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56"/>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56"/>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56"/>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56"/>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56"/>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3" name="Google Shape;16373;p56"/>
          <p:cNvGrpSpPr/>
          <p:nvPr/>
        </p:nvGrpSpPr>
        <p:grpSpPr>
          <a:xfrm>
            <a:off x="859632" y="3194572"/>
            <a:ext cx="303537" cy="359127"/>
            <a:chOff x="859632" y="3346972"/>
            <a:chExt cx="303537" cy="359127"/>
          </a:xfrm>
        </p:grpSpPr>
        <p:sp>
          <p:nvSpPr>
            <p:cNvPr id="16374" name="Google Shape;16374;p56"/>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56"/>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56"/>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56"/>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56"/>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9" name="Google Shape;16379;p56"/>
          <p:cNvGrpSpPr/>
          <p:nvPr/>
        </p:nvGrpSpPr>
        <p:grpSpPr>
          <a:xfrm>
            <a:off x="1767911" y="2729841"/>
            <a:ext cx="265306" cy="366799"/>
            <a:chOff x="1767911" y="2882241"/>
            <a:chExt cx="265306" cy="366799"/>
          </a:xfrm>
        </p:grpSpPr>
        <p:sp>
          <p:nvSpPr>
            <p:cNvPr id="16380" name="Google Shape;16380;p56"/>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56"/>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56"/>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56"/>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56"/>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56"/>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56"/>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56"/>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56"/>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56"/>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56"/>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56"/>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56"/>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56"/>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56"/>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5" name="Google Shape;16395;p56"/>
          <p:cNvGrpSpPr/>
          <p:nvPr/>
        </p:nvGrpSpPr>
        <p:grpSpPr>
          <a:xfrm>
            <a:off x="1332009" y="1347535"/>
            <a:ext cx="331895" cy="359311"/>
            <a:chOff x="1332009" y="1499935"/>
            <a:chExt cx="331895" cy="359311"/>
          </a:xfrm>
        </p:grpSpPr>
        <p:sp>
          <p:nvSpPr>
            <p:cNvPr id="16396" name="Google Shape;16396;p56"/>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56"/>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56"/>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56"/>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56"/>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56"/>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56"/>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56"/>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56"/>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56"/>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56"/>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56"/>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56"/>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56"/>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56"/>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56"/>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56"/>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3" name="Google Shape;16413;p56"/>
          <p:cNvGrpSpPr/>
          <p:nvPr/>
        </p:nvGrpSpPr>
        <p:grpSpPr>
          <a:xfrm>
            <a:off x="2663464" y="3194415"/>
            <a:ext cx="289528" cy="359232"/>
            <a:chOff x="2663464" y="3346815"/>
            <a:chExt cx="289528" cy="359232"/>
          </a:xfrm>
        </p:grpSpPr>
        <p:sp>
          <p:nvSpPr>
            <p:cNvPr id="16414" name="Google Shape;16414;p56"/>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56"/>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56"/>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56"/>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56"/>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56"/>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56"/>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56"/>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56"/>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56"/>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56"/>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5" name="Google Shape;16425;p56"/>
          <p:cNvGrpSpPr/>
          <p:nvPr/>
        </p:nvGrpSpPr>
        <p:grpSpPr>
          <a:xfrm>
            <a:off x="1315775" y="2729527"/>
            <a:ext cx="269051" cy="366983"/>
            <a:chOff x="1315775" y="2881927"/>
            <a:chExt cx="269051" cy="366983"/>
          </a:xfrm>
        </p:grpSpPr>
        <p:sp>
          <p:nvSpPr>
            <p:cNvPr id="16426" name="Google Shape;16426;p56"/>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56"/>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56"/>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56"/>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56"/>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56"/>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56"/>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56"/>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56"/>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56"/>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56"/>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56"/>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56"/>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56"/>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56"/>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1" name="Google Shape;16441;p56"/>
          <p:cNvGrpSpPr/>
          <p:nvPr/>
        </p:nvGrpSpPr>
        <p:grpSpPr>
          <a:xfrm>
            <a:off x="3977427" y="1827742"/>
            <a:ext cx="359232" cy="322023"/>
            <a:chOff x="3977427" y="1980142"/>
            <a:chExt cx="359232" cy="322023"/>
          </a:xfrm>
        </p:grpSpPr>
        <p:sp>
          <p:nvSpPr>
            <p:cNvPr id="16442" name="Google Shape;16442;p56"/>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56"/>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56"/>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56"/>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56"/>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56"/>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56"/>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56"/>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56"/>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56"/>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2" name="Google Shape;16452;p56"/>
          <p:cNvGrpSpPr/>
          <p:nvPr/>
        </p:nvGrpSpPr>
        <p:grpSpPr>
          <a:xfrm>
            <a:off x="865628" y="2261208"/>
            <a:ext cx="361720" cy="359180"/>
            <a:chOff x="865628" y="2413608"/>
            <a:chExt cx="361720" cy="359180"/>
          </a:xfrm>
        </p:grpSpPr>
        <p:sp>
          <p:nvSpPr>
            <p:cNvPr id="16453" name="Google Shape;16453;p56"/>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56"/>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56"/>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56"/>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56"/>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56"/>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56"/>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56"/>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56"/>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56"/>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56"/>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56"/>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56"/>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6" name="Google Shape;16466;p56"/>
          <p:cNvGrpSpPr/>
          <p:nvPr/>
        </p:nvGrpSpPr>
        <p:grpSpPr>
          <a:xfrm>
            <a:off x="3117093" y="2729527"/>
            <a:ext cx="268815" cy="366983"/>
            <a:chOff x="3117093" y="2881927"/>
            <a:chExt cx="268815" cy="366983"/>
          </a:xfrm>
        </p:grpSpPr>
        <p:sp>
          <p:nvSpPr>
            <p:cNvPr id="16467" name="Google Shape;16467;p56"/>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56"/>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56"/>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56"/>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56"/>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56"/>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56"/>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56"/>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56"/>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56"/>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56"/>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56"/>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56"/>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56"/>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56"/>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2" name="Google Shape;16482;p56"/>
          <p:cNvGrpSpPr/>
          <p:nvPr/>
        </p:nvGrpSpPr>
        <p:grpSpPr>
          <a:xfrm>
            <a:off x="3534508" y="1355600"/>
            <a:ext cx="368502" cy="343521"/>
            <a:chOff x="3534508" y="1508000"/>
            <a:chExt cx="368502" cy="343521"/>
          </a:xfrm>
        </p:grpSpPr>
        <p:sp>
          <p:nvSpPr>
            <p:cNvPr id="16483" name="Google Shape;16483;p56"/>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56"/>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56"/>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56"/>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56"/>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56"/>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56"/>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56"/>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56"/>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56"/>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56"/>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56"/>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56"/>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56"/>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56"/>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8" name="Google Shape;16498;p56"/>
          <p:cNvGrpSpPr/>
          <p:nvPr/>
        </p:nvGrpSpPr>
        <p:grpSpPr>
          <a:xfrm>
            <a:off x="7147436" y="1350599"/>
            <a:ext cx="279054" cy="354754"/>
            <a:chOff x="7147436" y="1502999"/>
            <a:chExt cx="279054" cy="354754"/>
          </a:xfrm>
        </p:grpSpPr>
        <p:sp>
          <p:nvSpPr>
            <p:cNvPr id="16499" name="Google Shape;16499;p56"/>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56"/>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56"/>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56"/>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56"/>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56"/>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56"/>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56"/>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56"/>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56"/>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56"/>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56"/>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56"/>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56"/>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56"/>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56"/>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5" name="Google Shape;16515;p56"/>
          <p:cNvGrpSpPr/>
          <p:nvPr/>
        </p:nvGrpSpPr>
        <p:grpSpPr>
          <a:xfrm>
            <a:off x="7603081" y="1820672"/>
            <a:ext cx="276802" cy="354807"/>
            <a:chOff x="7603081" y="1973072"/>
            <a:chExt cx="276802" cy="354807"/>
          </a:xfrm>
        </p:grpSpPr>
        <p:sp>
          <p:nvSpPr>
            <p:cNvPr id="16516" name="Google Shape;16516;p56"/>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56"/>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56"/>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56"/>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56"/>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56"/>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56"/>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56"/>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56"/>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56"/>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56"/>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56"/>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56"/>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56"/>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0" name="Google Shape;16530;p56"/>
          <p:cNvGrpSpPr/>
          <p:nvPr/>
        </p:nvGrpSpPr>
        <p:grpSpPr>
          <a:xfrm>
            <a:off x="6696792" y="1350599"/>
            <a:ext cx="276802" cy="354754"/>
            <a:chOff x="6696792" y="1502999"/>
            <a:chExt cx="276802" cy="354754"/>
          </a:xfrm>
        </p:grpSpPr>
        <p:sp>
          <p:nvSpPr>
            <p:cNvPr id="16531" name="Google Shape;16531;p56"/>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56"/>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56"/>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56"/>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56"/>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56"/>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56"/>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56"/>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56"/>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56"/>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56"/>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56"/>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56"/>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56"/>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56"/>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46" name="Google Shape;16546;p56"/>
          <p:cNvSpPr/>
          <p:nvPr/>
        </p:nvSpPr>
        <p:spPr>
          <a:xfrm>
            <a:off x="6360786" y="1502999"/>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47" name="Google Shape;16547;p56"/>
          <p:cNvGrpSpPr/>
          <p:nvPr/>
        </p:nvGrpSpPr>
        <p:grpSpPr>
          <a:xfrm>
            <a:off x="6223393" y="1350599"/>
            <a:ext cx="320295" cy="354754"/>
            <a:chOff x="6223393" y="1502999"/>
            <a:chExt cx="320295" cy="354754"/>
          </a:xfrm>
        </p:grpSpPr>
        <p:sp>
          <p:nvSpPr>
            <p:cNvPr id="16548" name="Google Shape;16548;p56"/>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56"/>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56"/>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56"/>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56"/>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56"/>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56"/>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56"/>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56"/>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56"/>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56"/>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56"/>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56"/>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56"/>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56"/>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56"/>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56"/>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56"/>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56"/>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56"/>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56"/>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56"/>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56"/>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1" name="Google Shape;16571;p56"/>
          <p:cNvGrpSpPr/>
          <p:nvPr/>
        </p:nvGrpSpPr>
        <p:grpSpPr>
          <a:xfrm>
            <a:off x="5310611" y="1350572"/>
            <a:ext cx="339515" cy="354781"/>
            <a:chOff x="5310611" y="1502972"/>
            <a:chExt cx="339515" cy="354781"/>
          </a:xfrm>
        </p:grpSpPr>
        <p:sp>
          <p:nvSpPr>
            <p:cNvPr id="16572" name="Google Shape;16572;p56"/>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56"/>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56"/>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56"/>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56"/>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56"/>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56"/>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56"/>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56"/>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56"/>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56"/>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56"/>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56"/>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56"/>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56"/>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56"/>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8" name="Google Shape;16588;p56"/>
          <p:cNvGrpSpPr/>
          <p:nvPr/>
        </p:nvGrpSpPr>
        <p:grpSpPr>
          <a:xfrm>
            <a:off x="6253637" y="3637701"/>
            <a:ext cx="274550" cy="354833"/>
            <a:chOff x="6253637" y="3790101"/>
            <a:chExt cx="274550" cy="354833"/>
          </a:xfrm>
        </p:grpSpPr>
        <p:sp>
          <p:nvSpPr>
            <p:cNvPr id="16589" name="Google Shape;16589;p56"/>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56"/>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56"/>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56"/>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56"/>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56"/>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56"/>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56"/>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56"/>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56"/>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56"/>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56"/>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56"/>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56"/>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56"/>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56"/>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56"/>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6" name="Google Shape;16606;p56"/>
          <p:cNvGrpSpPr/>
          <p:nvPr/>
        </p:nvGrpSpPr>
        <p:grpSpPr>
          <a:xfrm>
            <a:off x="5802731" y="3637780"/>
            <a:ext cx="274576" cy="354754"/>
            <a:chOff x="5802731" y="3790180"/>
            <a:chExt cx="274576" cy="354754"/>
          </a:xfrm>
        </p:grpSpPr>
        <p:sp>
          <p:nvSpPr>
            <p:cNvPr id="16607" name="Google Shape;16607;p56"/>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56"/>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56"/>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56"/>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56"/>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56"/>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56"/>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56"/>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56"/>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56"/>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56"/>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56"/>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56"/>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56"/>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56"/>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56"/>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56"/>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56"/>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56"/>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56"/>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56"/>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8" name="Google Shape;16628;p56"/>
          <p:cNvGrpSpPr/>
          <p:nvPr/>
        </p:nvGrpSpPr>
        <p:grpSpPr>
          <a:xfrm>
            <a:off x="5352088" y="3637806"/>
            <a:ext cx="274550" cy="354728"/>
            <a:chOff x="5352088" y="3790206"/>
            <a:chExt cx="274550" cy="354728"/>
          </a:xfrm>
        </p:grpSpPr>
        <p:sp>
          <p:nvSpPr>
            <p:cNvPr id="16629" name="Google Shape;16629;p56"/>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56"/>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56"/>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56"/>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56"/>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56"/>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56"/>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56"/>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56"/>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56"/>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56"/>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56"/>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56"/>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56"/>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56"/>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56"/>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56"/>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56"/>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56"/>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56"/>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56"/>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56"/>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56"/>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56"/>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3" name="Google Shape;16653;p56"/>
          <p:cNvGrpSpPr/>
          <p:nvPr/>
        </p:nvGrpSpPr>
        <p:grpSpPr>
          <a:xfrm>
            <a:off x="4901706" y="3637675"/>
            <a:ext cx="274550" cy="354859"/>
            <a:chOff x="4901706" y="3790075"/>
            <a:chExt cx="274550" cy="354859"/>
          </a:xfrm>
        </p:grpSpPr>
        <p:sp>
          <p:nvSpPr>
            <p:cNvPr id="16654" name="Google Shape;16654;p56"/>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56"/>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56"/>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56"/>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56"/>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56"/>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56"/>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56"/>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56"/>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56"/>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56"/>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56"/>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56"/>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56"/>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56"/>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56"/>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56"/>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1" name="Google Shape;16671;p56"/>
          <p:cNvGrpSpPr/>
          <p:nvPr/>
        </p:nvGrpSpPr>
        <p:grpSpPr>
          <a:xfrm>
            <a:off x="8052704" y="1350808"/>
            <a:ext cx="275073" cy="354545"/>
            <a:chOff x="8052704" y="1503208"/>
            <a:chExt cx="275073" cy="354545"/>
          </a:xfrm>
        </p:grpSpPr>
        <p:sp>
          <p:nvSpPr>
            <p:cNvPr id="16672" name="Google Shape;16672;p56"/>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56"/>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56"/>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56"/>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56"/>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56"/>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56"/>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56"/>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56"/>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56"/>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56"/>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56"/>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56"/>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56"/>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56"/>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56"/>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56"/>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9" name="Google Shape;16689;p56"/>
          <p:cNvGrpSpPr/>
          <p:nvPr/>
        </p:nvGrpSpPr>
        <p:grpSpPr>
          <a:xfrm>
            <a:off x="5794745" y="1350599"/>
            <a:ext cx="274550" cy="354754"/>
            <a:chOff x="5794745" y="1502999"/>
            <a:chExt cx="274550" cy="354754"/>
          </a:xfrm>
        </p:grpSpPr>
        <p:sp>
          <p:nvSpPr>
            <p:cNvPr id="16690" name="Google Shape;16690;p56"/>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56"/>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56"/>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56"/>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56"/>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56"/>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56"/>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56"/>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56"/>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56"/>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56"/>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56"/>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56"/>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56"/>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56"/>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56"/>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56"/>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56"/>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56"/>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56"/>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56"/>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56"/>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56"/>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3" name="Google Shape;16713;p56"/>
          <p:cNvGrpSpPr/>
          <p:nvPr/>
        </p:nvGrpSpPr>
        <p:grpSpPr>
          <a:xfrm>
            <a:off x="4896940" y="1350599"/>
            <a:ext cx="263316" cy="354754"/>
            <a:chOff x="4896940" y="1502999"/>
            <a:chExt cx="263316" cy="354754"/>
          </a:xfrm>
        </p:grpSpPr>
        <p:sp>
          <p:nvSpPr>
            <p:cNvPr id="16714" name="Google Shape;16714;p56"/>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56"/>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56"/>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56"/>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56"/>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56"/>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56"/>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56"/>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56"/>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56"/>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56"/>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56"/>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56"/>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56"/>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56"/>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56"/>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56"/>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56"/>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56"/>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56"/>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56"/>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5" name="Google Shape;16735;p56"/>
          <p:cNvGrpSpPr/>
          <p:nvPr/>
        </p:nvGrpSpPr>
        <p:grpSpPr>
          <a:xfrm>
            <a:off x="6255392" y="4115682"/>
            <a:ext cx="274550" cy="354728"/>
            <a:chOff x="6255392" y="4268082"/>
            <a:chExt cx="274550" cy="354728"/>
          </a:xfrm>
        </p:grpSpPr>
        <p:sp>
          <p:nvSpPr>
            <p:cNvPr id="16736" name="Google Shape;16736;p56"/>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56"/>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56"/>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56"/>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56"/>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56"/>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56"/>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56"/>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56"/>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56"/>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56"/>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56"/>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56"/>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56"/>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56"/>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56"/>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56"/>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56"/>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56"/>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56"/>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6" name="Google Shape;16756;p56"/>
          <p:cNvGrpSpPr/>
          <p:nvPr/>
        </p:nvGrpSpPr>
        <p:grpSpPr>
          <a:xfrm>
            <a:off x="7604076" y="3637675"/>
            <a:ext cx="275807" cy="354859"/>
            <a:chOff x="7604076" y="3790075"/>
            <a:chExt cx="275807" cy="354859"/>
          </a:xfrm>
        </p:grpSpPr>
        <p:sp>
          <p:nvSpPr>
            <p:cNvPr id="16757" name="Google Shape;16757;p56"/>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56"/>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56"/>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56"/>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56"/>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56"/>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56"/>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56"/>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56"/>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56"/>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56"/>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56"/>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56"/>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56"/>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56"/>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56"/>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56"/>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56"/>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56"/>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56"/>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56"/>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56"/>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9" name="Google Shape;16779;p56"/>
          <p:cNvGrpSpPr/>
          <p:nvPr/>
        </p:nvGrpSpPr>
        <p:grpSpPr>
          <a:xfrm>
            <a:off x="7154427" y="3637806"/>
            <a:ext cx="274550" cy="354493"/>
            <a:chOff x="7154427" y="3790206"/>
            <a:chExt cx="274550" cy="354493"/>
          </a:xfrm>
        </p:grpSpPr>
        <p:sp>
          <p:nvSpPr>
            <p:cNvPr id="16780" name="Google Shape;16780;p56"/>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56"/>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56"/>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56"/>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56"/>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56"/>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56"/>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56"/>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56"/>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56"/>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56"/>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56"/>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56"/>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56"/>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56"/>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56"/>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56"/>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56"/>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56"/>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56"/>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0" name="Google Shape;16800;p56"/>
          <p:cNvGrpSpPr/>
          <p:nvPr/>
        </p:nvGrpSpPr>
        <p:grpSpPr>
          <a:xfrm>
            <a:off x="8054458" y="1820750"/>
            <a:ext cx="274576" cy="354728"/>
            <a:chOff x="8054458" y="1973150"/>
            <a:chExt cx="274576" cy="354728"/>
          </a:xfrm>
        </p:grpSpPr>
        <p:sp>
          <p:nvSpPr>
            <p:cNvPr id="16801" name="Google Shape;16801;p56"/>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56"/>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56"/>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56"/>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56"/>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56"/>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56"/>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56"/>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56"/>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56"/>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56"/>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56"/>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56"/>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56"/>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56"/>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56"/>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56"/>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56"/>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56"/>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56"/>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56"/>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56"/>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3" name="Google Shape;16823;p56"/>
          <p:cNvGrpSpPr/>
          <p:nvPr/>
        </p:nvGrpSpPr>
        <p:grpSpPr>
          <a:xfrm>
            <a:off x="7153930" y="1820750"/>
            <a:ext cx="274812" cy="354728"/>
            <a:chOff x="7153930" y="1973150"/>
            <a:chExt cx="274812" cy="354728"/>
          </a:xfrm>
        </p:grpSpPr>
        <p:sp>
          <p:nvSpPr>
            <p:cNvPr id="16824" name="Google Shape;16824;p56"/>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56"/>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56"/>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56"/>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56"/>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56"/>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56"/>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56"/>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56"/>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56"/>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56"/>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56"/>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56"/>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56"/>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56"/>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56"/>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56"/>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56"/>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56"/>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3" name="Google Shape;16843;p56"/>
          <p:cNvGrpSpPr/>
          <p:nvPr/>
        </p:nvGrpSpPr>
        <p:grpSpPr>
          <a:xfrm>
            <a:off x="6703522" y="1820698"/>
            <a:ext cx="274812" cy="354781"/>
            <a:chOff x="6703522" y="1973098"/>
            <a:chExt cx="274812" cy="354781"/>
          </a:xfrm>
        </p:grpSpPr>
        <p:sp>
          <p:nvSpPr>
            <p:cNvPr id="16844" name="Google Shape;16844;p56"/>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56"/>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56"/>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56"/>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56"/>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56"/>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56"/>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56"/>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56"/>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56"/>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56"/>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56"/>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56"/>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56"/>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56"/>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56"/>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56"/>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56"/>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56"/>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56"/>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56"/>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56"/>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56"/>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56"/>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56"/>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9" name="Google Shape;16869;p56"/>
          <p:cNvGrpSpPr/>
          <p:nvPr/>
        </p:nvGrpSpPr>
        <p:grpSpPr>
          <a:xfrm>
            <a:off x="6253375" y="1820750"/>
            <a:ext cx="274812" cy="354728"/>
            <a:chOff x="6253375" y="1973150"/>
            <a:chExt cx="274812" cy="354728"/>
          </a:xfrm>
        </p:grpSpPr>
        <p:sp>
          <p:nvSpPr>
            <p:cNvPr id="16870" name="Google Shape;16870;p56"/>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56"/>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56"/>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56"/>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56"/>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56"/>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56"/>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56"/>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56"/>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56"/>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56"/>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56"/>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56"/>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56"/>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56"/>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56"/>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56"/>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56"/>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56"/>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56"/>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56"/>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56"/>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56"/>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56"/>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56"/>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56"/>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56"/>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56"/>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56"/>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56"/>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56"/>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56"/>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56"/>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56"/>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56"/>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56"/>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56"/>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56"/>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8" name="Google Shape;16908;p56"/>
          <p:cNvGrpSpPr/>
          <p:nvPr/>
        </p:nvGrpSpPr>
        <p:grpSpPr>
          <a:xfrm>
            <a:off x="5802496" y="1820750"/>
            <a:ext cx="275309" cy="354728"/>
            <a:chOff x="5802496" y="1973150"/>
            <a:chExt cx="275309" cy="354728"/>
          </a:xfrm>
        </p:grpSpPr>
        <p:sp>
          <p:nvSpPr>
            <p:cNvPr id="16909" name="Google Shape;16909;p56"/>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56"/>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56"/>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56"/>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56"/>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56"/>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56"/>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56"/>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56"/>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56"/>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56"/>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56"/>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56"/>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56"/>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56"/>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56"/>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56"/>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56"/>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56"/>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56"/>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56"/>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56"/>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56"/>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56"/>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56"/>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56"/>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5" name="Google Shape;16935;p56"/>
          <p:cNvGrpSpPr/>
          <p:nvPr/>
        </p:nvGrpSpPr>
        <p:grpSpPr>
          <a:xfrm>
            <a:off x="5353083" y="1820750"/>
            <a:ext cx="274576" cy="354728"/>
            <a:chOff x="5353083" y="1973150"/>
            <a:chExt cx="274576" cy="354728"/>
          </a:xfrm>
        </p:grpSpPr>
        <p:sp>
          <p:nvSpPr>
            <p:cNvPr id="16936" name="Google Shape;16936;p56"/>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56"/>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56"/>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56"/>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56"/>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56"/>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56"/>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56"/>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56"/>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56"/>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56"/>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56"/>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56"/>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56"/>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56"/>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56"/>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56"/>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56"/>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56"/>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56"/>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56"/>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7" name="Google Shape;16957;p56"/>
          <p:cNvGrpSpPr/>
          <p:nvPr/>
        </p:nvGrpSpPr>
        <p:grpSpPr>
          <a:xfrm>
            <a:off x="4902701" y="1820750"/>
            <a:ext cx="274812" cy="354728"/>
            <a:chOff x="4902701" y="1973150"/>
            <a:chExt cx="274812" cy="354728"/>
          </a:xfrm>
        </p:grpSpPr>
        <p:sp>
          <p:nvSpPr>
            <p:cNvPr id="16958" name="Google Shape;16958;p56"/>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56"/>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56"/>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56"/>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56"/>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56"/>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56"/>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56"/>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56"/>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56"/>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56"/>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56"/>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56"/>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56"/>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56"/>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56"/>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56"/>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56"/>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56"/>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56"/>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56"/>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56"/>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56"/>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56"/>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56"/>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3" name="Google Shape;16983;p56"/>
          <p:cNvGrpSpPr/>
          <p:nvPr/>
        </p:nvGrpSpPr>
        <p:grpSpPr>
          <a:xfrm>
            <a:off x="4902701" y="2727589"/>
            <a:ext cx="272560" cy="354676"/>
            <a:chOff x="4902701" y="2879989"/>
            <a:chExt cx="272560" cy="354676"/>
          </a:xfrm>
        </p:grpSpPr>
        <p:sp>
          <p:nvSpPr>
            <p:cNvPr id="16984" name="Google Shape;16984;p56"/>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56"/>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56"/>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56"/>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56"/>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56"/>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56"/>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56"/>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56"/>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56"/>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56"/>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56"/>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56"/>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56"/>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56"/>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56"/>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56"/>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56"/>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56"/>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56"/>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56"/>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56"/>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56"/>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56"/>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8" name="Google Shape;17008;p56"/>
          <p:cNvGrpSpPr/>
          <p:nvPr/>
        </p:nvGrpSpPr>
        <p:grpSpPr>
          <a:xfrm>
            <a:off x="5803988" y="4115682"/>
            <a:ext cx="274550" cy="354728"/>
            <a:chOff x="5803988" y="4268082"/>
            <a:chExt cx="274550" cy="354728"/>
          </a:xfrm>
        </p:grpSpPr>
        <p:sp>
          <p:nvSpPr>
            <p:cNvPr id="17009" name="Google Shape;17009;p56"/>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56"/>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56"/>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56"/>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56"/>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56"/>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56"/>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56"/>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56"/>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56"/>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56"/>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56"/>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56"/>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56"/>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56"/>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56"/>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56"/>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56"/>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56"/>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56"/>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56"/>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56"/>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1" name="Google Shape;17031;p56"/>
          <p:cNvGrpSpPr/>
          <p:nvPr/>
        </p:nvGrpSpPr>
        <p:grpSpPr>
          <a:xfrm>
            <a:off x="5352349" y="4115682"/>
            <a:ext cx="274550" cy="354728"/>
            <a:chOff x="5352349" y="4268082"/>
            <a:chExt cx="274550" cy="354728"/>
          </a:xfrm>
        </p:grpSpPr>
        <p:sp>
          <p:nvSpPr>
            <p:cNvPr id="17032" name="Google Shape;17032;p56"/>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56"/>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56"/>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56"/>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56"/>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56"/>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56"/>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56"/>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56"/>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56"/>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56"/>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56"/>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56"/>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56"/>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56"/>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56"/>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56"/>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56"/>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56"/>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56"/>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56"/>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56"/>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4" name="Google Shape;17054;p56"/>
          <p:cNvGrpSpPr/>
          <p:nvPr/>
        </p:nvGrpSpPr>
        <p:grpSpPr>
          <a:xfrm>
            <a:off x="7606826" y="2266890"/>
            <a:ext cx="274550" cy="354728"/>
            <a:chOff x="7606826" y="2419290"/>
            <a:chExt cx="274550" cy="354728"/>
          </a:xfrm>
        </p:grpSpPr>
        <p:sp>
          <p:nvSpPr>
            <p:cNvPr id="17055" name="Google Shape;17055;p56"/>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56"/>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56"/>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56"/>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56"/>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56"/>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56"/>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56"/>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56"/>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56"/>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56"/>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56"/>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56"/>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56"/>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56"/>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0" name="Google Shape;17070;p56"/>
          <p:cNvGrpSpPr/>
          <p:nvPr/>
        </p:nvGrpSpPr>
        <p:grpSpPr>
          <a:xfrm>
            <a:off x="7156182" y="2266890"/>
            <a:ext cx="274550" cy="354728"/>
            <a:chOff x="7156182" y="2419290"/>
            <a:chExt cx="274550" cy="354728"/>
          </a:xfrm>
        </p:grpSpPr>
        <p:sp>
          <p:nvSpPr>
            <p:cNvPr id="17071" name="Google Shape;17071;p56"/>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56"/>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56"/>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56"/>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56"/>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56"/>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56"/>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56"/>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56"/>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56"/>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56"/>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56"/>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56"/>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56"/>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56"/>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6" name="Google Shape;17086;p56"/>
          <p:cNvGrpSpPr/>
          <p:nvPr/>
        </p:nvGrpSpPr>
        <p:grpSpPr>
          <a:xfrm>
            <a:off x="6705276" y="2266890"/>
            <a:ext cx="274812" cy="354728"/>
            <a:chOff x="6705276" y="2419290"/>
            <a:chExt cx="274812" cy="354728"/>
          </a:xfrm>
        </p:grpSpPr>
        <p:sp>
          <p:nvSpPr>
            <p:cNvPr id="17087" name="Google Shape;17087;p56"/>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56"/>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56"/>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56"/>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56"/>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56"/>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56"/>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56"/>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56"/>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56"/>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56"/>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56"/>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56"/>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56"/>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56"/>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56"/>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56"/>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56"/>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56"/>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56"/>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56"/>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56"/>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56"/>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56"/>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56"/>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56"/>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56"/>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56"/>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5" name="Google Shape;17115;p56"/>
          <p:cNvGrpSpPr/>
          <p:nvPr/>
        </p:nvGrpSpPr>
        <p:grpSpPr>
          <a:xfrm>
            <a:off x="4902936" y="2266890"/>
            <a:ext cx="274576" cy="354728"/>
            <a:chOff x="4902936" y="2419290"/>
            <a:chExt cx="274576" cy="354728"/>
          </a:xfrm>
        </p:grpSpPr>
        <p:sp>
          <p:nvSpPr>
            <p:cNvPr id="17116" name="Google Shape;17116;p56"/>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56"/>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56"/>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56"/>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56"/>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56"/>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56"/>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56"/>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56"/>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56"/>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56"/>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56"/>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56"/>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56"/>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56"/>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56"/>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56"/>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56"/>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56"/>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56"/>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6" name="Google Shape;17136;p56"/>
          <p:cNvGrpSpPr/>
          <p:nvPr/>
        </p:nvGrpSpPr>
        <p:grpSpPr>
          <a:xfrm>
            <a:off x="7608056" y="3193394"/>
            <a:ext cx="270334" cy="354754"/>
            <a:chOff x="7608056" y="3345794"/>
            <a:chExt cx="270334" cy="354754"/>
          </a:xfrm>
        </p:grpSpPr>
        <p:sp>
          <p:nvSpPr>
            <p:cNvPr id="17137" name="Google Shape;17137;p56"/>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56"/>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56"/>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56"/>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56"/>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56"/>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56"/>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56"/>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56"/>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56"/>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56"/>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56"/>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56"/>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56"/>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56"/>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56"/>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56"/>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56"/>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56"/>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6" name="Google Shape;17156;p56"/>
          <p:cNvGrpSpPr/>
          <p:nvPr/>
        </p:nvGrpSpPr>
        <p:grpSpPr>
          <a:xfrm>
            <a:off x="6712765" y="4115682"/>
            <a:ext cx="263316" cy="354728"/>
            <a:chOff x="6712765" y="4268082"/>
            <a:chExt cx="263316" cy="354728"/>
          </a:xfrm>
        </p:grpSpPr>
        <p:sp>
          <p:nvSpPr>
            <p:cNvPr id="17157" name="Google Shape;17157;p56"/>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56"/>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56"/>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56"/>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56"/>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56"/>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56"/>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56"/>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56"/>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56"/>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56"/>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56"/>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56"/>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56"/>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56"/>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56"/>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3" name="Google Shape;17173;p56"/>
          <p:cNvGrpSpPr/>
          <p:nvPr/>
        </p:nvGrpSpPr>
        <p:grpSpPr>
          <a:xfrm>
            <a:off x="5359341" y="2266759"/>
            <a:ext cx="262819" cy="354859"/>
            <a:chOff x="5359341" y="2419159"/>
            <a:chExt cx="262819" cy="354859"/>
          </a:xfrm>
        </p:grpSpPr>
        <p:sp>
          <p:nvSpPr>
            <p:cNvPr id="17174" name="Google Shape;17174;p56"/>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56"/>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56"/>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56"/>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56"/>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56"/>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56"/>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56"/>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56"/>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56"/>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56"/>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56"/>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56"/>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56"/>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56"/>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56"/>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56"/>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56"/>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56"/>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56"/>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56"/>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5" name="Google Shape;17195;p56"/>
          <p:cNvGrpSpPr/>
          <p:nvPr/>
        </p:nvGrpSpPr>
        <p:grpSpPr>
          <a:xfrm>
            <a:off x="6709282" y="3637806"/>
            <a:ext cx="263316" cy="354493"/>
            <a:chOff x="6709282" y="3790206"/>
            <a:chExt cx="263316" cy="354493"/>
          </a:xfrm>
        </p:grpSpPr>
        <p:sp>
          <p:nvSpPr>
            <p:cNvPr id="17196" name="Google Shape;17196;p56"/>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56"/>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56"/>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56"/>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56"/>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56"/>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56"/>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56"/>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56"/>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56"/>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56"/>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56"/>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56"/>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56"/>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56"/>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56"/>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2" name="Google Shape;17212;p56"/>
          <p:cNvGrpSpPr/>
          <p:nvPr/>
        </p:nvGrpSpPr>
        <p:grpSpPr>
          <a:xfrm>
            <a:off x="6260629" y="2266890"/>
            <a:ext cx="263055" cy="354493"/>
            <a:chOff x="6260629" y="2419290"/>
            <a:chExt cx="263055" cy="354493"/>
          </a:xfrm>
        </p:grpSpPr>
        <p:sp>
          <p:nvSpPr>
            <p:cNvPr id="17213" name="Google Shape;17213;p56"/>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56"/>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56"/>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56"/>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56"/>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56"/>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56"/>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56"/>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56"/>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56"/>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56"/>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56"/>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56"/>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56"/>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56"/>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8" name="Google Shape;17228;p56"/>
          <p:cNvGrpSpPr/>
          <p:nvPr/>
        </p:nvGrpSpPr>
        <p:grpSpPr>
          <a:xfrm>
            <a:off x="6260864" y="2727511"/>
            <a:ext cx="263343" cy="354754"/>
            <a:chOff x="6260864" y="2879911"/>
            <a:chExt cx="263343" cy="354754"/>
          </a:xfrm>
        </p:grpSpPr>
        <p:sp>
          <p:nvSpPr>
            <p:cNvPr id="17229" name="Google Shape;17229;p56"/>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56"/>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56"/>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56"/>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56"/>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56"/>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56"/>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56"/>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56"/>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56"/>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56"/>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56"/>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56"/>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56"/>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56"/>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56"/>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56"/>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56"/>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7" name="Google Shape;17247;p56"/>
          <p:cNvGrpSpPr/>
          <p:nvPr/>
        </p:nvGrpSpPr>
        <p:grpSpPr>
          <a:xfrm>
            <a:off x="8062968" y="2266890"/>
            <a:ext cx="263316" cy="354728"/>
            <a:chOff x="8062968" y="2419290"/>
            <a:chExt cx="263316" cy="354728"/>
          </a:xfrm>
        </p:grpSpPr>
        <p:sp>
          <p:nvSpPr>
            <p:cNvPr id="17248" name="Google Shape;17248;p56"/>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56"/>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56"/>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56"/>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56"/>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56"/>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56"/>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56"/>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56"/>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56"/>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56"/>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56"/>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56"/>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56"/>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56"/>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56"/>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56"/>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5" name="Google Shape;17265;p56"/>
          <p:cNvGrpSpPr/>
          <p:nvPr/>
        </p:nvGrpSpPr>
        <p:grpSpPr>
          <a:xfrm>
            <a:off x="5809723" y="2266890"/>
            <a:ext cx="263316" cy="354728"/>
            <a:chOff x="5809723" y="2419290"/>
            <a:chExt cx="263316" cy="354728"/>
          </a:xfrm>
        </p:grpSpPr>
        <p:sp>
          <p:nvSpPr>
            <p:cNvPr id="17266" name="Google Shape;17266;p56"/>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56"/>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56"/>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56"/>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56"/>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56"/>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56"/>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56"/>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56"/>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56"/>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56"/>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56"/>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56"/>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56"/>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56"/>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56"/>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56"/>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3" name="Google Shape;17283;p56"/>
          <p:cNvGrpSpPr/>
          <p:nvPr/>
        </p:nvGrpSpPr>
        <p:grpSpPr>
          <a:xfrm>
            <a:off x="7606826" y="1350599"/>
            <a:ext cx="263552" cy="354754"/>
            <a:chOff x="7606826" y="1502999"/>
            <a:chExt cx="263552" cy="354754"/>
          </a:xfrm>
        </p:grpSpPr>
        <p:sp>
          <p:nvSpPr>
            <p:cNvPr id="17284" name="Google Shape;17284;p56"/>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56"/>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56"/>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56"/>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56"/>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56"/>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56"/>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56"/>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56"/>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56"/>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56"/>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56"/>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56"/>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56"/>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56"/>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56"/>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56"/>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56"/>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2" name="Google Shape;17302;p56"/>
          <p:cNvGrpSpPr/>
          <p:nvPr/>
        </p:nvGrpSpPr>
        <p:grpSpPr>
          <a:xfrm>
            <a:off x="8060455" y="3637675"/>
            <a:ext cx="264076" cy="354623"/>
            <a:chOff x="8060455" y="3790075"/>
            <a:chExt cx="264076" cy="354623"/>
          </a:xfrm>
        </p:grpSpPr>
        <p:sp>
          <p:nvSpPr>
            <p:cNvPr id="17303" name="Google Shape;17303;p56"/>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56"/>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56"/>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56"/>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56"/>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56"/>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56"/>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56"/>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56"/>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56"/>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56"/>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56"/>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56"/>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56"/>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56"/>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56"/>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56"/>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56"/>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56"/>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56"/>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56"/>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56"/>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56"/>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6" name="Google Shape;17326;p56"/>
          <p:cNvGrpSpPr/>
          <p:nvPr/>
        </p:nvGrpSpPr>
        <p:grpSpPr>
          <a:xfrm>
            <a:off x="7614550" y="2727511"/>
            <a:ext cx="263316" cy="354754"/>
            <a:chOff x="7614550" y="2879911"/>
            <a:chExt cx="263316" cy="354754"/>
          </a:xfrm>
        </p:grpSpPr>
        <p:sp>
          <p:nvSpPr>
            <p:cNvPr id="17327" name="Google Shape;17327;p56"/>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56"/>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56"/>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56"/>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56"/>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56"/>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56"/>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56"/>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56"/>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56"/>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56"/>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56"/>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56"/>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56"/>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56"/>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56"/>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56"/>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56"/>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56"/>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6" name="Google Shape;17346;p56"/>
          <p:cNvGrpSpPr/>
          <p:nvPr/>
        </p:nvGrpSpPr>
        <p:grpSpPr>
          <a:xfrm>
            <a:off x="4900684" y="4115787"/>
            <a:ext cx="274576" cy="354623"/>
            <a:chOff x="4900684" y="4268187"/>
            <a:chExt cx="274576" cy="354623"/>
          </a:xfrm>
        </p:grpSpPr>
        <p:sp>
          <p:nvSpPr>
            <p:cNvPr id="17347" name="Google Shape;17347;p56"/>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56"/>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56"/>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56"/>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56"/>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56"/>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56"/>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56"/>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56"/>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56"/>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56"/>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56"/>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56"/>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56"/>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56"/>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2" name="Google Shape;17362;p56"/>
          <p:cNvGrpSpPr/>
          <p:nvPr/>
        </p:nvGrpSpPr>
        <p:grpSpPr>
          <a:xfrm>
            <a:off x="7161654" y="3193394"/>
            <a:ext cx="263343" cy="354754"/>
            <a:chOff x="7161654" y="3345794"/>
            <a:chExt cx="263343" cy="354754"/>
          </a:xfrm>
        </p:grpSpPr>
        <p:sp>
          <p:nvSpPr>
            <p:cNvPr id="17363" name="Google Shape;17363;p56"/>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56"/>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56"/>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56"/>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56"/>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56"/>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56"/>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56"/>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56"/>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56"/>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56"/>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56"/>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56"/>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56"/>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56"/>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56"/>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56"/>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56"/>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56"/>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2" name="Google Shape;17382;p56"/>
          <p:cNvGrpSpPr/>
          <p:nvPr/>
        </p:nvGrpSpPr>
        <p:grpSpPr>
          <a:xfrm>
            <a:off x="6711770" y="3193394"/>
            <a:ext cx="263081" cy="354754"/>
            <a:chOff x="6711770" y="3345794"/>
            <a:chExt cx="263081" cy="354754"/>
          </a:xfrm>
        </p:grpSpPr>
        <p:sp>
          <p:nvSpPr>
            <p:cNvPr id="17383" name="Google Shape;17383;p56"/>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56"/>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56"/>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56"/>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56"/>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56"/>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56"/>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56"/>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56"/>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56"/>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56"/>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56"/>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56"/>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56"/>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56"/>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56"/>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56"/>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0" name="Google Shape;17400;p56"/>
          <p:cNvGrpSpPr/>
          <p:nvPr/>
        </p:nvGrpSpPr>
        <p:grpSpPr>
          <a:xfrm>
            <a:off x="7163409" y="2727851"/>
            <a:ext cx="263316" cy="354414"/>
            <a:chOff x="7163409" y="2880251"/>
            <a:chExt cx="263316" cy="354414"/>
          </a:xfrm>
        </p:grpSpPr>
        <p:sp>
          <p:nvSpPr>
            <p:cNvPr id="17401" name="Google Shape;17401;p56"/>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56"/>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56"/>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56"/>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56"/>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56"/>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56"/>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56"/>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56"/>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56"/>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56"/>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56"/>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3" name="Google Shape;17413;p56"/>
          <p:cNvGrpSpPr/>
          <p:nvPr/>
        </p:nvGrpSpPr>
        <p:grpSpPr>
          <a:xfrm>
            <a:off x="6712032" y="2727772"/>
            <a:ext cx="263316" cy="354493"/>
            <a:chOff x="6712032" y="2880172"/>
            <a:chExt cx="263316" cy="354493"/>
          </a:xfrm>
        </p:grpSpPr>
        <p:sp>
          <p:nvSpPr>
            <p:cNvPr id="17414" name="Google Shape;17414;p56"/>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56"/>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56"/>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56"/>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56"/>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56"/>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56"/>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56"/>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56"/>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56"/>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56"/>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56"/>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56"/>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56"/>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56"/>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56"/>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56"/>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56"/>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56"/>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56"/>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56"/>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5" name="Google Shape;17435;p56"/>
          <p:cNvGrpSpPr/>
          <p:nvPr/>
        </p:nvGrpSpPr>
        <p:grpSpPr>
          <a:xfrm>
            <a:off x="6261624" y="3193394"/>
            <a:ext cx="263316" cy="354754"/>
            <a:chOff x="6261624" y="3345794"/>
            <a:chExt cx="263316" cy="354754"/>
          </a:xfrm>
        </p:grpSpPr>
        <p:sp>
          <p:nvSpPr>
            <p:cNvPr id="17436" name="Google Shape;17436;p56"/>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56"/>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56"/>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56"/>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56"/>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56"/>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56"/>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56"/>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56"/>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56"/>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56"/>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56"/>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56"/>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56"/>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56"/>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56"/>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56"/>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56"/>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56"/>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56"/>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56"/>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56"/>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56"/>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56"/>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56"/>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56"/>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56"/>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56"/>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64" name="Google Shape;17464;p56"/>
          <p:cNvSpPr/>
          <p:nvPr/>
        </p:nvSpPr>
        <p:spPr>
          <a:xfrm>
            <a:off x="5880422" y="3210650"/>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65" name="Google Shape;17465;p56"/>
          <p:cNvGrpSpPr/>
          <p:nvPr/>
        </p:nvGrpSpPr>
        <p:grpSpPr>
          <a:xfrm>
            <a:off x="5811739" y="3193394"/>
            <a:ext cx="263316" cy="354754"/>
            <a:chOff x="5811739" y="3345794"/>
            <a:chExt cx="263316" cy="354754"/>
          </a:xfrm>
        </p:grpSpPr>
        <p:sp>
          <p:nvSpPr>
            <p:cNvPr id="17466" name="Google Shape;17466;p56"/>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56"/>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56"/>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56"/>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56"/>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56"/>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56"/>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56"/>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56"/>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56"/>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56"/>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56"/>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56"/>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56"/>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56"/>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56"/>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56"/>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56"/>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56"/>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56"/>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56"/>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7" name="Google Shape;17487;p56"/>
          <p:cNvGrpSpPr/>
          <p:nvPr/>
        </p:nvGrpSpPr>
        <p:grpSpPr>
          <a:xfrm>
            <a:off x="5363818" y="3193394"/>
            <a:ext cx="259074" cy="354493"/>
            <a:chOff x="5363818" y="3345794"/>
            <a:chExt cx="259074" cy="354493"/>
          </a:xfrm>
        </p:grpSpPr>
        <p:sp>
          <p:nvSpPr>
            <p:cNvPr id="17488" name="Google Shape;17488;p56"/>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56"/>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56"/>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56"/>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56"/>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56"/>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56"/>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56"/>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56"/>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56"/>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56"/>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56"/>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56"/>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56"/>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56"/>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56"/>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56"/>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56"/>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56"/>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56"/>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56"/>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56"/>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56"/>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56"/>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56"/>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3" name="Google Shape;17513;p56"/>
          <p:cNvGrpSpPr/>
          <p:nvPr/>
        </p:nvGrpSpPr>
        <p:grpSpPr>
          <a:xfrm>
            <a:off x="4912939" y="3193263"/>
            <a:ext cx="261326" cy="354885"/>
            <a:chOff x="4912939" y="3345663"/>
            <a:chExt cx="261326" cy="354885"/>
          </a:xfrm>
        </p:grpSpPr>
        <p:sp>
          <p:nvSpPr>
            <p:cNvPr id="17514" name="Google Shape;17514;p56"/>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56"/>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56"/>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56"/>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56"/>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56"/>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56"/>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56"/>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56"/>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56"/>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56"/>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56"/>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56"/>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56"/>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56"/>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56"/>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56"/>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56"/>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56"/>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56"/>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56"/>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5" name="Google Shape;17535;p56"/>
          <p:cNvGrpSpPr/>
          <p:nvPr/>
        </p:nvGrpSpPr>
        <p:grpSpPr>
          <a:xfrm>
            <a:off x="5809723" y="2727511"/>
            <a:ext cx="263081" cy="355016"/>
            <a:chOff x="5809723" y="2879911"/>
            <a:chExt cx="263081" cy="355016"/>
          </a:xfrm>
        </p:grpSpPr>
        <p:sp>
          <p:nvSpPr>
            <p:cNvPr id="17536" name="Google Shape;17536;p56"/>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56"/>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56"/>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56"/>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56"/>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56"/>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56"/>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56"/>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56"/>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56"/>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56"/>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56"/>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56"/>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56"/>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56"/>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56"/>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56"/>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56"/>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56"/>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56"/>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56"/>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56"/>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8" name="Google Shape;17558;p56"/>
          <p:cNvGrpSpPr/>
          <p:nvPr/>
        </p:nvGrpSpPr>
        <p:grpSpPr>
          <a:xfrm>
            <a:off x="7616069" y="4115656"/>
            <a:ext cx="263316" cy="354754"/>
            <a:chOff x="7616069" y="4268056"/>
            <a:chExt cx="263316" cy="354754"/>
          </a:xfrm>
        </p:grpSpPr>
        <p:sp>
          <p:nvSpPr>
            <p:cNvPr id="17559" name="Google Shape;17559;p56"/>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56"/>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56"/>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56"/>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56"/>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56"/>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56"/>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56"/>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56"/>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56"/>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56"/>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56"/>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56"/>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56"/>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56"/>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56"/>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56"/>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56"/>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56"/>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56"/>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56"/>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0" name="Google Shape;17580;p56"/>
          <p:cNvGrpSpPr/>
          <p:nvPr/>
        </p:nvGrpSpPr>
        <p:grpSpPr>
          <a:xfrm>
            <a:off x="7164404" y="4115918"/>
            <a:ext cx="263316" cy="354493"/>
            <a:chOff x="7164404" y="4268318"/>
            <a:chExt cx="263316" cy="354493"/>
          </a:xfrm>
        </p:grpSpPr>
        <p:sp>
          <p:nvSpPr>
            <p:cNvPr id="17581" name="Google Shape;17581;p56"/>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56"/>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56"/>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56"/>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56"/>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56"/>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56"/>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56"/>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56"/>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56"/>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56"/>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56"/>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56"/>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56"/>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56"/>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56"/>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7" name="Google Shape;17597;p56"/>
          <p:cNvGrpSpPr/>
          <p:nvPr/>
        </p:nvGrpSpPr>
        <p:grpSpPr>
          <a:xfrm>
            <a:off x="5358346" y="2727511"/>
            <a:ext cx="263316" cy="354754"/>
            <a:chOff x="5358346" y="2879911"/>
            <a:chExt cx="263316" cy="354754"/>
          </a:xfrm>
        </p:grpSpPr>
        <p:sp>
          <p:nvSpPr>
            <p:cNvPr id="17598" name="Google Shape;17598;p56"/>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56"/>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56"/>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56"/>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56"/>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56"/>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56"/>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56"/>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56"/>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56"/>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56"/>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56"/>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56"/>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56"/>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56"/>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56"/>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56"/>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56"/>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56"/>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56"/>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56"/>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9" name="Google Shape;17619;p56"/>
          <p:cNvGrpSpPr/>
          <p:nvPr/>
        </p:nvGrpSpPr>
        <p:grpSpPr>
          <a:xfrm>
            <a:off x="8061450" y="3193342"/>
            <a:ext cx="263316" cy="354807"/>
            <a:chOff x="8061450" y="3345742"/>
            <a:chExt cx="263316" cy="354807"/>
          </a:xfrm>
        </p:grpSpPr>
        <p:sp>
          <p:nvSpPr>
            <p:cNvPr id="17620" name="Google Shape;17620;p56"/>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56"/>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56"/>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56"/>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56"/>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56"/>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56"/>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56"/>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56"/>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56"/>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56"/>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56"/>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56"/>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56"/>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56"/>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56"/>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6" name="Google Shape;17636;p56"/>
          <p:cNvGrpSpPr/>
          <p:nvPr/>
        </p:nvGrpSpPr>
        <p:grpSpPr>
          <a:xfrm>
            <a:off x="8065953" y="2727511"/>
            <a:ext cx="263081" cy="354754"/>
            <a:chOff x="8065953" y="2879911"/>
            <a:chExt cx="263081" cy="354754"/>
          </a:xfrm>
        </p:grpSpPr>
        <p:sp>
          <p:nvSpPr>
            <p:cNvPr id="17637" name="Google Shape;17637;p56"/>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56"/>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56"/>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56"/>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56"/>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56"/>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56"/>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56"/>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56"/>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56"/>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56"/>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56"/>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56"/>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56"/>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56"/>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56"/>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3" name="Google Shape;17653;p56"/>
          <p:cNvGrpSpPr/>
          <p:nvPr/>
        </p:nvGrpSpPr>
        <p:grpSpPr>
          <a:xfrm>
            <a:off x="8064199" y="4115918"/>
            <a:ext cx="270308" cy="354493"/>
            <a:chOff x="8064199" y="4268318"/>
            <a:chExt cx="270308" cy="354493"/>
          </a:xfrm>
        </p:grpSpPr>
        <p:sp>
          <p:nvSpPr>
            <p:cNvPr id="17654" name="Google Shape;17654;p56"/>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56"/>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56"/>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56"/>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56"/>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56"/>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56"/>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56"/>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56"/>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56"/>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56"/>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56"/>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56"/>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56"/>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56"/>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56"/>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56"/>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56"/>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72" name="Google Shape;17672;p56"/>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7673" name="Google Shape;17673;p56"/>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677" name="Shape 17677"/>
        <p:cNvGrpSpPr/>
        <p:nvPr/>
      </p:nvGrpSpPr>
      <p:grpSpPr>
        <a:xfrm>
          <a:off x="0" y="0"/>
          <a:ext cx="0" cy="0"/>
          <a:chOff x="0" y="0"/>
          <a:chExt cx="0" cy="0"/>
        </a:xfrm>
      </p:grpSpPr>
      <p:grpSp>
        <p:nvGrpSpPr>
          <p:cNvPr id="17678" name="Google Shape;17678;p57"/>
          <p:cNvGrpSpPr/>
          <p:nvPr/>
        </p:nvGrpSpPr>
        <p:grpSpPr>
          <a:xfrm>
            <a:off x="3511608" y="3163570"/>
            <a:ext cx="381482" cy="366926"/>
            <a:chOff x="3511608" y="3348218"/>
            <a:chExt cx="381482" cy="366926"/>
          </a:xfrm>
        </p:grpSpPr>
        <p:sp>
          <p:nvSpPr>
            <p:cNvPr id="17679" name="Google Shape;17679;p57"/>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57"/>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57"/>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57"/>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57"/>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57"/>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57"/>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57"/>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57"/>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57"/>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57"/>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57"/>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57"/>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57"/>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3" name="Google Shape;17693;p57"/>
          <p:cNvGrpSpPr/>
          <p:nvPr/>
        </p:nvGrpSpPr>
        <p:grpSpPr>
          <a:xfrm>
            <a:off x="1849816" y="3622692"/>
            <a:ext cx="163616" cy="366665"/>
            <a:chOff x="1849816" y="3807339"/>
            <a:chExt cx="163616" cy="366665"/>
          </a:xfrm>
        </p:grpSpPr>
        <p:sp>
          <p:nvSpPr>
            <p:cNvPr id="17694" name="Google Shape;17694;p57"/>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57"/>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57"/>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57"/>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57"/>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57"/>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57"/>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57"/>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57"/>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57"/>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57"/>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57"/>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57"/>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57"/>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8" name="Google Shape;17708;p57"/>
          <p:cNvGrpSpPr/>
          <p:nvPr/>
        </p:nvGrpSpPr>
        <p:grpSpPr>
          <a:xfrm>
            <a:off x="2274757" y="3622666"/>
            <a:ext cx="202292" cy="366430"/>
            <a:chOff x="2274757" y="3807313"/>
            <a:chExt cx="202292" cy="366430"/>
          </a:xfrm>
        </p:grpSpPr>
        <p:sp>
          <p:nvSpPr>
            <p:cNvPr id="17709" name="Google Shape;17709;p57"/>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57"/>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57"/>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57"/>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57"/>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57"/>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57"/>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57"/>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57"/>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57"/>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9" name="Google Shape;17719;p57"/>
          <p:cNvGrpSpPr/>
          <p:nvPr/>
        </p:nvGrpSpPr>
        <p:grpSpPr>
          <a:xfrm>
            <a:off x="3972716" y="3163570"/>
            <a:ext cx="366404" cy="366665"/>
            <a:chOff x="3972716" y="3348218"/>
            <a:chExt cx="366404" cy="366665"/>
          </a:xfrm>
        </p:grpSpPr>
        <p:sp>
          <p:nvSpPr>
            <p:cNvPr id="17720" name="Google Shape;17720;p57"/>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57"/>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57"/>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57"/>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57"/>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57"/>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57"/>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57"/>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57"/>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57"/>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57"/>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57"/>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2" name="Google Shape;17732;p57"/>
          <p:cNvGrpSpPr/>
          <p:nvPr/>
        </p:nvGrpSpPr>
        <p:grpSpPr>
          <a:xfrm>
            <a:off x="866528" y="3163701"/>
            <a:ext cx="317405" cy="366534"/>
            <a:chOff x="866528" y="3348348"/>
            <a:chExt cx="317405" cy="366534"/>
          </a:xfrm>
        </p:grpSpPr>
        <p:sp>
          <p:nvSpPr>
            <p:cNvPr id="17733" name="Google Shape;17733;p57"/>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57"/>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57"/>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57"/>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57"/>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57"/>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57"/>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57"/>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1" name="Google Shape;17741;p57"/>
          <p:cNvGrpSpPr/>
          <p:nvPr/>
        </p:nvGrpSpPr>
        <p:grpSpPr>
          <a:xfrm>
            <a:off x="1316818" y="3163648"/>
            <a:ext cx="310872" cy="366848"/>
            <a:chOff x="1316818" y="3348296"/>
            <a:chExt cx="310872" cy="366848"/>
          </a:xfrm>
        </p:grpSpPr>
        <p:sp>
          <p:nvSpPr>
            <p:cNvPr id="17742" name="Google Shape;17742;p57"/>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57"/>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57"/>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57"/>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57"/>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57"/>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57"/>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57"/>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57"/>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57"/>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57"/>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57"/>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57"/>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57"/>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57"/>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57"/>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57"/>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57"/>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57"/>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57"/>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57"/>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57"/>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57"/>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57"/>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6" name="Google Shape;17766;p57"/>
          <p:cNvGrpSpPr/>
          <p:nvPr/>
        </p:nvGrpSpPr>
        <p:grpSpPr>
          <a:xfrm>
            <a:off x="3105248" y="3163596"/>
            <a:ext cx="305620" cy="366430"/>
            <a:chOff x="3105248" y="3348244"/>
            <a:chExt cx="305620" cy="366430"/>
          </a:xfrm>
        </p:grpSpPr>
        <p:sp>
          <p:nvSpPr>
            <p:cNvPr id="17767" name="Google Shape;17767;p57"/>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57"/>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57"/>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57"/>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57"/>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57"/>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57"/>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4" name="Google Shape;17774;p57"/>
          <p:cNvGrpSpPr/>
          <p:nvPr/>
        </p:nvGrpSpPr>
        <p:grpSpPr>
          <a:xfrm>
            <a:off x="2661988" y="3163570"/>
            <a:ext cx="304078" cy="366665"/>
            <a:chOff x="2661988" y="3348218"/>
            <a:chExt cx="304078" cy="366665"/>
          </a:xfrm>
        </p:grpSpPr>
        <p:sp>
          <p:nvSpPr>
            <p:cNvPr id="17775" name="Google Shape;17775;p57"/>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57"/>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57"/>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57"/>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57"/>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57"/>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57"/>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57"/>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57"/>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57"/>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57"/>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57"/>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57"/>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57"/>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57"/>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57"/>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57"/>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57"/>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57"/>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4" name="Google Shape;17794;p57"/>
          <p:cNvGrpSpPr/>
          <p:nvPr/>
        </p:nvGrpSpPr>
        <p:grpSpPr>
          <a:xfrm>
            <a:off x="2212927" y="3164249"/>
            <a:ext cx="307606" cy="366482"/>
            <a:chOff x="2212927" y="3348897"/>
            <a:chExt cx="307606" cy="366482"/>
          </a:xfrm>
        </p:grpSpPr>
        <p:sp>
          <p:nvSpPr>
            <p:cNvPr id="17795" name="Google Shape;17795;p57"/>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57"/>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57"/>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57"/>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57"/>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57"/>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57"/>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57"/>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57"/>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57"/>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5" name="Google Shape;17805;p57"/>
          <p:cNvGrpSpPr/>
          <p:nvPr/>
        </p:nvGrpSpPr>
        <p:grpSpPr>
          <a:xfrm>
            <a:off x="1764389" y="3163570"/>
            <a:ext cx="310114" cy="366665"/>
            <a:chOff x="1764389" y="3348218"/>
            <a:chExt cx="310114" cy="366665"/>
          </a:xfrm>
        </p:grpSpPr>
        <p:sp>
          <p:nvSpPr>
            <p:cNvPr id="17806" name="Google Shape;17806;p57"/>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57"/>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57"/>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57"/>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57"/>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57"/>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57"/>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57"/>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57"/>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57"/>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57"/>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57"/>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57"/>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57"/>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57"/>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57"/>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57"/>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57"/>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57"/>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57"/>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6" name="Google Shape;17826;p57"/>
          <p:cNvGrpSpPr/>
          <p:nvPr/>
        </p:nvGrpSpPr>
        <p:grpSpPr>
          <a:xfrm>
            <a:off x="2777572" y="3622640"/>
            <a:ext cx="81716" cy="366717"/>
            <a:chOff x="2777572" y="3807287"/>
            <a:chExt cx="81716" cy="366717"/>
          </a:xfrm>
        </p:grpSpPr>
        <p:sp>
          <p:nvSpPr>
            <p:cNvPr id="17827" name="Google Shape;17827;p57"/>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57"/>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57"/>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57"/>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57"/>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57"/>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57"/>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57"/>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57"/>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57"/>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57"/>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8" name="Google Shape;17838;p57"/>
          <p:cNvGrpSpPr/>
          <p:nvPr/>
        </p:nvGrpSpPr>
        <p:grpSpPr>
          <a:xfrm>
            <a:off x="3934014" y="4145133"/>
            <a:ext cx="366665" cy="256334"/>
            <a:chOff x="3934014" y="4329780"/>
            <a:chExt cx="366665" cy="256334"/>
          </a:xfrm>
        </p:grpSpPr>
        <p:sp>
          <p:nvSpPr>
            <p:cNvPr id="17839" name="Google Shape;17839;p57"/>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57"/>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57"/>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57"/>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57"/>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57"/>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57"/>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57"/>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57"/>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57"/>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57"/>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57"/>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57"/>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2" name="Google Shape;17852;p57"/>
          <p:cNvGrpSpPr/>
          <p:nvPr/>
        </p:nvGrpSpPr>
        <p:grpSpPr>
          <a:xfrm>
            <a:off x="947670" y="3622692"/>
            <a:ext cx="194295" cy="366404"/>
            <a:chOff x="947670" y="3807339"/>
            <a:chExt cx="194295" cy="366404"/>
          </a:xfrm>
        </p:grpSpPr>
        <p:sp>
          <p:nvSpPr>
            <p:cNvPr id="17853" name="Google Shape;17853;p57"/>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57"/>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57"/>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57"/>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57"/>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57"/>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57"/>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57"/>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57"/>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57"/>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3" name="Google Shape;17863;p57"/>
          <p:cNvGrpSpPr/>
          <p:nvPr/>
        </p:nvGrpSpPr>
        <p:grpSpPr>
          <a:xfrm>
            <a:off x="3420379" y="4101910"/>
            <a:ext cx="368939" cy="342283"/>
            <a:chOff x="3420379" y="4286557"/>
            <a:chExt cx="368939" cy="342283"/>
          </a:xfrm>
        </p:grpSpPr>
        <p:sp>
          <p:nvSpPr>
            <p:cNvPr id="17864" name="Google Shape;17864;p57"/>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57"/>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57"/>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57"/>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57"/>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57"/>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57"/>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57"/>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57"/>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57"/>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57"/>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57"/>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57"/>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57"/>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57"/>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57"/>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0" name="Google Shape;17880;p57"/>
          <p:cNvGrpSpPr/>
          <p:nvPr/>
        </p:nvGrpSpPr>
        <p:grpSpPr>
          <a:xfrm>
            <a:off x="3965190" y="3657605"/>
            <a:ext cx="369801" cy="296813"/>
            <a:chOff x="3965190" y="3842252"/>
            <a:chExt cx="369801" cy="296813"/>
          </a:xfrm>
        </p:grpSpPr>
        <p:sp>
          <p:nvSpPr>
            <p:cNvPr id="17881" name="Google Shape;17881;p57"/>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57"/>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57"/>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57"/>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57"/>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57"/>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57"/>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57"/>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57"/>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57"/>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57"/>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57"/>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57"/>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57"/>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57"/>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57"/>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57"/>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57"/>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57"/>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57"/>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57"/>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2" name="Google Shape;17902;p57"/>
          <p:cNvGrpSpPr/>
          <p:nvPr/>
        </p:nvGrpSpPr>
        <p:grpSpPr>
          <a:xfrm>
            <a:off x="3506590" y="3649164"/>
            <a:ext cx="396796" cy="313407"/>
            <a:chOff x="3506590" y="3833812"/>
            <a:chExt cx="396796" cy="313407"/>
          </a:xfrm>
        </p:grpSpPr>
        <p:sp>
          <p:nvSpPr>
            <p:cNvPr id="17903" name="Google Shape;17903;p57"/>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57"/>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57"/>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6" name="Google Shape;17906;p57"/>
          <p:cNvGrpSpPr/>
          <p:nvPr/>
        </p:nvGrpSpPr>
        <p:grpSpPr>
          <a:xfrm>
            <a:off x="2769288" y="1780716"/>
            <a:ext cx="104556" cy="366665"/>
            <a:chOff x="2769288" y="1965364"/>
            <a:chExt cx="104556" cy="366665"/>
          </a:xfrm>
        </p:grpSpPr>
        <p:sp>
          <p:nvSpPr>
            <p:cNvPr id="17907" name="Google Shape;17907;p57"/>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57"/>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57"/>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57"/>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57"/>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57"/>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57"/>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57"/>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57"/>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57"/>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57"/>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57"/>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9" name="Google Shape;17919;p57"/>
          <p:cNvGrpSpPr/>
          <p:nvPr/>
        </p:nvGrpSpPr>
        <p:grpSpPr>
          <a:xfrm>
            <a:off x="3966679" y="1826213"/>
            <a:ext cx="367162" cy="275698"/>
            <a:chOff x="3966679" y="2010861"/>
            <a:chExt cx="367162" cy="275698"/>
          </a:xfrm>
        </p:grpSpPr>
        <p:sp>
          <p:nvSpPr>
            <p:cNvPr id="17920" name="Google Shape;17920;p57"/>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57"/>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57"/>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57"/>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4" name="Google Shape;17924;p57"/>
          <p:cNvGrpSpPr/>
          <p:nvPr/>
        </p:nvGrpSpPr>
        <p:grpSpPr>
          <a:xfrm>
            <a:off x="1752577" y="1840847"/>
            <a:ext cx="366404" cy="246220"/>
            <a:chOff x="1752577" y="2025495"/>
            <a:chExt cx="366404" cy="246220"/>
          </a:xfrm>
        </p:grpSpPr>
        <p:sp>
          <p:nvSpPr>
            <p:cNvPr id="17925" name="Google Shape;17925;p57"/>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57"/>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57"/>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57"/>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57"/>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57"/>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57"/>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57"/>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57"/>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57"/>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57"/>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57"/>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57"/>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57"/>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57"/>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57"/>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1" name="Google Shape;17941;p57"/>
          <p:cNvGrpSpPr/>
          <p:nvPr/>
        </p:nvGrpSpPr>
        <p:grpSpPr>
          <a:xfrm>
            <a:off x="1309553" y="1884933"/>
            <a:ext cx="366404" cy="158363"/>
            <a:chOff x="1309553" y="2069580"/>
            <a:chExt cx="366404" cy="158363"/>
          </a:xfrm>
        </p:grpSpPr>
        <p:sp>
          <p:nvSpPr>
            <p:cNvPr id="17942" name="Google Shape;17942;p57"/>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57"/>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57"/>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57"/>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57"/>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57"/>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57"/>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57"/>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57"/>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57"/>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57"/>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57"/>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57"/>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57"/>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57"/>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57"/>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57"/>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57"/>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57"/>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57"/>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57"/>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57"/>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57"/>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57"/>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57"/>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57"/>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8" name="Google Shape;17968;p57"/>
          <p:cNvGrpSpPr/>
          <p:nvPr/>
        </p:nvGrpSpPr>
        <p:grpSpPr>
          <a:xfrm>
            <a:off x="866528" y="1904114"/>
            <a:ext cx="366639" cy="119635"/>
            <a:chOff x="866528" y="2088762"/>
            <a:chExt cx="366639" cy="119635"/>
          </a:xfrm>
        </p:grpSpPr>
        <p:sp>
          <p:nvSpPr>
            <p:cNvPr id="17969" name="Google Shape;17969;p57"/>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57"/>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57"/>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57"/>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57"/>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57"/>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57"/>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57"/>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57"/>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57"/>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57"/>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57"/>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57"/>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57"/>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3" name="Google Shape;17983;p57"/>
          <p:cNvGrpSpPr/>
          <p:nvPr/>
        </p:nvGrpSpPr>
        <p:grpSpPr>
          <a:xfrm>
            <a:off x="2329269" y="1780664"/>
            <a:ext cx="98807" cy="366273"/>
            <a:chOff x="2329269" y="1965312"/>
            <a:chExt cx="98807" cy="366273"/>
          </a:xfrm>
        </p:grpSpPr>
        <p:sp>
          <p:nvSpPr>
            <p:cNvPr id="17984" name="Google Shape;17984;p57"/>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57"/>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57"/>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7" name="Google Shape;17987;p57"/>
          <p:cNvGrpSpPr/>
          <p:nvPr/>
        </p:nvGrpSpPr>
        <p:grpSpPr>
          <a:xfrm>
            <a:off x="3208053" y="1780324"/>
            <a:ext cx="112344" cy="366926"/>
            <a:chOff x="3208053" y="1964972"/>
            <a:chExt cx="112344" cy="366926"/>
          </a:xfrm>
        </p:grpSpPr>
        <p:sp>
          <p:nvSpPr>
            <p:cNvPr id="17988" name="Google Shape;17988;p57"/>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57"/>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57"/>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57"/>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57"/>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57"/>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4" name="Google Shape;17994;p57"/>
          <p:cNvGrpSpPr/>
          <p:nvPr/>
        </p:nvGrpSpPr>
        <p:grpSpPr>
          <a:xfrm>
            <a:off x="3225379" y="3622692"/>
            <a:ext cx="72413" cy="366404"/>
            <a:chOff x="3225379" y="3807339"/>
            <a:chExt cx="72413" cy="366404"/>
          </a:xfrm>
        </p:grpSpPr>
        <p:sp>
          <p:nvSpPr>
            <p:cNvPr id="17995" name="Google Shape;17995;p57"/>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57"/>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57"/>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57"/>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57"/>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57"/>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57"/>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57"/>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3" name="Google Shape;18003;p57"/>
          <p:cNvGrpSpPr/>
          <p:nvPr/>
        </p:nvGrpSpPr>
        <p:grpSpPr>
          <a:xfrm>
            <a:off x="3523916" y="1826448"/>
            <a:ext cx="366665" cy="275201"/>
            <a:chOff x="3523916" y="2011096"/>
            <a:chExt cx="366665" cy="275201"/>
          </a:xfrm>
        </p:grpSpPr>
        <p:sp>
          <p:nvSpPr>
            <p:cNvPr id="18004" name="Google Shape;18004;p57"/>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57"/>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57"/>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57"/>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57"/>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57"/>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57"/>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57"/>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57"/>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57"/>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57"/>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57"/>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57"/>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57"/>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57"/>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57"/>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57"/>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57"/>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57"/>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57"/>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4" name="Google Shape;18024;p57"/>
          <p:cNvGrpSpPr/>
          <p:nvPr/>
        </p:nvGrpSpPr>
        <p:grpSpPr>
          <a:xfrm>
            <a:off x="1742777" y="1315349"/>
            <a:ext cx="393791" cy="366744"/>
            <a:chOff x="1742777" y="1499997"/>
            <a:chExt cx="393791" cy="366744"/>
          </a:xfrm>
        </p:grpSpPr>
        <p:sp>
          <p:nvSpPr>
            <p:cNvPr id="18025" name="Google Shape;18025;p57"/>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57"/>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57"/>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57"/>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57"/>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57"/>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57"/>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57"/>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57"/>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57"/>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57"/>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57"/>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57"/>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57"/>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9" name="Google Shape;18039;p57"/>
          <p:cNvGrpSpPr/>
          <p:nvPr/>
        </p:nvGrpSpPr>
        <p:grpSpPr>
          <a:xfrm>
            <a:off x="4014449" y="1315349"/>
            <a:ext cx="319914" cy="366639"/>
            <a:chOff x="4014449" y="1499997"/>
            <a:chExt cx="319914" cy="366639"/>
          </a:xfrm>
        </p:grpSpPr>
        <p:sp>
          <p:nvSpPr>
            <p:cNvPr id="18040" name="Google Shape;18040;p57"/>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57"/>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57"/>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57"/>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57"/>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5" name="Google Shape;18045;p57"/>
          <p:cNvGrpSpPr/>
          <p:nvPr/>
        </p:nvGrpSpPr>
        <p:grpSpPr>
          <a:xfrm>
            <a:off x="866267" y="1406813"/>
            <a:ext cx="367397" cy="183711"/>
            <a:chOff x="866267" y="1591460"/>
            <a:chExt cx="367397" cy="183711"/>
          </a:xfrm>
        </p:grpSpPr>
        <p:sp>
          <p:nvSpPr>
            <p:cNvPr id="18046" name="Google Shape;18046;p57"/>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57"/>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57"/>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57"/>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57"/>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57"/>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57"/>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57"/>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57"/>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57"/>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57"/>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57"/>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57"/>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57"/>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57"/>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57"/>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57"/>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57"/>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4" name="Google Shape;18064;p57"/>
          <p:cNvGrpSpPr/>
          <p:nvPr/>
        </p:nvGrpSpPr>
        <p:grpSpPr>
          <a:xfrm>
            <a:off x="3117843" y="1315244"/>
            <a:ext cx="327440" cy="366744"/>
            <a:chOff x="3117843" y="1499892"/>
            <a:chExt cx="327440" cy="366744"/>
          </a:xfrm>
        </p:grpSpPr>
        <p:sp>
          <p:nvSpPr>
            <p:cNvPr id="18065" name="Google Shape;18065;p57"/>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57"/>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57"/>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57"/>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57"/>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57"/>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57"/>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2" name="Google Shape;18072;p57"/>
          <p:cNvGrpSpPr/>
          <p:nvPr/>
        </p:nvGrpSpPr>
        <p:grpSpPr>
          <a:xfrm>
            <a:off x="2667005" y="1315349"/>
            <a:ext cx="336770" cy="366639"/>
            <a:chOff x="2667005" y="1499997"/>
            <a:chExt cx="336770" cy="366639"/>
          </a:xfrm>
        </p:grpSpPr>
        <p:sp>
          <p:nvSpPr>
            <p:cNvPr id="18073" name="Google Shape;18073;p57"/>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57"/>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57"/>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57"/>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57"/>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57"/>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57"/>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57"/>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57"/>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57"/>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57"/>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57"/>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57"/>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57"/>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57"/>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57"/>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57"/>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57"/>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57"/>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2" name="Google Shape;18092;p57"/>
          <p:cNvGrpSpPr/>
          <p:nvPr/>
        </p:nvGrpSpPr>
        <p:grpSpPr>
          <a:xfrm>
            <a:off x="3564866" y="1315349"/>
            <a:ext cx="326473" cy="366639"/>
            <a:chOff x="3564866" y="1499997"/>
            <a:chExt cx="326473" cy="366639"/>
          </a:xfrm>
        </p:grpSpPr>
        <p:sp>
          <p:nvSpPr>
            <p:cNvPr id="18093" name="Google Shape;18093;p57"/>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57"/>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57"/>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57"/>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57"/>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57"/>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57"/>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57"/>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57"/>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2" name="Google Shape;18102;p57"/>
          <p:cNvGrpSpPr/>
          <p:nvPr/>
        </p:nvGrpSpPr>
        <p:grpSpPr>
          <a:xfrm>
            <a:off x="1314074" y="1315349"/>
            <a:ext cx="364392" cy="366639"/>
            <a:chOff x="1314074" y="1499997"/>
            <a:chExt cx="364392" cy="366639"/>
          </a:xfrm>
        </p:grpSpPr>
        <p:sp>
          <p:nvSpPr>
            <p:cNvPr id="18103" name="Google Shape;18103;p57"/>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57"/>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57"/>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57"/>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57"/>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57"/>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57"/>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57"/>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57"/>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57"/>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57"/>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57"/>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5" name="Google Shape;18115;p57"/>
          <p:cNvGrpSpPr/>
          <p:nvPr/>
        </p:nvGrpSpPr>
        <p:grpSpPr>
          <a:xfrm>
            <a:off x="2220479" y="1315349"/>
            <a:ext cx="337005" cy="366639"/>
            <a:chOff x="2220479" y="1499997"/>
            <a:chExt cx="337005" cy="366639"/>
          </a:xfrm>
        </p:grpSpPr>
        <p:sp>
          <p:nvSpPr>
            <p:cNvPr id="18116" name="Google Shape;18116;p57"/>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57"/>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57"/>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57"/>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57"/>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57"/>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57"/>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57"/>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57"/>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57"/>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57"/>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7" name="Google Shape;18127;p57"/>
          <p:cNvGrpSpPr/>
          <p:nvPr/>
        </p:nvGrpSpPr>
        <p:grpSpPr>
          <a:xfrm>
            <a:off x="4105155" y="2241328"/>
            <a:ext cx="87230" cy="366430"/>
            <a:chOff x="4105155" y="2425976"/>
            <a:chExt cx="87230" cy="366430"/>
          </a:xfrm>
        </p:grpSpPr>
        <p:sp>
          <p:nvSpPr>
            <p:cNvPr id="18128" name="Google Shape;18128;p57"/>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57"/>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57"/>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57"/>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57"/>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57"/>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4" name="Google Shape;18134;p57"/>
          <p:cNvGrpSpPr/>
          <p:nvPr/>
        </p:nvGrpSpPr>
        <p:grpSpPr>
          <a:xfrm>
            <a:off x="1808109" y="2241354"/>
            <a:ext cx="267884" cy="366639"/>
            <a:chOff x="1808109" y="2426002"/>
            <a:chExt cx="267884" cy="366639"/>
          </a:xfrm>
        </p:grpSpPr>
        <p:sp>
          <p:nvSpPr>
            <p:cNvPr id="18135" name="Google Shape;18135;p57"/>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57"/>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57"/>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57"/>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57"/>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57"/>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57"/>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57"/>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57"/>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57"/>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57"/>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57"/>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57"/>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57"/>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57"/>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57"/>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57"/>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57"/>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57"/>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57"/>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57"/>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6" name="Google Shape;18156;p57"/>
          <p:cNvGrpSpPr/>
          <p:nvPr/>
        </p:nvGrpSpPr>
        <p:grpSpPr>
          <a:xfrm>
            <a:off x="3603568" y="2241354"/>
            <a:ext cx="207597" cy="366639"/>
            <a:chOff x="3603568" y="2426002"/>
            <a:chExt cx="207597" cy="366639"/>
          </a:xfrm>
        </p:grpSpPr>
        <p:sp>
          <p:nvSpPr>
            <p:cNvPr id="18157" name="Google Shape;18157;p57"/>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57"/>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57"/>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57"/>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57"/>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57"/>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3" name="Google Shape;18163;p57"/>
          <p:cNvGrpSpPr/>
          <p:nvPr/>
        </p:nvGrpSpPr>
        <p:grpSpPr>
          <a:xfrm>
            <a:off x="2246115" y="2241354"/>
            <a:ext cx="274417" cy="366404"/>
            <a:chOff x="2246115" y="2426002"/>
            <a:chExt cx="274417" cy="366404"/>
          </a:xfrm>
        </p:grpSpPr>
        <p:sp>
          <p:nvSpPr>
            <p:cNvPr id="18164" name="Google Shape;18164;p57"/>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57"/>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57"/>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57"/>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57"/>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57"/>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57"/>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57"/>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2" name="Google Shape;18172;p57"/>
          <p:cNvGrpSpPr/>
          <p:nvPr/>
        </p:nvGrpSpPr>
        <p:grpSpPr>
          <a:xfrm>
            <a:off x="2696666" y="2241354"/>
            <a:ext cx="256099" cy="366639"/>
            <a:chOff x="2696666" y="2426002"/>
            <a:chExt cx="256099" cy="366639"/>
          </a:xfrm>
        </p:grpSpPr>
        <p:sp>
          <p:nvSpPr>
            <p:cNvPr id="18173" name="Google Shape;18173;p57"/>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57"/>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57"/>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57"/>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57"/>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57"/>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9" name="Google Shape;18179;p57"/>
          <p:cNvGrpSpPr/>
          <p:nvPr/>
        </p:nvGrpSpPr>
        <p:grpSpPr>
          <a:xfrm>
            <a:off x="3149072" y="2241354"/>
            <a:ext cx="225863" cy="366430"/>
            <a:chOff x="3149072" y="2426002"/>
            <a:chExt cx="225863" cy="366430"/>
          </a:xfrm>
        </p:grpSpPr>
        <p:sp>
          <p:nvSpPr>
            <p:cNvPr id="18180" name="Google Shape;18180;p57"/>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57"/>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57"/>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57"/>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57"/>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57"/>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57"/>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57"/>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57"/>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57"/>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57"/>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1" name="Google Shape;18191;p57"/>
          <p:cNvGrpSpPr/>
          <p:nvPr/>
        </p:nvGrpSpPr>
        <p:grpSpPr>
          <a:xfrm>
            <a:off x="1361556" y="2241276"/>
            <a:ext cx="283224" cy="366482"/>
            <a:chOff x="1361556" y="2425923"/>
            <a:chExt cx="283224" cy="366482"/>
          </a:xfrm>
        </p:grpSpPr>
        <p:sp>
          <p:nvSpPr>
            <p:cNvPr id="18192" name="Google Shape;18192;p57"/>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57"/>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57"/>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57"/>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57"/>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57"/>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57"/>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57"/>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57"/>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57"/>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57"/>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57"/>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57"/>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57"/>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57"/>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57"/>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57"/>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57"/>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57"/>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57"/>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2" name="Google Shape;18212;p57"/>
          <p:cNvGrpSpPr/>
          <p:nvPr/>
        </p:nvGrpSpPr>
        <p:grpSpPr>
          <a:xfrm>
            <a:off x="3973735" y="2706408"/>
            <a:ext cx="361883" cy="366979"/>
            <a:chOff x="3973735" y="2891056"/>
            <a:chExt cx="361883" cy="366979"/>
          </a:xfrm>
        </p:grpSpPr>
        <p:sp>
          <p:nvSpPr>
            <p:cNvPr id="18213" name="Google Shape;18213;p57"/>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57"/>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57"/>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57"/>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57"/>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57"/>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57"/>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57"/>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57"/>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57"/>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57"/>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57"/>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57"/>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57"/>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57"/>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57"/>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57"/>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0" name="Google Shape;18230;p57"/>
          <p:cNvGrpSpPr/>
          <p:nvPr/>
        </p:nvGrpSpPr>
        <p:grpSpPr>
          <a:xfrm>
            <a:off x="3527941" y="2732096"/>
            <a:ext cx="366665" cy="315654"/>
            <a:chOff x="3527941" y="2916744"/>
            <a:chExt cx="366665" cy="315654"/>
          </a:xfrm>
        </p:grpSpPr>
        <p:sp>
          <p:nvSpPr>
            <p:cNvPr id="18231" name="Google Shape;18231;p57"/>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57"/>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57"/>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57"/>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57"/>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57"/>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57"/>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57"/>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57"/>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57"/>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57"/>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57"/>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57"/>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57"/>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57"/>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57"/>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57"/>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57"/>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57"/>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57"/>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57"/>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57"/>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57"/>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57"/>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57"/>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57"/>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57"/>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57"/>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57"/>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57"/>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1" name="Google Shape;18261;p57"/>
          <p:cNvGrpSpPr/>
          <p:nvPr/>
        </p:nvGrpSpPr>
        <p:grpSpPr>
          <a:xfrm>
            <a:off x="2640873" y="2706983"/>
            <a:ext cx="366404" cy="366404"/>
            <a:chOff x="2640873" y="2891631"/>
            <a:chExt cx="366404" cy="366404"/>
          </a:xfrm>
        </p:grpSpPr>
        <p:sp>
          <p:nvSpPr>
            <p:cNvPr id="18262" name="Google Shape;18262;p57"/>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57"/>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57"/>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57"/>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57"/>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57"/>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57"/>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57"/>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57"/>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57"/>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57"/>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57"/>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57"/>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57"/>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6" name="Google Shape;18276;p57"/>
          <p:cNvGrpSpPr/>
          <p:nvPr/>
        </p:nvGrpSpPr>
        <p:grpSpPr>
          <a:xfrm>
            <a:off x="2197091" y="2753473"/>
            <a:ext cx="366665" cy="273189"/>
            <a:chOff x="2197091" y="2938120"/>
            <a:chExt cx="366665" cy="273189"/>
          </a:xfrm>
        </p:grpSpPr>
        <p:sp>
          <p:nvSpPr>
            <p:cNvPr id="18277" name="Google Shape;18277;p57"/>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57"/>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57"/>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57"/>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57"/>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57"/>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57"/>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57"/>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57"/>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57"/>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57"/>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57"/>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57"/>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57"/>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57"/>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57"/>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57"/>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57"/>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57"/>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57"/>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57"/>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57"/>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57"/>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57"/>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1" name="Google Shape;18301;p57"/>
          <p:cNvGrpSpPr/>
          <p:nvPr/>
        </p:nvGrpSpPr>
        <p:grpSpPr>
          <a:xfrm>
            <a:off x="1753570" y="2707479"/>
            <a:ext cx="366665" cy="365202"/>
            <a:chOff x="1753570" y="2892127"/>
            <a:chExt cx="366665" cy="365202"/>
          </a:xfrm>
        </p:grpSpPr>
        <p:sp>
          <p:nvSpPr>
            <p:cNvPr id="18302" name="Google Shape;18302;p57"/>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57"/>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57"/>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57"/>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57"/>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57"/>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57"/>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57"/>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57"/>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57"/>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57"/>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57"/>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57"/>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57"/>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57"/>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57"/>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57"/>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57"/>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0" name="Google Shape;18320;p57"/>
          <p:cNvGrpSpPr/>
          <p:nvPr/>
        </p:nvGrpSpPr>
        <p:grpSpPr>
          <a:xfrm>
            <a:off x="1303751" y="3622692"/>
            <a:ext cx="367684" cy="366561"/>
            <a:chOff x="1303751" y="3807339"/>
            <a:chExt cx="367684" cy="366561"/>
          </a:xfrm>
        </p:grpSpPr>
        <p:sp>
          <p:nvSpPr>
            <p:cNvPr id="18321" name="Google Shape;18321;p57"/>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57"/>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57"/>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57"/>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57"/>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57"/>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57"/>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57"/>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57"/>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57"/>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57"/>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57"/>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57"/>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57"/>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57"/>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57"/>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57"/>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57"/>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57"/>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57"/>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57"/>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57"/>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57"/>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57"/>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57"/>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57"/>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57"/>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57"/>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57"/>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57"/>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57"/>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57"/>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57"/>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57"/>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57"/>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57"/>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57"/>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57"/>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57"/>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57"/>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57"/>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62" name="Google Shape;18362;p57"/>
          <p:cNvSpPr/>
          <p:nvPr/>
        </p:nvSpPr>
        <p:spPr>
          <a:xfrm>
            <a:off x="1321365" y="2721303"/>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63" name="Google Shape;18363;p57"/>
          <p:cNvGrpSpPr/>
          <p:nvPr/>
        </p:nvGrpSpPr>
        <p:grpSpPr>
          <a:xfrm>
            <a:off x="1310049" y="2706774"/>
            <a:ext cx="384749" cy="366613"/>
            <a:chOff x="1310049" y="2891421"/>
            <a:chExt cx="384749" cy="366613"/>
          </a:xfrm>
        </p:grpSpPr>
        <p:sp>
          <p:nvSpPr>
            <p:cNvPr id="18364" name="Google Shape;18364;p57"/>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57"/>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57"/>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57"/>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57"/>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57"/>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57"/>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57"/>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57"/>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57"/>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57"/>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57"/>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57"/>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57"/>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8" name="Google Shape;18378;p57"/>
          <p:cNvGrpSpPr/>
          <p:nvPr/>
        </p:nvGrpSpPr>
        <p:grpSpPr>
          <a:xfrm>
            <a:off x="849673" y="2706695"/>
            <a:ext cx="383468" cy="366665"/>
            <a:chOff x="849673" y="2891343"/>
            <a:chExt cx="383468" cy="366665"/>
          </a:xfrm>
        </p:grpSpPr>
        <p:sp>
          <p:nvSpPr>
            <p:cNvPr id="18379" name="Google Shape;18379;p57"/>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57"/>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57"/>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57"/>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57"/>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57"/>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57"/>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57"/>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57"/>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57"/>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57"/>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57"/>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1" name="Google Shape;18391;p57"/>
          <p:cNvGrpSpPr/>
          <p:nvPr/>
        </p:nvGrpSpPr>
        <p:grpSpPr>
          <a:xfrm>
            <a:off x="920257" y="2241354"/>
            <a:ext cx="278024" cy="366508"/>
            <a:chOff x="920257" y="2426002"/>
            <a:chExt cx="278024" cy="366508"/>
          </a:xfrm>
        </p:grpSpPr>
        <p:sp>
          <p:nvSpPr>
            <p:cNvPr id="18392" name="Google Shape;18392;p57"/>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57"/>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57"/>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57"/>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57"/>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57"/>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57"/>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57"/>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57"/>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57"/>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57"/>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57"/>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57"/>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5" name="Google Shape;18405;p57"/>
          <p:cNvGrpSpPr/>
          <p:nvPr/>
        </p:nvGrpSpPr>
        <p:grpSpPr>
          <a:xfrm>
            <a:off x="866528" y="4089836"/>
            <a:ext cx="349810" cy="366665"/>
            <a:chOff x="866528" y="4274484"/>
            <a:chExt cx="349810" cy="366665"/>
          </a:xfrm>
        </p:grpSpPr>
        <p:sp>
          <p:nvSpPr>
            <p:cNvPr id="18406" name="Google Shape;18406;p57"/>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57"/>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57"/>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57"/>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57"/>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57"/>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57"/>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57"/>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57"/>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57"/>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57"/>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7" name="Google Shape;18417;p57"/>
          <p:cNvGrpSpPr/>
          <p:nvPr/>
        </p:nvGrpSpPr>
        <p:grpSpPr>
          <a:xfrm>
            <a:off x="1388708" y="4089836"/>
            <a:ext cx="330210" cy="366665"/>
            <a:chOff x="1388708" y="4274484"/>
            <a:chExt cx="330210" cy="366665"/>
          </a:xfrm>
        </p:grpSpPr>
        <p:sp>
          <p:nvSpPr>
            <p:cNvPr id="18418" name="Google Shape;18418;p57"/>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57"/>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57"/>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57"/>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57"/>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57"/>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57"/>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57"/>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57"/>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57"/>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57"/>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57"/>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57"/>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57"/>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57"/>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57"/>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57"/>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57"/>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57"/>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57"/>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8" name="Google Shape;18438;p57"/>
          <p:cNvGrpSpPr/>
          <p:nvPr/>
        </p:nvGrpSpPr>
        <p:grpSpPr>
          <a:xfrm>
            <a:off x="1874694" y="4108678"/>
            <a:ext cx="375446" cy="328982"/>
            <a:chOff x="1874694" y="4293326"/>
            <a:chExt cx="375446" cy="328982"/>
          </a:xfrm>
        </p:grpSpPr>
        <p:sp>
          <p:nvSpPr>
            <p:cNvPr id="18439" name="Google Shape;18439;p57"/>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57"/>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57"/>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57"/>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57"/>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57"/>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57"/>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57"/>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57"/>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57"/>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57"/>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57"/>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57"/>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57"/>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57"/>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57"/>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57"/>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57"/>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57"/>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57"/>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57"/>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57"/>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1" name="Google Shape;18461;p57"/>
          <p:cNvGrpSpPr/>
          <p:nvPr/>
        </p:nvGrpSpPr>
        <p:grpSpPr>
          <a:xfrm>
            <a:off x="2396116" y="4108443"/>
            <a:ext cx="366665" cy="329714"/>
            <a:chOff x="2396116" y="4293090"/>
            <a:chExt cx="366665" cy="329714"/>
          </a:xfrm>
        </p:grpSpPr>
        <p:sp>
          <p:nvSpPr>
            <p:cNvPr id="18462" name="Google Shape;18462;p57"/>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57"/>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57"/>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57"/>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57"/>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57"/>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57"/>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57"/>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57"/>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57"/>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57"/>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57"/>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57"/>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5" name="Google Shape;18475;p57"/>
          <p:cNvGrpSpPr/>
          <p:nvPr/>
        </p:nvGrpSpPr>
        <p:grpSpPr>
          <a:xfrm>
            <a:off x="2908757" y="4105176"/>
            <a:ext cx="367162" cy="336116"/>
            <a:chOff x="2908757" y="4289824"/>
            <a:chExt cx="367162" cy="336116"/>
          </a:xfrm>
        </p:grpSpPr>
        <p:sp>
          <p:nvSpPr>
            <p:cNvPr id="18476" name="Google Shape;18476;p57"/>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57"/>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57"/>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57"/>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57"/>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57"/>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57"/>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57"/>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57"/>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57"/>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57"/>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57"/>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57"/>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57"/>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57"/>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57"/>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57"/>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57"/>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57"/>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57"/>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57"/>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57"/>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57"/>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57"/>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57"/>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57"/>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57"/>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3" name="Google Shape;18503;p57"/>
          <p:cNvGrpSpPr/>
          <p:nvPr/>
        </p:nvGrpSpPr>
        <p:grpSpPr>
          <a:xfrm>
            <a:off x="3082408" y="2734892"/>
            <a:ext cx="368651" cy="310350"/>
            <a:chOff x="3082408" y="2919540"/>
            <a:chExt cx="368651" cy="310350"/>
          </a:xfrm>
        </p:grpSpPr>
        <p:sp>
          <p:nvSpPr>
            <p:cNvPr id="18504" name="Google Shape;18504;p57"/>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57"/>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57"/>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57"/>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57"/>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57"/>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57"/>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57"/>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57"/>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57"/>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57"/>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57"/>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6" name="Google Shape;18516;p57"/>
          <p:cNvGrpSpPr/>
          <p:nvPr/>
        </p:nvGrpSpPr>
        <p:grpSpPr>
          <a:xfrm>
            <a:off x="7069130" y="2240152"/>
            <a:ext cx="366169" cy="360498"/>
            <a:chOff x="7069130" y="2424800"/>
            <a:chExt cx="366169" cy="360498"/>
          </a:xfrm>
        </p:grpSpPr>
        <p:sp>
          <p:nvSpPr>
            <p:cNvPr id="18517" name="Google Shape;18517;p57"/>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57"/>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57"/>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57"/>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57"/>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57"/>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57"/>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57"/>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57"/>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57"/>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57"/>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57"/>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57"/>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57"/>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57"/>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57"/>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57"/>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57"/>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57"/>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57"/>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7" name="Google Shape;18537;p57"/>
          <p:cNvGrpSpPr/>
          <p:nvPr/>
        </p:nvGrpSpPr>
        <p:grpSpPr>
          <a:xfrm>
            <a:off x="4885655" y="2240073"/>
            <a:ext cx="281473" cy="360629"/>
            <a:chOff x="4885655" y="2424721"/>
            <a:chExt cx="281473" cy="360629"/>
          </a:xfrm>
        </p:grpSpPr>
        <p:sp>
          <p:nvSpPr>
            <p:cNvPr id="18538" name="Google Shape;18538;p57"/>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57"/>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57"/>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57"/>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57"/>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57"/>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57"/>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57"/>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57"/>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57"/>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57"/>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9" name="Google Shape;18549;p57"/>
          <p:cNvGrpSpPr/>
          <p:nvPr/>
        </p:nvGrpSpPr>
        <p:grpSpPr>
          <a:xfrm>
            <a:off x="6625609" y="2262129"/>
            <a:ext cx="364130" cy="316726"/>
            <a:chOff x="6625609" y="2446777"/>
            <a:chExt cx="364130" cy="316726"/>
          </a:xfrm>
        </p:grpSpPr>
        <p:sp>
          <p:nvSpPr>
            <p:cNvPr id="18550" name="Google Shape;18550;p57"/>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57"/>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57"/>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57"/>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57"/>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57"/>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57"/>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57"/>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57"/>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57"/>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57"/>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57"/>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2" name="Google Shape;18562;p57"/>
          <p:cNvGrpSpPr/>
          <p:nvPr/>
        </p:nvGrpSpPr>
        <p:grpSpPr>
          <a:xfrm>
            <a:off x="5757644" y="1827703"/>
            <a:ext cx="360628" cy="298825"/>
            <a:chOff x="5757644" y="2012350"/>
            <a:chExt cx="360628" cy="298825"/>
          </a:xfrm>
        </p:grpSpPr>
        <p:sp>
          <p:nvSpPr>
            <p:cNvPr id="18563" name="Google Shape;18563;p57"/>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57"/>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57"/>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57"/>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57"/>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57"/>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57"/>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57"/>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57"/>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57"/>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57"/>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57"/>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57"/>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57"/>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57"/>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57"/>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57"/>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57"/>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57"/>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57"/>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57"/>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57"/>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5" name="Google Shape;18585;p57"/>
          <p:cNvGrpSpPr/>
          <p:nvPr/>
        </p:nvGrpSpPr>
        <p:grpSpPr>
          <a:xfrm>
            <a:off x="5317625" y="1798826"/>
            <a:ext cx="360628" cy="356839"/>
            <a:chOff x="5317625" y="1983474"/>
            <a:chExt cx="360628" cy="356839"/>
          </a:xfrm>
        </p:grpSpPr>
        <p:sp>
          <p:nvSpPr>
            <p:cNvPr id="18586" name="Google Shape;18586;p57"/>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57"/>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57"/>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57"/>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57"/>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57"/>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57"/>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57"/>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57"/>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57"/>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57"/>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57"/>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57"/>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57"/>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57"/>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57"/>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57"/>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57"/>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57"/>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5" name="Google Shape;18605;p57"/>
          <p:cNvGrpSpPr/>
          <p:nvPr/>
        </p:nvGrpSpPr>
        <p:grpSpPr>
          <a:xfrm>
            <a:off x="6181827" y="2279037"/>
            <a:ext cx="360629" cy="282989"/>
            <a:chOff x="6181827" y="2463685"/>
            <a:chExt cx="360629" cy="282989"/>
          </a:xfrm>
        </p:grpSpPr>
        <p:sp>
          <p:nvSpPr>
            <p:cNvPr id="18606" name="Google Shape;18606;p57"/>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57"/>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57"/>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57"/>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57"/>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57"/>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57"/>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57"/>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57"/>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57"/>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57"/>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7" name="Google Shape;18617;p57"/>
          <p:cNvGrpSpPr/>
          <p:nvPr/>
        </p:nvGrpSpPr>
        <p:grpSpPr>
          <a:xfrm>
            <a:off x="5346292" y="3156044"/>
            <a:ext cx="291247" cy="360629"/>
            <a:chOff x="5346292" y="3340691"/>
            <a:chExt cx="291247" cy="360628"/>
          </a:xfrm>
        </p:grpSpPr>
        <p:sp>
          <p:nvSpPr>
            <p:cNvPr id="18618" name="Google Shape;18618;p57"/>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57"/>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57"/>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57"/>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57"/>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57"/>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57"/>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57"/>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57"/>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57"/>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57"/>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57"/>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57"/>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57"/>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57"/>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57"/>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57"/>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57"/>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57"/>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57"/>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57"/>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57"/>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57"/>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57"/>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57"/>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3" name="Google Shape;18643;p57"/>
          <p:cNvGrpSpPr/>
          <p:nvPr/>
        </p:nvGrpSpPr>
        <p:grpSpPr>
          <a:xfrm>
            <a:off x="7969264" y="1797049"/>
            <a:ext cx="337763" cy="360393"/>
            <a:chOff x="7969264" y="1981697"/>
            <a:chExt cx="337763" cy="360393"/>
          </a:xfrm>
        </p:grpSpPr>
        <p:sp>
          <p:nvSpPr>
            <p:cNvPr id="18644" name="Google Shape;18644;p57"/>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57"/>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57"/>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57"/>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57"/>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57"/>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57"/>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57"/>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57"/>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57"/>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57"/>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57"/>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57"/>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57"/>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57"/>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57"/>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57"/>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57"/>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2" name="Google Shape;18662;p57"/>
          <p:cNvGrpSpPr/>
          <p:nvPr/>
        </p:nvGrpSpPr>
        <p:grpSpPr>
          <a:xfrm>
            <a:off x="5736032" y="2245352"/>
            <a:ext cx="360890" cy="350332"/>
            <a:chOff x="5736032" y="2430000"/>
            <a:chExt cx="360890" cy="350332"/>
          </a:xfrm>
        </p:grpSpPr>
        <p:sp>
          <p:nvSpPr>
            <p:cNvPr id="18663" name="Google Shape;18663;p57"/>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57"/>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57"/>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57"/>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57"/>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57"/>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57"/>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57"/>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57"/>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57"/>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57"/>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57"/>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57"/>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57"/>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57"/>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57"/>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57"/>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0" name="Google Shape;18680;p57"/>
          <p:cNvGrpSpPr/>
          <p:nvPr/>
        </p:nvGrpSpPr>
        <p:grpSpPr>
          <a:xfrm>
            <a:off x="4877867" y="1811344"/>
            <a:ext cx="360628" cy="331778"/>
            <a:chOff x="4877867" y="1995991"/>
            <a:chExt cx="360628" cy="331778"/>
          </a:xfrm>
        </p:grpSpPr>
        <p:sp>
          <p:nvSpPr>
            <p:cNvPr id="18681" name="Google Shape;18681;p57"/>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57"/>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57"/>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57"/>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57"/>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57"/>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57"/>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57"/>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57"/>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57"/>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57"/>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57"/>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57"/>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57"/>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5" name="Google Shape;18695;p57"/>
          <p:cNvGrpSpPr/>
          <p:nvPr/>
        </p:nvGrpSpPr>
        <p:grpSpPr>
          <a:xfrm>
            <a:off x="7050889" y="2728856"/>
            <a:ext cx="363529" cy="339513"/>
            <a:chOff x="7050889" y="2913503"/>
            <a:chExt cx="363529" cy="339513"/>
          </a:xfrm>
        </p:grpSpPr>
        <p:sp>
          <p:nvSpPr>
            <p:cNvPr id="18696" name="Google Shape;18696;p57"/>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57"/>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57"/>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57"/>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57"/>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57"/>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57"/>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57"/>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57"/>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5" name="Google Shape;18705;p57"/>
          <p:cNvGrpSpPr/>
          <p:nvPr/>
        </p:nvGrpSpPr>
        <p:grpSpPr>
          <a:xfrm>
            <a:off x="7510900" y="1796814"/>
            <a:ext cx="372937" cy="360629"/>
            <a:chOff x="7510900" y="1981462"/>
            <a:chExt cx="372937" cy="360629"/>
          </a:xfrm>
        </p:grpSpPr>
        <p:sp>
          <p:nvSpPr>
            <p:cNvPr id="18706" name="Google Shape;18706;p57"/>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57"/>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57"/>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57"/>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57"/>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57"/>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57"/>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57"/>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57"/>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57"/>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57"/>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57"/>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57"/>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57"/>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57"/>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57"/>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2" name="Google Shape;18722;p57"/>
          <p:cNvGrpSpPr/>
          <p:nvPr/>
        </p:nvGrpSpPr>
        <p:grpSpPr>
          <a:xfrm>
            <a:off x="6599476" y="2733612"/>
            <a:ext cx="360629" cy="329975"/>
            <a:chOff x="6599476" y="2918260"/>
            <a:chExt cx="360629" cy="329975"/>
          </a:xfrm>
        </p:grpSpPr>
        <p:sp>
          <p:nvSpPr>
            <p:cNvPr id="18723" name="Google Shape;18723;p57"/>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57"/>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57"/>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57"/>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57"/>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57"/>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57"/>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57"/>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57"/>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57"/>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57"/>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57"/>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57"/>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57"/>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57"/>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57"/>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57"/>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57"/>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57"/>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57"/>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57"/>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57"/>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57"/>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57"/>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57"/>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8" name="Google Shape;18748;p57"/>
          <p:cNvGrpSpPr/>
          <p:nvPr/>
        </p:nvGrpSpPr>
        <p:grpSpPr>
          <a:xfrm>
            <a:off x="5290499" y="2296886"/>
            <a:ext cx="360628" cy="247292"/>
            <a:chOff x="5290499" y="2481533"/>
            <a:chExt cx="360628" cy="247292"/>
          </a:xfrm>
        </p:grpSpPr>
        <p:sp>
          <p:nvSpPr>
            <p:cNvPr id="18749" name="Google Shape;18749;p57"/>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57"/>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57"/>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57"/>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57"/>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57"/>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57"/>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57"/>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57"/>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57"/>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57"/>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57"/>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57"/>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57"/>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57"/>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57"/>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57"/>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57"/>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57"/>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57"/>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57"/>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57"/>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57"/>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57"/>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57"/>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57"/>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57"/>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6" name="Google Shape;18776;p57"/>
          <p:cNvGrpSpPr/>
          <p:nvPr/>
        </p:nvGrpSpPr>
        <p:grpSpPr>
          <a:xfrm>
            <a:off x="6201923" y="1796866"/>
            <a:ext cx="351325" cy="360576"/>
            <a:chOff x="6201923" y="1981514"/>
            <a:chExt cx="351325" cy="360576"/>
          </a:xfrm>
        </p:grpSpPr>
        <p:sp>
          <p:nvSpPr>
            <p:cNvPr id="18777" name="Google Shape;18777;p57"/>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57"/>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57"/>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57"/>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57"/>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57"/>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57"/>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4" name="Google Shape;18784;p57"/>
          <p:cNvGrpSpPr/>
          <p:nvPr/>
        </p:nvGrpSpPr>
        <p:grpSpPr>
          <a:xfrm>
            <a:off x="4894461" y="3156044"/>
            <a:ext cx="312884" cy="360785"/>
            <a:chOff x="4894461" y="3340691"/>
            <a:chExt cx="312884" cy="360785"/>
          </a:xfrm>
        </p:grpSpPr>
        <p:sp>
          <p:nvSpPr>
            <p:cNvPr id="18785" name="Google Shape;18785;p57"/>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57"/>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57"/>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57"/>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57"/>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57"/>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57"/>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57"/>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57"/>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57"/>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57"/>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57"/>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57"/>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57"/>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57"/>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57"/>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1" name="Google Shape;18801;p57"/>
          <p:cNvGrpSpPr/>
          <p:nvPr/>
        </p:nvGrpSpPr>
        <p:grpSpPr>
          <a:xfrm>
            <a:off x="5339237" y="1316603"/>
            <a:ext cx="245541" cy="360628"/>
            <a:chOff x="5339237" y="1501251"/>
            <a:chExt cx="245541" cy="360628"/>
          </a:xfrm>
        </p:grpSpPr>
        <p:sp>
          <p:nvSpPr>
            <p:cNvPr id="18802" name="Google Shape;18802;p57"/>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57"/>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57"/>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57"/>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57"/>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57"/>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57"/>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57"/>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57"/>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57"/>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57"/>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57"/>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57"/>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57"/>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57"/>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57"/>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57"/>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57"/>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57"/>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57"/>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57"/>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57"/>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57"/>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57"/>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57"/>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57"/>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57"/>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57"/>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57"/>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57"/>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57"/>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57"/>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57"/>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57"/>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57"/>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57"/>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57"/>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57"/>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57"/>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57"/>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57"/>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57"/>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4" name="Google Shape;18844;p57"/>
          <p:cNvGrpSpPr/>
          <p:nvPr/>
        </p:nvGrpSpPr>
        <p:grpSpPr>
          <a:xfrm>
            <a:off x="7959464" y="2289568"/>
            <a:ext cx="370428" cy="261926"/>
            <a:chOff x="7959464" y="2474216"/>
            <a:chExt cx="370428" cy="261926"/>
          </a:xfrm>
        </p:grpSpPr>
        <p:sp>
          <p:nvSpPr>
            <p:cNvPr id="18845" name="Google Shape;18845;p57"/>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57"/>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57"/>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57"/>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57"/>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57"/>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57"/>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57"/>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57"/>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57"/>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57"/>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57"/>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7" name="Google Shape;18857;p57"/>
          <p:cNvGrpSpPr/>
          <p:nvPr/>
        </p:nvGrpSpPr>
        <p:grpSpPr>
          <a:xfrm>
            <a:off x="7518687" y="2273262"/>
            <a:ext cx="360629" cy="294461"/>
            <a:chOff x="7518687" y="2457909"/>
            <a:chExt cx="360629" cy="294461"/>
          </a:xfrm>
        </p:grpSpPr>
        <p:sp>
          <p:nvSpPr>
            <p:cNvPr id="18858" name="Google Shape;18858;p57"/>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57"/>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57"/>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57"/>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57"/>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57"/>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57"/>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57"/>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57"/>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57"/>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57"/>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57"/>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57"/>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57"/>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57"/>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57"/>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57"/>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57"/>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57"/>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7" name="Google Shape;18877;p57"/>
          <p:cNvGrpSpPr/>
          <p:nvPr/>
        </p:nvGrpSpPr>
        <p:grpSpPr>
          <a:xfrm>
            <a:off x="7086220" y="1796919"/>
            <a:ext cx="343799" cy="360524"/>
            <a:chOff x="7086220" y="1981566"/>
            <a:chExt cx="343799" cy="360524"/>
          </a:xfrm>
        </p:grpSpPr>
        <p:sp>
          <p:nvSpPr>
            <p:cNvPr id="18878" name="Google Shape;18878;p57"/>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57"/>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57"/>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57"/>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57"/>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57"/>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57"/>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57"/>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57"/>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57"/>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57"/>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57"/>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57"/>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57"/>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57"/>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57"/>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4" name="Google Shape;18894;p57"/>
          <p:cNvGrpSpPr/>
          <p:nvPr/>
        </p:nvGrpSpPr>
        <p:grpSpPr>
          <a:xfrm>
            <a:off x="6141112" y="2742915"/>
            <a:ext cx="368416" cy="311369"/>
            <a:chOff x="6141112" y="2927563"/>
            <a:chExt cx="368416" cy="311369"/>
          </a:xfrm>
        </p:grpSpPr>
        <p:sp>
          <p:nvSpPr>
            <p:cNvPr id="18895" name="Google Shape;18895;p57"/>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57"/>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57"/>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57"/>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57"/>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57"/>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57"/>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2" name="Google Shape;18902;p57"/>
          <p:cNvGrpSpPr/>
          <p:nvPr/>
        </p:nvGrpSpPr>
        <p:grpSpPr>
          <a:xfrm>
            <a:off x="7520699" y="2718298"/>
            <a:ext cx="335489" cy="360629"/>
            <a:chOff x="7520699" y="2902946"/>
            <a:chExt cx="335489" cy="360629"/>
          </a:xfrm>
        </p:grpSpPr>
        <p:sp>
          <p:nvSpPr>
            <p:cNvPr id="18903" name="Google Shape;18903;p57"/>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57"/>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57"/>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57"/>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57"/>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57"/>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57"/>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57"/>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57"/>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57"/>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57"/>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57"/>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57"/>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57"/>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57"/>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8" name="Google Shape;18918;p57"/>
          <p:cNvGrpSpPr/>
          <p:nvPr/>
        </p:nvGrpSpPr>
        <p:grpSpPr>
          <a:xfrm>
            <a:off x="7988340" y="2718298"/>
            <a:ext cx="308886" cy="360628"/>
            <a:chOff x="7988340" y="2902946"/>
            <a:chExt cx="308886" cy="360628"/>
          </a:xfrm>
        </p:grpSpPr>
        <p:sp>
          <p:nvSpPr>
            <p:cNvPr id="18919" name="Google Shape;18919;p57"/>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57"/>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57"/>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57"/>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57"/>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57"/>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57"/>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57"/>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57"/>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57"/>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57"/>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57"/>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57"/>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57"/>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57"/>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57"/>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57"/>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57"/>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57"/>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57"/>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57"/>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57"/>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57"/>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2" name="Google Shape;18942;p57"/>
          <p:cNvGrpSpPr/>
          <p:nvPr/>
        </p:nvGrpSpPr>
        <p:grpSpPr>
          <a:xfrm>
            <a:off x="5690039" y="2718351"/>
            <a:ext cx="362902" cy="360498"/>
            <a:chOff x="5690039" y="2902998"/>
            <a:chExt cx="362902" cy="360498"/>
          </a:xfrm>
        </p:grpSpPr>
        <p:sp>
          <p:nvSpPr>
            <p:cNvPr id="18943" name="Google Shape;18943;p57"/>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57"/>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57"/>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57"/>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57"/>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57"/>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57"/>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0" name="Google Shape;18950;p57"/>
          <p:cNvGrpSpPr/>
          <p:nvPr/>
        </p:nvGrpSpPr>
        <p:grpSpPr>
          <a:xfrm>
            <a:off x="4871935" y="1316342"/>
            <a:ext cx="258503" cy="360890"/>
            <a:chOff x="4871935" y="1500990"/>
            <a:chExt cx="258503" cy="360890"/>
          </a:xfrm>
        </p:grpSpPr>
        <p:sp>
          <p:nvSpPr>
            <p:cNvPr id="18951" name="Google Shape;18951;p57"/>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57"/>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57"/>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57"/>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57"/>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57"/>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57"/>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57"/>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57"/>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57"/>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57"/>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57"/>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57"/>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57"/>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65" name="Google Shape;18965;p57"/>
          <p:cNvSpPr/>
          <p:nvPr/>
        </p:nvSpPr>
        <p:spPr>
          <a:xfrm>
            <a:off x="6342646"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66" name="Google Shape;18966;p57"/>
          <p:cNvGrpSpPr/>
          <p:nvPr/>
        </p:nvGrpSpPr>
        <p:grpSpPr>
          <a:xfrm>
            <a:off x="6265764" y="1316603"/>
            <a:ext cx="234983" cy="360628"/>
            <a:chOff x="6265764" y="1501251"/>
            <a:chExt cx="234983" cy="360628"/>
          </a:xfrm>
        </p:grpSpPr>
        <p:sp>
          <p:nvSpPr>
            <p:cNvPr id="18967" name="Google Shape;18967;p57"/>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57"/>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57"/>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57"/>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57"/>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57"/>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57"/>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57"/>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57"/>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57"/>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57"/>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57"/>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9" name="Google Shape;18979;p57"/>
          <p:cNvGrpSpPr/>
          <p:nvPr/>
        </p:nvGrpSpPr>
        <p:grpSpPr>
          <a:xfrm>
            <a:off x="6193639" y="3217351"/>
            <a:ext cx="360628" cy="238250"/>
            <a:chOff x="6193639" y="3401998"/>
            <a:chExt cx="360628" cy="238250"/>
          </a:xfrm>
        </p:grpSpPr>
        <p:sp>
          <p:nvSpPr>
            <p:cNvPr id="18980" name="Google Shape;18980;p57"/>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57"/>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57"/>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57"/>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57"/>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57"/>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57"/>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57"/>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57"/>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57"/>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57"/>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1" name="Google Shape;18991;p57"/>
          <p:cNvGrpSpPr/>
          <p:nvPr/>
        </p:nvGrpSpPr>
        <p:grpSpPr>
          <a:xfrm>
            <a:off x="5801625" y="1316603"/>
            <a:ext cx="246037" cy="360629"/>
            <a:chOff x="5801625" y="1501251"/>
            <a:chExt cx="246037" cy="360629"/>
          </a:xfrm>
        </p:grpSpPr>
        <p:sp>
          <p:nvSpPr>
            <p:cNvPr id="18992" name="Google Shape;18992;p57"/>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57"/>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57"/>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57"/>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57"/>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57"/>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57"/>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57"/>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57"/>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57"/>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57"/>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57"/>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57"/>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57"/>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57"/>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57"/>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57"/>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57"/>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57"/>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1" name="Google Shape;19011;p57"/>
          <p:cNvGrpSpPr/>
          <p:nvPr/>
        </p:nvGrpSpPr>
        <p:grpSpPr>
          <a:xfrm>
            <a:off x="6641680" y="1796814"/>
            <a:ext cx="352083" cy="360864"/>
            <a:chOff x="6641680" y="1981462"/>
            <a:chExt cx="352083" cy="360864"/>
          </a:xfrm>
        </p:grpSpPr>
        <p:sp>
          <p:nvSpPr>
            <p:cNvPr id="19012" name="Google Shape;19012;p57"/>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57"/>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57"/>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57"/>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57"/>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57"/>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57"/>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57"/>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57"/>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57"/>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57"/>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57"/>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57"/>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57"/>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57"/>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57"/>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57"/>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57"/>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57"/>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57"/>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57"/>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57"/>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57"/>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57"/>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57"/>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57"/>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57"/>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57"/>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0" name="Google Shape;19040;p57"/>
          <p:cNvGrpSpPr/>
          <p:nvPr/>
        </p:nvGrpSpPr>
        <p:grpSpPr>
          <a:xfrm>
            <a:off x="7205332" y="1316603"/>
            <a:ext cx="198032" cy="360629"/>
            <a:chOff x="7205332" y="1501251"/>
            <a:chExt cx="198032" cy="360629"/>
          </a:xfrm>
        </p:grpSpPr>
        <p:sp>
          <p:nvSpPr>
            <p:cNvPr id="19041" name="Google Shape;19041;p57"/>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57"/>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57"/>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57"/>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57"/>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57"/>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57"/>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57"/>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57"/>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57"/>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57"/>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57"/>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57"/>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57"/>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57"/>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57"/>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57"/>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57"/>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57"/>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57"/>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1" name="Google Shape;19061;p57"/>
          <p:cNvGrpSpPr/>
          <p:nvPr/>
        </p:nvGrpSpPr>
        <p:grpSpPr>
          <a:xfrm>
            <a:off x="7688313" y="1316603"/>
            <a:ext cx="153058" cy="360628"/>
            <a:chOff x="7688313" y="1501251"/>
            <a:chExt cx="153058" cy="360628"/>
          </a:xfrm>
        </p:grpSpPr>
        <p:sp>
          <p:nvSpPr>
            <p:cNvPr id="19062" name="Google Shape;19062;p57"/>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57"/>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57"/>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57"/>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57"/>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57"/>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57"/>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57"/>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57"/>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57"/>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57"/>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57"/>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57"/>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57"/>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57"/>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57"/>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8" name="Google Shape;19078;p57"/>
          <p:cNvGrpSpPr/>
          <p:nvPr/>
        </p:nvGrpSpPr>
        <p:grpSpPr>
          <a:xfrm>
            <a:off x="8150179" y="1316603"/>
            <a:ext cx="150811" cy="360628"/>
            <a:chOff x="8150179" y="1501251"/>
            <a:chExt cx="150811" cy="360628"/>
          </a:xfrm>
        </p:grpSpPr>
        <p:sp>
          <p:nvSpPr>
            <p:cNvPr id="19079" name="Google Shape;19079;p57"/>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57"/>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57"/>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57"/>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57"/>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57"/>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57"/>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57"/>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57"/>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88" name="Google Shape;19088;p57"/>
          <p:cNvSpPr/>
          <p:nvPr/>
        </p:nvSpPr>
        <p:spPr>
          <a:xfrm>
            <a:off x="4948085"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89" name="Google Shape;19089;p57"/>
          <p:cNvGrpSpPr/>
          <p:nvPr/>
        </p:nvGrpSpPr>
        <p:grpSpPr>
          <a:xfrm>
            <a:off x="4877867" y="2718298"/>
            <a:ext cx="170149" cy="360629"/>
            <a:chOff x="4877867" y="2902946"/>
            <a:chExt cx="170149" cy="360629"/>
          </a:xfrm>
        </p:grpSpPr>
        <p:sp>
          <p:nvSpPr>
            <p:cNvPr id="19090" name="Google Shape;19090;p57"/>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57"/>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57"/>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57"/>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57"/>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57"/>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57"/>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57"/>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57"/>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57"/>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57"/>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57"/>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57"/>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3" name="Google Shape;19103;p57"/>
          <p:cNvGrpSpPr/>
          <p:nvPr/>
        </p:nvGrpSpPr>
        <p:grpSpPr>
          <a:xfrm>
            <a:off x="6741689" y="1316028"/>
            <a:ext cx="207962" cy="361203"/>
            <a:chOff x="6741689" y="1500676"/>
            <a:chExt cx="207962" cy="361203"/>
          </a:xfrm>
        </p:grpSpPr>
        <p:sp>
          <p:nvSpPr>
            <p:cNvPr id="19104" name="Google Shape;19104;p57"/>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57"/>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57"/>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57"/>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57"/>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57"/>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57"/>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57"/>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57"/>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57"/>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57"/>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57"/>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57"/>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57"/>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57"/>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57"/>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57"/>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57"/>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57"/>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3" name="Google Shape;19123;p57"/>
          <p:cNvGrpSpPr/>
          <p:nvPr/>
        </p:nvGrpSpPr>
        <p:grpSpPr>
          <a:xfrm>
            <a:off x="5752627" y="3245757"/>
            <a:ext cx="360628" cy="181464"/>
            <a:chOff x="5752627" y="3430404"/>
            <a:chExt cx="360628" cy="181464"/>
          </a:xfrm>
        </p:grpSpPr>
        <p:sp>
          <p:nvSpPr>
            <p:cNvPr id="19124" name="Google Shape;19124;p57"/>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57"/>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57"/>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57"/>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57"/>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57"/>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57"/>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57"/>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57"/>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57"/>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57"/>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57"/>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57"/>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57"/>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57"/>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57"/>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57"/>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57"/>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57"/>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57"/>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57"/>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57"/>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57"/>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57"/>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57"/>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57"/>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57"/>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57"/>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2" name="Google Shape;19152;p57"/>
          <p:cNvGrpSpPr/>
          <p:nvPr/>
        </p:nvGrpSpPr>
        <p:grpSpPr>
          <a:xfrm>
            <a:off x="5235700" y="2718351"/>
            <a:ext cx="361909" cy="360759"/>
            <a:chOff x="5235700" y="2902998"/>
            <a:chExt cx="361909" cy="360759"/>
          </a:xfrm>
        </p:grpSpPr>
        <p:sp>
          <p:nvSpPr>
            <p:cNvPr id="19153" name="Google Shape;19153;p57"/>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57"/>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57"/>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57"/>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57"/>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57"/>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57"/>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0" name="Google Shape;19160;p57"/>
          <p:cNvGrpSpPr/>
          <p:nvPr/>
        </p:nvGrpSpPr>
        <p:grpSpPr>
          <a:xfrm>
            <a:off x="6634912" y="3210321"/>
            <a:ext cx="360367" cy="252309"/>
            <a:chOff x="6634912" y="3394969"/>
            <a:chExt cx="360367" cy="252309"/>
          </a:xfrm>
        </p:grpSpPr>
        <p:sp>
          <p:nvSpPr>
            <p:cNvPr id="19161" name="Google Shape;19161;p57"/>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57"/>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57"/>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57"/>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57"/>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57"/>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57"/>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57"/>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57"/>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57"/>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57"/>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57"/>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57"/>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4" name="Google Shape;19174;p57"/>
          <p:cNvGrpSpPr/>
          <p:nvPr/>
        </p:nvGrpSpPr>
        <p:grpSpPr>
          <a:xfrm>
            <a:off x="7059330" y="3156148"/>
            <a:ext cx="377170" cy="360655"/>
            <a:chOff x="7059330" y="3340796"/>
            <a:chExt cx="377170" cy="360655"/>
          </a:xfrm>
        </p:grpSpPr>
        <p:sp>
          <p:nvSpPr>
            <p:cNvPr id="19175" name="Google Shape;19175;p57"/>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57"/>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57"/>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57"/>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57"/>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57"/>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57"/>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57"/>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57"/>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57"/>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57"/>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57"/>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7" name="Google Shape;19187;p57"/>
          <p:cNvGrpSpPr/>
          <p:nvPr/>
        </p:nvGrpSpPr>
        <p:grpSpPr>
          <a:xfrm>
            <a:off x="7957948" y="3190983"/>
            <a:ext cx="360629" cy="291012"/>
            <a:chOff x="7957948" y="3375631"/>
            <a:chExt cx="360629" cy="291012"/>
          </a:xfrm>
        </p:grpSpPr>
        <p:sp>
          <p:nvSpPr>
            <p:cNvPr id="19188" name="Google Shape;19188;p57"/>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57"/>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57"/>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57"/>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57"/>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57"/>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57"/>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57"/>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57"/>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57"/>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57"/>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57"/>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57"/>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57"/>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57"/>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57"/>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57"/>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57"/>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6" name="Google Shape;19206;p57"/>
          <p:cNvGrpSpPr/>
          <p:nvPr/>
        </p:nvGrpSpPr>
        <p:grpSpPr>
          <a:xfrm>
            <a:off x="6198656" y="3683241"/>
            <a:ext cx="347562" cy="227954"/>
            <a:chOff x="6198656" y="3867888"/>
            <a:chExt cx="347562" cy="227954"/>
          </a:xfrm>
        </p:grpSpPr>
        <p:sp>
          <p:nvSpPr>
            <p:cNvPr id="19207" name="Google Shape;19207;p57"/>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57"/>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57"/>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57"/>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57"/>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57"/>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57"/>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57"/>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57"/>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57"/>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57"/>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8" name="Google Shape;19218;p57"/>
          <p:cNvGrpSpPr/>
          <p:nvPr/>
        </p:nvGrpSpPr>
        <p:grpSpPr>
          <a:xfrm>
            <a:off x="5706895" y="3634504"/>
            <a:ext cx="349392" cy="325454"/>
            <a:chOff x="5706895" y="3819151"/>
            <a:chExt cx="349392" cy="325454"/>
          </a:xfrm>
        </p:grpSpPr>
        <p:sp>
          <p:nvSpPr>
            <p:cNvPr id="19219" name="Google Shape;19219;p57"/>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57"/>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57"/>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57"/>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57"/>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57"/>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57"/>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57"/>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57"/>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57"/>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57"/>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57"/>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57"/>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57"/>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57"/>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4" name="Google Shape;19234;p57"/>
          <p:cNvGrpSpPr/>
          <p:nvPr/>
        </p:nvGrpSpPr>
        <p:grpSpPr>
          <a:xfrm>
            <a:off x="7648618" y="3156096"/>
            <a:ext cx="97265" cy="360393"/>
            <a:chOff x="7648618" y="3340744"/>
            <a:chExt cx="97265" cy="360393"/>
          </a:xfrm>
        </p:grpSpPr>
        <p:sp>
          <p:nvSpPr>
            <p:cNvPr id="19235" name="Google Shape;19235;p57"/>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57"/>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57"/>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8" name="Google Shape;19238;p57"/>
          <p:cNvGrpSpPr/>
          <p:nvPr/>
        </p:nvGrpSpPr>
        <p:grpSpPr>
          <a:xfrm>
            <a:off x="7164356" y="3606019"/>
            <a:ext cx="385507" cy="382501"/>
            <a:chOff x="7164356" y="3790667"/>
            <a:chExt cx="385507" cy="382501"/>
          </a:xfrm>
        </p:grpSpPr>
        <p:sp>
          <p:nvSpPr>
            <p:cNvPr id="19239" name="Google Shape;19239;p57"/>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57"/>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57"/>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57"/>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57"/>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57"/>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57"/>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57"/>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57"/>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57"/>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57"/>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57"/>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57"/>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57"/>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57"/>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57"/>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57"/>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57"/>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57"/>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57"/>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57"/>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57"/>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57"/>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57"/>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3" name="Google Shape;19263;p57"/>
          <p:cNvGrpSpPr/>
          <p:nvPr/>
        </p:nvGrpSpPr>
        <p:grpSpPr>
          <a:xfrm>
            <a:off x="6670400" y="3641821"/>
            <a:ext cx="387911" cy="310846"/>
            <a:chOff x="6670400" y="3826468"/>
            <a:chExt cx="387911" cy="310846"/>
          </a:xfrm>
        </p:grpSpPr>
        <p:sp>
          <p:nvSpPr>
            <p:cNvPr id="19264" name="Google Shape;19264;p57"/>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57"/>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57"/>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57"/>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57"/>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57"/>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57"/>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57"/>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57"/>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3" name="Google Shape;19273;p57"/>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57"/>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57"/>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57"/>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57"/>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57"/>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57"/>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57"/>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57"/>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2" name="Google Shape;19282;p57"/>
          <p:cNvGrpSpPr/>
          <p:nvPr/>
        </p:nvGrpSpPr>
        <p:grpSpPr>
          <a:xfrm>
            <a:off x="7662181" y="3618798"/>
            <a:ext cx="302823" cy="360498"/>
            <a:chOff x="7662181" y="3803446"/>
            <a:chExt cx="302823" cy="360498"/>
          </a:xfrm>
        </p:grpSpPr>
        <p:sp>
          <p:nvSpPr>
            <p:cNvPr id="19283" name="Google Shape;19283;p57"/>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57"/>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57"/>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57"/>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57"/>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57"/>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57"/>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57"/>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57"/>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57"/>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3" name="Google Shape;19293;p57"/>
          <p:cNvGrpSpPr/>
          <p:nvPr/>
        </p:nvGrpSpPr>
        <p:grpSpPr>
          <a:xfrm>
            <a:off x="5206562" y="3619347"/>
            <a:ext cx="363895" cy="355663"/>
            <a:chOff x="5206562" y="3803994"/>
            <a:chExt cx="363895" cy="355663"/>
          </a:xfrm>
        </p:grpSpPr>
        <p:sp>
          <p:nvSpPr>
            <p:cNvPr id="19294" name="Google Shape;19294;p57"/>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57"/>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57"/>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57"/>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57"/>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57"/>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57"/>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57"/>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57"/>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57"/>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57"/>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57"/>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57"/>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57"/>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08" name="Google Shape;19308;p57"/>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9309" name="Google Shape;19309;p57"/>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313" name="Shape 19313"/>
        <p:cNvGrpSpPr/>
        <p:nvPr/>
      </p:nvGrpSpPr>
      <p:grpSpPr>
        <a:xfrm>
          <a:off x="0" y="0"/>
          <a:ext cx="0" cy="0"/>
          <a:chOff x="0" y="0"/>
          <a:chExt cx="0" cy="0"/>
        </a:xfrm>
      </p:grpSpPr>
      <p:grpSp>
        <p:nvGrpSpPr>
          <p:cNvPr id="19314" name="Google Shape;19314;p58"/>
          <p:cNvGrpSpPr/>
          <p:nvPr/>
        </p:nvGrpSpPr>
        <p:grpSpPr>
          <a:xfrm>
            <a:off x="4682526" y="1512217"/>
            <a:ext cx="369948" cy="370132"/>
            <a:chOff x="4682526" y="1512217"/>
            <a:chExt cx="369948" cy="370132"/>
          </a:xfrm>
        </p:grpSpPr>
        <p:sp>
          <p:nvSpPr>
            <p:cNvPr id="19315" name="Google Shape;19315;p58"/>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58"/>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58"/>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58"/>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58"/>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58"/>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58"/>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58"/>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58"/>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58"/>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58"/>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6" name="Google Shape;19326;p58"/>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58"/>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58"/>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58"/>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0" name="Google Shape;19330;p58"/>
          <p:cNvGrpSpPr/>
          <p:nvPr/>
        </p:nvGrpSpPr>
        <p:grpSpPr>
          <a:xfrm>
            <a:off x="3592433" y="1980212"/>
            <a:ext cx="381542" cy="370079"/>
            <a:chOff x="3592433" y="1980212"/>
            <a:chExt cx="381542" cy="370079"/>
          </a:xfrm>
        </p:grpSpPr>
        <p:sp>
          <p:nvSpPr>
            <p:cNvPr id="19331" name="Google Shape;19331;p58"/>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58"/>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58"/>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58"/>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58"/>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58"/>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58"/>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58"/>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58"/>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58"/>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58"/>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58"/>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3" name="Google Shape;19343;p58"/>
          <p:cNvGrpSpPr/>
          <p:nvPr/>
        </p:nvGrpSpPr>
        <p:grpSpPr>
          <a:xfrm>
            <a:off x="1398582" y="2973490"/>
            <a:ext cx="371391" cy="235126"/>
            <a:chOff x="1398582" y="2973490"/>
            <a:chExt cx="371391" cy="235126"/>
          </a:xfrm>
        </p:grpSpPr>
        <p:sp>
          <p:nvSpPr>
            <p:cNvPr id="19344" name="Google Shape;19344;p58"/>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58"/>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58"/>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58"/>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58"/>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58"/>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58"/>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58"/>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58"/>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58"/>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58"/>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58"/>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58"/>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58"/>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58"/>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9" name="Google Shape;19359;p58"/>
          <p:cNvGrpSpPr/>
          <p:nvPr/>
        </p:nvGrpSpPr>
        <p:grpSpPr>
          <a:xfrm>
            <a:off x="850795" y="1512217"/>
            <a:ext cx="370132" cy="370132"/>
            <a:chOff x="850795" y="1512217"/>
            <a:chExt cx="370132" cy="370132"/>
          </a:xfrm>
        </p:grpSpPr>
        <p:sp>
          <p:nvSpPr>
            <p:cNvPr id="19360" name="Google Shape;19360;p58"/>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58"/>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58"/>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58"/>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58"/>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58"/>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58"/>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58"/>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58"/>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58"/>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58"/>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58"/>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58"/>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58"/>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58"/>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58"/>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58"/>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58"/>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8" name="Google Shape;19378;p58"/>
          <p:cNvGrpSpPr/>
          <p:nvPr/>
        </p:nvGrpSpPr>
        <p:grpSpPr>
          <a:xfrm>
            <a:off x="8038497" y="2906079"/>
            <a:ext cx="236568" cy="370105"/>
            <a:chOff x="8038497" y="2906079"/>
            <a:chExt cx="236568" cy="370105"/>
          </a:xfrm>
        </p:grpSpPr>
        <p:sp>
          <p:nvSpPr>
            <p:cNvPr id="19379" name="Google Shape;19379;p58"/>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58"/>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58"/>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58"/>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58"/>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58"/>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58"/>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6" name="Google Shape;19386;p58"/>
          <p:cNvGrpSpPr/>
          <p:nvPr/>
        </p:nvGrpSpPr>
        <p:grpSpPr>
          <a:xfrm>
            <a:off x="6324130" y="1566303"/>
            <a:ext cx="370630" cy="261802"/>
            <a:chOff x="6324130" y="1566303"/>
            <a:chExt cx="370630" cy="261802"/>
          </a:xfrm>
        </p:grpSpPr>
        <p:sp>
          <p:nvSpPr>
            <p:cNvPr id="19387" name="Google Shape;19387;p58"/>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58"/>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58"/>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58"/>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58"/>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58"/>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58"/>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58"/>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58"/>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58"/>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58"/>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58"/>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58"/>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58"/>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58"/>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58"/>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58"/>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4" name="Google Shape;19404;p58"/>
          <p:cNvGrpSpPr/>
          <p:nvPr/>
        </p:nvGrpSpPr>
        <p:grpSpPr>
          <a:xfrm>
            <a:off x="5232280" y="2026587"/>
            <a:ext cx="370840" cy="353213"/>
            <a:chOff x="5232280" y="2026587"/>
            <a:chExt cx="370840" cy="353213"/>
          </a:xfrm>
        </p:grpSpPr>
        <p:sp>
          <p:nvSpPr>
            <p:cNvPr id="19405" name="Google Shape;19405;p58"/>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58"/>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58"/>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58"/>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58"/>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58"/>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58"/>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58"/>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58"/>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58"/>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5" name="Google Shape;19415;p58"/>
          <p:cNvGrpSpPr/>
          <p:nvPr/>
        </p:nvGrpSpPr>
        <p:grpSpPr>
          <a:xfrm>
            <a:off x="7968961" y="2435329"/>
            <a:ext cx="379548" cy="365331"/>
            <a:chOff x="7968961" y="2435329"/>
            <a:chExt cx="379548" cy="365331"/>
          </a:xfrm>
        </p:grpSpPr>
        <p:sp>
          <p:nvSpPr>
            <p:cNvPr id="19416" name="Google Shape;19416;p58"/>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58"/>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58"/>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58"/>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58"/>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58"/>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2" name="Google Shape;19422;p58"/>
          <p:cNvGrpSpPr/>
          <p:nvPr/>
        </p:nvGrpSpPr>
        <p:grpSpPr>
          <a:xfrm>
            <a:off x="4136679" y="2115323"/>
            <a:ext cx="373305" cy="223217"/>
            <a:chOff x="4136679" y="2115323"/>
            <a:chExt cx="373305" cy="223217"/>
          </a:xfrm>
        </p:grpSpPr>
        <p:sp>
          <p:nvSpPr>
            <p:cNvPr id="19423" name="Google Shape;19423;p58"/>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58"/>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58"/>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58"/>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58"/>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58"/>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58"/>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58"/>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58"/>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58"/>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3" name="Google Shape;19433;p58"/>
          <p:cNvGrpSpPr/>
          <p:nvPr/>
        </p:nvGrpSpPr>
        <p:grpSpPr>
          <a:xfrm>
            <a:off x="7423823" y="2464077"/>
            <a:ext cx="372046" cy="307730"/>
            <a:chOff x="7423823" y="2464077"/>
            <a:chExt cx="372046" cy="307730"/>
          </a:xfrm>
        </p:grpSpPr>
        <p:sp>
          <p:nvSpPr>
            <p:cNvPr id="19434" name="Google Shape;19434;p58"/>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58"/>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58"/>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58"/>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58"/>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58"/>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58"/>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58"/>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58"/>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58"/>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58"/>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58"/>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58"/>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7" name="Google Shape;19447;p58"/>
          <p:cNvGrpSpPr/>
          <p:nvPr/>
        </p:nvGrpSpPr>
        <p:grpSpPr>
          <a:xfrm>
            <a:off x="3882511" y="3365156"/>
            <a:ext cx="295061" cy="370263"/>
            <a:chOff x="3882511" y="3365156"/>
            <a:chExt cx="295061" cy="370263"/>
          </a:xfrm>
        </p:grpSpPr>
        <p:sp>
          <p:nvSpPr>
            <p:cNvPr id="19448" name="Google Shape;19448;p58"/>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58"/>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58"/>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58"/>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58"/>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3" name="Google Shape;19453;p58"/>
          <p:cNvGrpSpPr/>
          <p:nvPr/>
        </p:nvGrpSpPr>
        <p:grpSpPr>
          <a:xfrm>
            <a:off x="5229788" y="1512217"/>
            <a:ext cx="370132" cy="370132"/>
            <a:chOff x="5229788" y="1512217"/>
            <a:chExt cx="370132" cy="370132"/>
          </a:xfrm>
        </p:grpSpPr>
        <p:sp>
          <p:nvSpPr>
            <p:cNvPr id="19454" name="Google Shape;19454;p58"/>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58"/>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58"/>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58"/>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58"/>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58"/>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58"/>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58"/>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58"/>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58"/>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58"/>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58"/>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58"/>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58"/>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58"/>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58"/>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58"/>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1" name="Google Shape;19471;p58"/>
          <p:cNvGrpSpPr/>
          <p:nvPr/>
        </p:nvGrpSpPr>
        <p:grpSpPr>
          <a:xfrm>
            <a:off x="6041869" y="3365392"/>
            <a:ext cx="373882" cy="370053"/>
            <a:chOff x="6041869" y="3365392"/>
            <a:chExt cx="373882" cy="370053"/>
          </a:xfrm>
        </p:grpSpPr>
        <p:sp>
          <p:nvSpPr>
            <p:cNvPr id="19472" name="Google Shape;19472;p58"/>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58"/>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58"/>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58"/>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58"/>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58"/>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58"/>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58"/>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58"/>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58"/>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2" name="Google Shape;19482;p58"/>
          <p:cNvGrpSpPr/>
          <p:nvPr/>
        </p:nvGrpSpPr>
        <p:grpSpPr>
          <a:xfrm>
            <a:off x="4684309" y="2087493"/>
            <a:ext cx="374748" cy="279140"/>
            <a:chOff x="4684309" y="2087493"/>
            <a:chExt cx="374748" cy="279140"/>
          </a:xfrm>
        </p:grpSpPr>
        <p:sp>
          <p:nvSpPr>
            <p:cNvPr id="19483" name="Google Shape;19483;p58"/>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58"/>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58"/>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58"/>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58"/>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58"/>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58"/>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58"/>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58"/>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58"/>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58"/>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58"/>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5" name="Google Shape;19495;p58"/>
          <p:cNvGrpSpPr/>
          <p:nvPr/>
        </p:nvGrpSpPr>
        <p:grpSpPr>
          <a:xfrm>
            <a:off x="7521110" y="2906131"/>
            <a:ext cx="175400" cy="370053"/>
            <a:chOff x="7521110" y="2906131"/>
            <a:chExt cx="175400" cy="370053"/>
          </a:xfrm>
        </p:grpSpPr>
        <p:sp>
          <p:nvSpPr>
            <p:cNvPr id="19496" name="Google Shape;19496;p58"/>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58"/>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58"/>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58"/>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58"/>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58"/>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58"/>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58"/>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58"/>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5" name="Google Shape;19505;p58"/>
          <p:cNvGrpSpPr/>
          <p:nvPr/>
        </p:nvGrpSpPr>
        <p:grpSpPr>
          <a:xfrm>
            <a:off x="3586925" y="1523286"/>
            <a:ext cx="371023" cy="347915"/>
            <a:chOff x="3586925" y="1523286"/>
            <a:chExt cx="371023" cy="347915"/>
          </a:xfrm>
        </p:grpSpPr>
        <p:sp>
          <p:nvSpPr>
            <p:cNvPr id="19506" name="Google Shape;19506;p58"/>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58"/>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58"/>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58"/>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58"/>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58"/>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58"/>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58"/>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58"/>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58"/>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58"/>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58"/>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58"/>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58"/>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58"/>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58"/>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58"/>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58"/>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58"/>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5" name="Google Shape;19525;p58"/>
          <p:cNvGrpSpPr/>
          <p:nvPr/>
        </p:nvGrpSpPr>
        <p:grpSpPr>
          <a:xfrm>
            <a:off x="6876009" y="2475461"/>
            <a:ext cx="370158" cy="285120"/>
            <a:chOff x="6876009" y="2475461"/>
            <a:chExt cx="370158" cy="285120"/>
          </a:xfrm>
        </p:grpSpPr>
        <p:sp>
          <p:nvSpPr>
            <p:cNvPr id="19526" name="Google Shape;19526;p58"/>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58"/>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58"/>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58"/>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58"/>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58"/>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58"/>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58"/>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58"/>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5" name="Google Shape;19535;p58"/>
          <p:cNvGrpSpPr/>
          <p:nvPr/>
        </p:nvGrpSpPr>
        <p:grpSpPr>
          <a:xfrm>
            <a:off x="6328222" y="2445847"/>
            <a:ext cx="370158" cy="344269"/>
            <a:chOff x="6328222" y="2445847"/>
            <a:chExt cx="370158" cy="344269"/>
          </a:xfrm>
        </p:grpSpPr>
        <p:sp>
          <p:nvSpPr>
            <p:cNvPr id="19536" name="Google Shape;19536;p58"/>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58"/>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58"/>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58"/>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58"/>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58"/>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58"/>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3" name="Google Shape;19543;p58"/>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4" name="Google Shape;19544;p58"/>
          <p:cNvGrpSpPr/>
          <p:nvPr/>
        </p:nvGrpSpPr>
        <p:grpSpPr>
          <a:xfrm>
            <a:off x="5249540" y="2432942"/>
            <a:ext cx="351639" cy="370184"/>
            <a:chOff x="5249540" y="2432942"/>
            <a:chExt cx="351639" cy="370184"/>
          </a:xfrm>
        </p:grpSpPr>
        <p:sp>
          <p:nvSpPr>
            <p:cNvPr id="19545" name="Google Shape;19545;p58"/>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58"/>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58"/>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58"/>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58"/>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58"/>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58"/>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2" name="Google Shape;19552;p58"/>
          <p:cNvGrpSpPr/>
          <p:nvPr/>
        </p:nvGrpSpPr>
        <p:grpSpPr>
          <a:xfrm>
            <a:off x="4137047" y="2482176"/>
            <a:ext cx="371102" cy="271585"/>
            <a:chOff x="4137047" y="2482176"/>
            <a:chExt cx="371102" cy="271585"/>
          </a:xfrm>
        </p:grpSpPr>
        <p:sp>
          <p:nvSpPr>
            <p:cNvPr id="19553" name="Google Shape;19553;p58"/>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58"/>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58"/>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58"/>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58"/>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58"/>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9" name="Google Shape;19559;p58"/>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58"/>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58"/>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58"/>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58"/>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4" name="Google Shape;19564;p58"/>
          <p:cNvGrpSpPr/>
          <p:nvPr/>
        </p:nvGrpSpPr>
        <p:grpSpPr>
          <a:xfrm>
            <a:off x="4686434" y="2432916"/>
            <a:ext cx="367377" cy="370079"/>
            <a:chOff x="4686434" y="2432916"/>
            <a:chExt cx="367377" cy="370079"/>
          </a:xfrm>
        </p:grpSpPr>
        <p:sp>
          <p:nvSpPr>
            <p:cNvPr id="19565" name="Google Shape;19565;p58"/>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58"/>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58"/>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58"/>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58"/>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58"/>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58"/>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58"/>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58"/>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58"/>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58"/>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6" name="Google Shape;19576;p58"/>
          <p:cNvGrpSpPr/>
          <p:nvPr/>
        </p:nvGrpSpPr>
        <p:grpSpPr>
          <a:xfrm>
            <a:off x="6328222" y="2056306"/>
            <a:ext cx="372099" cy="293986"/>
            <a:chOff x="6328222" y="2056306"/>
            <a:chExt cx="372099" cy="293986"/>
          </a:xfrm>
        </p:grpSpPr>
        <p:sp>
          <p:nvSpPr>
            <p:cNvPr id="19577" name="Google Shape;19577;p58"/>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58"/>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58"/>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58"/>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58"/>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58"/>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58"/>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58"/>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58"/>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6" name="Google Shape;19586;p58"/>
          <p:cNvGrpSpPr/>
          <p:nvPr/>
        </p:nvGrpSpPr>
        <p:grpSpPr>
          <a:xfrm>
            <a:off x="5789327" y="2432968"/>
            <a:ext cx="352531" cy="370132"/>
            <a:chOff x="5789327" y="2432968"/>
            <a:chExt cx="352531" cy="370132"/>
          </a:xfrm>
        </p:grpSpPr>
        <p:sp>
          <p:nvSpPr>
            <p:cNvPr id="19587" name="Google Shape;19587;p58"/>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58"/>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58"/>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58"/>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58"/>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58"/>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58"/>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58"/>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58"/>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58"/>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7" name="Google Shape;19597;p58"/>
          <p:cNvGrpSpPr/>
          <p:nvPr/>
        </p:nvGrpSpPr>
        <p:grpSpPr>
          <a:xfrm>
            <a:off x="874612" y="1980134"/>
            <a:ext cx="322314" cy="370158"/>
            <a:chOff x="874612" y="1980134"/>
            <a:chExt cx="322314" cy="370158"/>
          </a:xfrm>
        </p:grpSpPr>
        <p:sp>
          <p:nvSpPr>
            <p:cNvPr id="19598" name="Google Shape;19598;p58"/>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58"/>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58"/>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58"/>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58"/>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58"/>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58"/>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58"/>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58"/>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7" name="Google Shape;19607;p58"/>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58"/>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58"/>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58"/>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58"/>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58"/>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58"/>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58"/>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5" name="Google Shape;19615;p58"/>
          <p:cNvGrpSpPr/>
          <p:nvPr/>
        </p:nvGrpSpPr>
        <p:grpSpPr>
          <a:xfrm>
            <a:off x="3039662" y="2514780"/>
            <a:ext cx="374223" cy="329764"/>
            <a:chOff x="3039662" y="2514780"/>
            <a:chExt cx="374223" cy="329764"/>
          </a:xfrm>
        </p:grpSpPr>
        <p:sp>
          <p:nvSpPr>
            <p:cNvPr id="19616" name="Google Shape;19616;p58"/>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58"/>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58"/>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58"/>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58"/>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58"/>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58"/>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58"/>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58"/>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58"/>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58"/>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58"/>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58"/>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58"/>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58"/>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58"/>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58"/>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58"/>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4" name="Google Shape;19634;p58"/>
          <p:cNvGrpSpPr/>
          <p:nvPr/>
        </p:nvGrpSpPr>
        <p:grpSpPr>
          <a:xfrm>
            <a:off x="1946369" y="2563122"/>
            <a:ext cx="374066" cy="233395"/>
            <a:chOff x="1946369" y="2563122"/>
            <a:chExt cx="374066" cy="233395"/>
          </a:xfrm>
        </p:grpSpPr>
        <p:sp>
          <p:nvSpPr>
            <p:cNvPr id="19635" name="Google Shape;19635;p58"/>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58"/>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58"/>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58"/>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9" name="Google Shape;19639;p58"/>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0" name="Google Shape;19640;p58"/>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1" name="Google Shape;19641;p58"/>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2" name="Google Shape;19642;p58"/>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3" name="Google Shape;19643;p58"/>
          <p:cNvGrpSpPr/>
          <p:nvPr/>
        </p:nvGrpSpPr>
        <p:grpSpPr>
          <a:xfrm>
            <a:off x="4135263" y="2906184"/>
            <a:ext cx="374040" cy="370184"/>
            <a:chOff x="4135263" y="2906184"/>
            <a:chExt cx="374040" cy="370184"/>
          </a:xfrm>
        </p:grpSpPr>
        <p:sp>
          <p:nvSpPr>
            <p:cNvPr id="19644" name="Google Shape;19644;p58"/>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58"/>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58"/>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7" name="Google Shape;19647;p58"/>
          <p:cNvGrpSpPr/>
          <p:nvPr/>
        </p:nvGrpSpPr>
        <p:grpSpPr>
          <a:xfrm>
            <a:off x="4683601" y="2906184"/>
            <a:ext cx="372676" cy="370184"/>
            <a:chOff x="4683601" y="2906184"/>
            <a:chExt cx="372676" cy="370184"/>
          </a:xfrm>
        </p:grpSpPr>
        <p:sp>
          <p:nvSpPr>
            <p:cNvPr id="19648" name="Google Shape;19648;p58"/>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58"/>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58"/>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58"/>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58"/>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58"/>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4" name="Google Shape;19654;p58"/>
          <p:cNvGrpSpPr/>
          <p:nvPr/>
        </p:nvGrpSpPr>
        <p:grpSpPr>
          <a:xfrm>
            <a:off x="870808" y="2906053"/>
            <a:ext cx="329134" cy="370132"/>
            <a:chOff x="870808" y="2906053"/>
            <a:chExt cx="329134" cy="370132"/>
          </a:xfrm>
        </p:grpSpPr>
        <p:sp>
          <p:nvSpPr>
            <p:cNvPr id="19655" name="Google Shape;19655;p58"/>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58"/>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58"/>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58"/>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58"/>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58"/>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58"/>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58"/>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58"/>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4" name="Google Shape;19664;p58"/>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5" name="Google Shape;19665;p58"/>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58"/>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58"/>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58"/>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58"/>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58"/>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58"/>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58"/>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58"/>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4" name="Google Shape;19674;p58"/>
          <p:cNvGrpSpPr/>
          <p:nvPr/>
        </p:nvGrpSpPr>
        <p:grpSpPr>
          <a:xfrm>
            <a:off x="1943878" y="2909069"/>
            <a:ext cx="374774" cy="364282"/>
            <a:chOff x="1943878" y="2909069"/>
            <a:chExt cx="374774" cy="364282"/>
          </a:xfrm>
        </p:grpSpPr>
        <p:sp>
          <p:nvSpPr>
            <p:cNvPr id="19675" name="Google Shape;19675;p58"/>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58"/>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58"/>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58"/>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58"/>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58"/>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58"/>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58"/>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58"/>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58"/>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5" name="Google Shape;19685;p58"/>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58"/>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58"/>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58"/>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58"/>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58"/>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58"/>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58"/>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58"/>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58"/>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58"/>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6" name="Google Shape;19696;p58"/>
          <p:cNvGrpSpPr/>
          <p:nvPr/>
        </p:nvGrpSpPr>
        <p:grpSpPr>
          <a:xfrm>
            <a:off x="1128072" y="3365261"/>
            <a:ext cx="328872" cy="370158"/>
            <a:chOff x="1128072" y="3365261"/>
            <a:chExt cx="328872" cy="370158"/>
          </a:xfrm>
        </p:grpSpPr>
        <p:sp>
          <p:nvSpPr>
            <p:cNvPr id="19697" name="Google Shape;19697;p58"/>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58"/>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58"/>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58"/>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58"/>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58"/>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3" name="Google Shape;19703;p58"/>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58"/>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58"/>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58"/>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58"/>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58"/>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58"/>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58"/>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58"/>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58"/>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58"/>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58"/>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58"/>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58"/>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58"/>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58"/>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58"/>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58"/>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58"/>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58"/>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58"/>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58"/>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58"/>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58"/>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58"/>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58"/>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58"/>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58"/>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58"/>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58"/>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58"/>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58"/>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58"/>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58"/>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58"/>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58"/>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58"/>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58"/>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1" name="Google Shape;19741;p58"/>
          <p:cNvGrpSpPr/>
          <p:nvPr/>
        </p:nvGrpSpPr>
        <p:grpSpPr>
          <a:xfrm>
            <a:off x="5776868" y="1515181"/>
            <a:ext cx="370866" cy="364151"/>
            <a:chOff x="5776868" y="1515181"/>
            <a:chExt cx="370866" cy="364151"/>
          </a:xfrm>
        </p:grpSpPr>
        <p:sp>
          <p:nvSpPr>
            <p:cNvPr id="19742" name="Google Shape;19742;p58"/>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58"/>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58"/>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58"/>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58"/>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7" name="Google Shape;19747;p58"/>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58"/>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58"/>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58"/>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1" name="Google Shape;19751;p58"/>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2" name="Google Shape;19752;p58"/>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58"/>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58"/>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58"/>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58"/>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58"/>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58"/>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9" name="Google Shape;19759;p58"/>
          <p:cNvGrpSpPr/>
          <p:nvPr/>
        </p:nvGrpSpPr>
        <p:grpSpPr>
          <a:xfrm>
            <a:off x="3577849" y="2432942"/>
            <a:ext cx="393660" cy="370079"/>
            <a:chOff x="3577849" y="2432942"/>
            <a:chExt cx="393660" cy="370079"/>
          </a:xfrm>
        </p:grpSpPr>
        <p:sp>
          <p:nvSpPr>
            <p:cNvPr id="19760" name="Google Shape;19760;p58"/>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58"/>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2" name="Google Shape;19762;p58"/>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58"/>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58"/>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58"/>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6" name="Google Shape;19766;p58"/>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58"/>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58"/>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58"/>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0" name="Google Shape;19770;p58"/>
          <p:cNvGrpSpPr/>
          <p:nvPr/>
        </p:nvGrpSpPr>
        <p:grpSpPr>
          <a:xfrm>
            <a:off x="2493999" y="2927037"/>
            <a:ext cx="370132" cy="328164"/>
            <a:chOff x="2493999" y="2927037"/>
            <a:chExt cx="370132" cy="328164"/>
          </a:xfrm>
        </p:grpSpPr>
        <p:sp>
          <p:nvSpPr>
            <p:cNvPr id="19771" name="Google Shape;19771;p58"/>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58"/>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3" name="Google Shape;19773;p58"/>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58"/>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58"/>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6" name="Google Shape;19776;p58"/>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58"/>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8" name="Google Shape;19778;p58"/>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9" name="Google Shape;19779;p58"/>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58"/>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58"/>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58"/>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3" name="Google Shape;19783;p58"/>
          <p:cNvGrpSpPr/>
          <p:nvPr/>
        </p:nvGrpSpPr>
        <p:grpSpPr>
          <a:xfrm>
            <a:off x="3589417" y="2950696"/>
            <a:ext cx="370315" cy="281028"/>
            <a:chOff x="3589417" y="2950696"/>
            <a:chExt cx="370315" cy="281028"/>
          </a:xfrm>
        </p:grpSpPr>
        <p:sp>
          <p:nvSpPr>
            <p:cNvPr id="19784" name="Google Shape;19784;p58"/>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58"/>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58"/>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58"/>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58"/>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58"/>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0" name="Google Shape;19790;p58"/>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1" name="Google Shape;19791;p58"/>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2" name="Google Shape;19792;p58"/>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58"/>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58"/>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58"/>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6" name="Google Shape;19796;p58"/>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7" name="Google Shape;19797;p58"/>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58"/>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58"/>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58"/>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1" name="Google Shape;19801;p58"/>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2" name="Google Shape;19802;p58"/>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58"/>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4" name="Google Shape;19804;p58"/>
          <p:cNvGrpSpPr/>
          <p:nvPr/>
        </p:nvGrpSpPr>
        <p:grpSpPr>
          <a:xfrm>
            <a:off x="3032711" y="2911718"/>
            <a:ext cx="396125" cy="359062"/>
            <a:chOff x="3032711" y="2911718"/>
            <a:chExt cx="396125" cy="359062"/>
          </a:xfrm>
        </p:grpSpPr>
        <p:sp>
          <p:nvSpPr>
            <p:cNvPr id="19805" name="Google Shape;19805;p58"/>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58"/>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58"/>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8" name="Google Shape;19808;p58"/>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58"/>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58"/>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1" name="Google Shape;19811;p58"/>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2" name="Google Shape;19812;p58"/>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58"/>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58"/>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58"/>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58"/>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7" name="Google Shape;19817;p58"/>
          <p:cNvGrpSpPr/>
          <p:nvPr/>
        </p:nvGrpSpPr>
        <p:grpSpPr>
          <a:xfrm>
            <a:off x="7417764" y="1513397"/>
            <a:ext cx="373174" cy="367692"/>
            <a:chOff x="7417764" y="1513397"/>
            <a:chExt cx="373174" cy="367692"/>
          </a:xfrm>
        </p:grpSpPr>
        <p:sp>
          <p:nvSpPr>
            <p:cNvPr id="19818" name="Google Shape;19818;p58"/>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9" name="Google Shape;19819;p58"/>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0" name="Google Shape;19820;p58"/>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58"/>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58"/>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58"/>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58"/>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58"/>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58"/>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58"/>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58"/>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58"/>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58"/>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58"/>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58"/>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58"/>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58"/>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58"/>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58"/>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7" name="Google Shape;19837;p58"/>
          <p:cNvGrpSpPr/>
          <p:nvPr/>
        </p:nvGrpSpPr>
        <p:grpSpPr>
          <a:xfrm>
            <a:off x="6871944" y="1514368"/>
            <a:ext cx="370132" cy="365672"/>
            <a:chOff x="6871944" y="1514368"/>
            <a:chExt cx="370132" cy="365672"/>
          </a:xfrm>
        </p:grpSpPr>
        <p:sp>
          <p:nvSpPr>
            <p:cNvPr id="19838" name="Google Shape;19838;p58"/>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58"/>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0" name="Google Shape;19840;p58"/>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1" name="Google Shape;19841;p58"/>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58"/>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58"/>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58"/>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58"/>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58"/>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7" name="Google Shape;19847;p58"/>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8" name="Google Shape;19848;p58"/>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58"/>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58"/>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58"/>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58"/>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3" name="Google Shape;19853;p58"/>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4" name="Google Shape;19854;p58"/>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58"/>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6" name="Google Shape;19856;p58"/>
          <p:cNvGrpSpPr/>
          <p:nvPr/>
        </p:nvGrpSpPr>
        <p:grpSpPr>
          <a:xfrm>
            <a:off x="6561931" y="3365261"/>
            <a:ext cx="400375" cy="370184"/>
            <a:chOff x="6561931" y="3365261"/>
            <a:chExt cx="400375" cy="370184"/>
          </a:xfrm>
        </p:grpSpPr>
        <p:sp>
          <p:nvSpPr>
            <p:cNvPr id="19857" name="Google Shape;19857;p58"/>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58"/>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58"/>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58"/>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58"/>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58"/>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58"/>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58"/>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58"/>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58"/>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58"/>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58"/>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9" name="Google Shape;19869;p58"/>
          <p:cNvGrpSpPr/>
          <p:nvPr/>
        </p:nvGrpSpPr>
        <p:grpSpPr>
          <a:xfrm>
            <a:off x="1942120" y="1985852"/>
            <a:ext cx="378315" cy="358695"/>
            <a:chOff x="1942120" y="1985852"/>
            <a:chExt cx="378315" cy="358695"/>
          </a:xfrm>
        </p:grpSpPr>
        <p:sp>
          <p:nvSpPr>
            <p:cNvPr id="19870" name="Google Shape;19870;p58"/>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1" name="Google Shape;19871;p58"/>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2" name="Google Shape;19872;p58"/>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3" name="Google Shape;19873;p58"/>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58"/>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58"/>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58"/>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7" name="Google Shape;19877;p58"/>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58"/>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58"/>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58"/>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58"/>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2" name="Google Shape;19882;p58"/>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58"/>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58"/>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58"/>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6" name="Google Shape;19886;p58"/>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58"/>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58"/>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58"/>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0" name="Google Shape;19890;p58"/>
          <p:cNvGrpSpPr/>
          <p:nvPr/>
        </p:nvGrpSpPr>
        <p:grpSpPr>
          <a:xfrm>
            <a:off x="1401415" y="2429218"/>
            <a:ext cx="364282" cy="374197"/>
            <a:chOff x="1401415" y="2429218"/>
            <a:chExt cx="364282" cy="374197"/>
          </a:xfrm>
        </p:grpSpPr>
        <p:sp>
          <p:nvSpPr>
            <p:cNvPr id="19891" name="Google Shape;19891;p58"/>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58"/>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58"/>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58"/>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58"/>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58"/>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58"/>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58"/>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9" name="Google Shape;19899;p58"/>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58"/>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58"/>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58"/>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3" name="Google Shape;19903;p58"/>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4" name="Google Shape;19904;p58"/>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58"/>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6" name="Google Shape;19906;p58"/>
          <p:cNvGrpSpPr/>
          <p:nvPr/>
        </p:nvGrpSpPr>
        <p:grpSpPr>
          <a:xfrm>
            <a:off x="7110427" y="3365261"/>
            <a:ext cx="400401" cy="370184"/>
            <a:chOff x="7110427" y="3365261"/>
            <a:chExt cx="400401" cy="370184"/>
          </a:xfrm>
        </p:grpSpPr>
        <p:sp>
          <p:nvSpPr>
            <p:cNvPr id="19907" name="Google Shape;19907;p58"/>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58"/>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58"/>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58"/>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58"/>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2" name="Google Shape;19912;p58"/>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58"/>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4" name="Google Shape;19914;p58"/>
          <p:cNvGrpSpPr/>
          <p:nvPr/>
        </p:nvGrpSpPr>
        <p:grpSpPr>
          <a:xfrm>
            <a:off x="7658949" y="3363137"/>
            <a:ext cx="400375" cy="370132"/>
            <a:chOff x="7658949" y="3363137"/>
            <a:chExt cx="400375" cy="370132"/>
          </a:xfrm>
        </p:grpSpPr>
        <p:sp>
          <p:nvSpPr>
            <p:cNvPr id="19915" name="Google Shape;19915;p58"/>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58"/>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58"/>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58"/>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9" name="Google Shape;19919;p58"/>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0" name="Google Shape;19920;p58"/>
          <p:cNvGrpSpPr/>
          <p:nvPr/>
        </p:nvGrpSpPr>
        <p:grpSpPr>
          <a:xfrm>
            <a:off x="3304481" y="3379389"/>
            <a:ext cx="356623" cy="370105"/>
            <a:chOff x="3307156" y="3365314"/>
            <a:chExt cx="356623" cy="370105"/>
          </a:xfrm>
        </p:grpSpPr>
        <p:sp>
          <p:nvSpPr>
            <p:cNvPr id="19921" name="Google Shape;19921;p58"/>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58"/>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58"/>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58"/>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58"/>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6" name="Google Shape;19926;p58"/>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7" name="Google Shape;19927;p58"/>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58"/>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58"/>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0" name="Google Shape;19930;p58"/>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1" name="Google Shape;19931;p58"/>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58"/>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58"/>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58"/>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58"/>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6" name="Google Shape;19936;p58"/>
          <p:cNvGrpSpPr/>
          <p:nvPr/>
        </p:nvGrpSpPr>
        <p:grpSpPr>
          <a:xfrm>
            <a:off x="7422407" y="1980107"/>
            <a:ext cx="372807" cy="370079"/>
            <a:chOff x="7422407" y="1980107"/>
            <a:chExt cx="372807" cy="370079"/>
          </a:xfrm>
        </p:grpSpPr>
        <p:sp>
          <p:nvSpPr>
            <p:cNvPr id="19937" name="Google Shape;19937;p58"/>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58"/>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58"/>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58"/>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58"/>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58"/>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58"/>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58"/>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5" name="Google Shape;19945;p58"/>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6" name="Google Shape;19946;p58"/>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58"/>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58"/>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58"/>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0" name="Google Shape;19950;p58"/>
          <p:cNvGrpSpPr/>
          <p:nvPr/>
        </p:nvGrpSpPr>
        <p:grpSpPr>
          <a:xfrm>
            <a:off x="6916141" y="2906184"/>
            <a:ext cx="289737" cy="370394"/>
            <a:chOff x="6916141" y="2906184"/>
            <a:chExt cx="289737" cy="370394"/>
          </a:xfrm>
        </p:grpSpPr>
        <p:sp>
          <p:nvSpPr>
            <p:cNvPr id="19951" name="Google Shape;19951;p58"/>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58"/>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58"/>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58"/>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5" name="Google Shape;19955;p58"/>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58"/>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58"/>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58"/>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58"/>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0" name="Google Shape;19960;p58"/>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58"/>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58"/>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3" name="Google Shape;19963;p58"/>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4" name="Google Shape;19964;p58"/>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58"/>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6" name="Google Shape;19966;p58"/>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7" name="Google Shape;19967;p58"/>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58"/>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58"/>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58"/>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58"/>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2" name="Google Shape;19972;p58"/>
          <p:cNvGrpSpPr/>
          <p:nvPr/>
        </p:nvGrpSpPr>
        <p:grpSpPr>
          <a:xfrm>
            <a:off x="7970194" y="2013577"/>
            <a:ext cx="372676" cy="331731"/>
            <a:chOff x="7970194" y="2013577"/>
            <a:chExt cx="372676" cy="331731"/>
          </a:xfrm>
        </p:grpSpPr>
        <p:sp>
          <p:nvSpPr>
            <p:cNvPr id="19973" name="Google Shape;19973;p58"/>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58"/>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58"/>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58"/>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58"/>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58"/>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9" name="Google Shape;19979;p58"/>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58"/>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1" name="Google Shape;19981;p58"/>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2" name="Google Shape;19982;p58"/>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3" name="Google Shape;19983;p58"/>
          <p:cNvGrpSpPr/>
          <p:nvPr/>
        </p:nvGrpSpPr>
        <p:grpSpPr>
          <a:xfrm>
            <a:off x="1416733" y="1512190"/>
            <a:ext cx="332964" cy="370158"/>
            <a:chOff x="1416733" y="1512190"/>
            <a:chExt cx="332964" cy="370158"/>
          </a:xfrm>
        </p:grpSpPr>
        <p:sp>
          <p:nvSpPr>
            <p:cNvPr id="19984" name="Google Shape;19984;p58"/>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5" name="Google Shape;19985;p58"/>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6" name="Google Shape;19986;p58"/>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58"/>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58"/>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58"/>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58"/>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1" name="Google Shape;19991;p58"/>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58"/>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58"/>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58"/>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58"/>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58"/>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58"/>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58"/>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9" name="Google Shape;19999;p58"/>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0" name="Google Shape;20000;p58"/>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58"/>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58"/>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3" name="Google Shape;20003;p58"/>
          <p:cNvGrpSpPr/>
          <p:nvPr/>
        </p:nvGrpSpPr>
        <p:grpSpPr>
          <a:xfrm>
            <a:off x="5246366" y="2906105"/>
            <a:ext cx="342852" cy="370079"/>
            <a:chOff x="5246366" y="2906105"/>
            <a:chExt cx="342852" cy="370079"/>
          </a:xfrm>
        </p:grpSpPr>
        <p:sp>
          <p:nvSpPr>
            <p:cNvPr id="20004" name="Google Shape;20004;p58"/>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58"/>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58"/>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58"/>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8" name="Google Shape;20008;p58"/>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9" name="Google Shape;20009;p58"/>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0" name="Google Shape;20010;p58"/>
          <p:cNvGrpSpPr/>
          <p:nvPr/>
        </p:nvGrpSpPr>
        <p:grpSpPr>
          <a:xfrm>
            <a:off x="849667" y="2434883"/>
            <a:ext cx="371259" cy="366249"/>
            <a:chOff x="849667" y="2434883"/>
            <a:chExt cx="371259" cy="366249"/>
          </a:xfrm>
        </p:grpSpPr>
        <p:sp>
          <p:nvSpPr>
            <p:cNvPr id="20011" name="Google Shape;20011;p58"/>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2" name="Google Shape;20012;p58"/>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58"/>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58"/>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58"/>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6" name="Google Shape;20016;p58"/>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58"/>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58"/>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58"/>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0" name="Google Shape;20020;p58"/>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58"/>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58"/>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58"/>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4" name="Google Shape;20024;p58"/>
          <p:cNvGrpSpPr/>
          <p:nvPr/>
        </p:nvGrpSpPr>
        <p:grpSpPr>
          <a:xfrm>
            <a:off x="4417026" y="3365366"/>
            <a:ext cx="332728" cy="370053"/>
            <a:chOff x="4417026" y="3365366"/>
            <a:chExt cx="332728" cy="370053"/>
          </a:xfrm>
        </p:grpSpPr>
        <p:sp>
          <p:nvSpPr>
            <p:cNvPr id="20025" name="Google Shape;20025;p58"/>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58"/>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7" name="Google Shape;20027;p58"/>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8" name="Google Shape;20028;p58"/>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58"/>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58"/>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58"/>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58"/>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3" name="Google Shape;20033;p58"/>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4" name="Google Shape;20034;p58"/>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58"/>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58"/>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58"/>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8" name="Google Shape;20038;p58"/>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9" name="Google Shape;20039;p58"/>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58"/>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1" name="Google Shape;20041;p58"/>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2" name="Google Shape;20042;p58"/>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3" name="Google Shape;20043;p58"/>
          <p:cNvGrpSpPr/>
          <p:nvPr/>
        </p:nvGrpSpPr>
        <p:grpSpPr>
          <a:xfrm>
            <a:off x="2497068" y="1980186"/>
            <a:ext cx="363994" cy="370105"/>
            <a:chOff x="2497068" y="1980186"/>
            <a:chExt cx="363994" cy="370105"/>
          </a:xfrm>
        </p:grpSpPr>
        <p:sp>
          <p:nvSpPr>
            <p:cNvPr id="20044" name="Google Shape;20044;p58"/>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58"/>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6" name="Google Shape;20046;p58"/>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7" name="Google Shape;20047;p58"/>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8" name="Google Shape;20048;p58"/>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58"/>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58"/>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1" name="Google Shape;20051;p58"/>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58"/>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58"/>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4" name="Google Shape;20054;p58"/>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58"/>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58"/>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58"/>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58"/>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9" name="Google Shape;20059;p58"/>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0" name="Google Shape;20060;p58"/>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1" name="Google Shape;20061;p58"/>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2" name="Google Shape;20062;p58"/>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3" name="Google Shape;20063;p58"/>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4" name="Google Shape;20064;p58"/>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5" name="Google Shape;20065;p58"/>
          <p:cNvGrpSpPr/>
          <p:nvPr/>
        </p:nvGrpSpPr>
        <p:grpSpPr>
          <a:xfrm>
            <a:off x="5820278" y="2906158"/>
            <a:ext cx="294904" cy="370027"/>
            <a:chOff x="5820278" y="2906158"/>
            <a:chExt cx="294904" cy="370027"/>
          </a:xfrm>
        </p:grpSpPr>
        <p:sp>
          <p:nvSpPr>
            <p:cNvPr id="20066" name="Google Shape;20066;p58"/>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58"/>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58"/>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58"/>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0" name="Google Shape;20070;p58"/>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1" name="Google Shape;20071;p58"/>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58"/>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3" name="Google Shape;20073;p58"/>
          <p:cNvGrpSpPr/>
          <p:nvPr/>
        </p:nvGrpSpPr>
        <p:grpSpPr>
          <a:xfrm>
            <a:off x="4946819" y="3383229"/>
            <a:ext cx="370132" cy="334223"/>
            <a:chOff x="4946819" y="3383229"/>
            <a:chExt cx="370132" cy="334223"/>
          </a:xfrm>
        </p:grpSpPr>
        <p:sp>
          <p:nvSpPr>
            <p:cNvPr id="20074" name="Google Shape;20074;p58"/>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58"/>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58"/>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58"/>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58"/>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58"/>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58"/>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1" name="Google Shape;20081;p58"/>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2" name="Google Shape;20082;p58"/>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3" name="Google Shape;20083;p58"/>
          <p:cNvGrpSpPr/>
          <p:nvPr/>
        </p:nvGrpSpPr>
        <p:grpSpPr>
          <a:xfrm>
            <a:off x="3038403" y="1539234"/>
            <a:ext cx="375482" cy="316072"/>
            <a:chOff x="3038403" y="1539234"/>
            <a:chExt cx="375482" cy="316072"/>
          </a:xfrm>
        </p:grpSpPr>
        <p:sp>
          <p:nvSpPr>
            <p:cNvPr id="20084" name="Google Shape;20084;p58"/>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85" name="Google Shape;20085;p58"/>
            <p:cNvGrpSpPr/>
            <p:nvPr/>
          </p:nvGrpSpPr>
          <p:grpSpPr>
            <a:xfrm>
              <a:off x="3038403" y="1539234"/>
              <a:ext cx="375482" cy="316072"/>
              <a:chOff x="3038403" y="1539234"/>
              <a:chExt cx="375482" cy="316072"/>
            </a:xfrm>
          </p:grpSpPr>
          <p:sp>
            <p:nvSpPr>
              <p:cNvPr id="20086" name="Google Shape;20086;p58"/>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58"/>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8" name="Google Shape;20088;p58"/>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9" name="Google Shape;20089;p58"/>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0" name="Google Shape;20090;p58"/>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58"/>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2" name="Google Shape;20092;p58"/>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3" name="Google Shape;20093;p58"/>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4" name="Google Shape;20094;p58"/>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095" name="Google Shape;20095;p58"/>
          <p:cNvGrpSpPr/>
          <p:nvPr/>
        </p:nvGrpSpPr>
        <p:grpSpPr>
          <a:xfrm>
            <a:off x="6332865" y="2906131"/>
            <a:ext cx="360846" cy="370184"/>
            <a:chOff x="6332865" y="2906131"/>
            <a:chExt cx="360846" cy="370184"/>
          </a:xfrm>
        </p:grpSpPr>
        <p:sp>
          <p:nvSpPr>
            <p:cNvPr id="20096" name="Google Shape;20096;p58"/>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7" name="Google Shape;20097;p58"/>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58"/>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58"/>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58"/>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58"/>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58"/>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3" name="Google Shape;20103;p58"/>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4" name="Google Shape;20104;p58"/>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5" name="Google Shape;20105;p58"/>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6" name="Google Shape;20106;p58"/>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7" name="Google Shape;20107;p58"/>
          <p:cNvGrpSpPr/>
          <p:nvPr/>
        </p:nvGrpSpPr>
        <p:grpSpPr>
          <a:xfrm>
            <a:off x="4135079" y="1518066"/>
            <a:ext cx="370132" cy="358223"/>
            <a:chOff x="4135079" y="1518066"/>
            <a:chExt cx="370132" cy="358223"/>
          </a:xfrm>
        </p:grpSpPr>
        <p:sp>
          <p:nvSpPr>
            <p:cNvPr id="20108" name="Google Shape;20108;p58"/>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58"/>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58"/>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1" name="Google Shape;20111;p58"/>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2" name="Google Shape;20112;p58"/>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58"/>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4" name="Google Shape;20114;p58"/>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5" name="Google Shape;20115;p58"/>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6" name="Google Shape;20116;p58"/>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58"/>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58"/>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58"/>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0" name="Google Shape;20120;p58"/>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1" name="Google Shape;20121;p58"/>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2" name="Google Shape;20122;p58"/>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3" name="Google Shape;20123;p58"/>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4" name="Google Shape;20124;p58"/>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5" name="Google Shape;20125;p58"/>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6" name="Google Shape;20126;p58"/>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7" name="Google Shape;20127;p58"/>
          <p:cNvGrpSpPr/>
          <p:nvPr/>
        </p:nvGrpSpPr>
        <p:grpSpPr>
          <a:xfrm>
            <a:off x="6878869" y="1980134"/>
            <a:ext cx="361240" cy="370158"/>
            <a:chOff x="6878869" y="1980134"/>
            <a:chExt cx="361240" cy="370158"/>
          </a:xfrm>
        </p:grpSpPr>
        <p:sp>
          <p:nvSpPr>
            <p:cNvPr id="20128" name="Google Shape;20128;p58"/>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9" name="Google Shape;20129;p58"/>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0" name="Google Shape;20130;p58"/>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1" name="Google Shape;20131;p58"/>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58"/>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58"/>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58"/>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58"/>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58"/>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7" name="Google Shape;20137;p58"/>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8" name="Google Shape;20138;p58"/>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9" name="Google Shape;20139;p58"/>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0" name="Google Shape;20140;p58"/>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1" name="Google Shape;20141;p58"/>
          <p:cNvGrpSpPr/>
          <p:nvPr/>
        </p:nvGrpSpPr>
        <p:grpSpPr>
          <a:xfrm>
            <a:off x="2493999" y="2550033"/>
            <a:ext cx="370132" cy="259467"/>
            <a:chOff x="2493999" y="2550033"/>
            <a:chExt cx="370132" cy="259467"/>
          </a:xfrm>
        </p:grpSpPr>
        <p:sp>
          <p:nvSpPr>
            <p:cNvPr id="20142" name="Google Shape;20142;p58"/>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3" name="Google Shape;20143;p58"/>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4" name="Google Shape;20144;p58"/>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58"/>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6" name="Google Shape;20146;p58"/>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7" name="Google Shape;20147;p58"/>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8" name="Google Shape;20148;p58"/>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9" name="Google Shape;20149;p58"/>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0" name="Google Shape;20150;p58"/>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58"/>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58"/>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3" name="Google Shape;20153;p58"/>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4" name="Google Shape;20154;p58"/>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58"/>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58"/>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7" name="Google Shape;20157;p58"/>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8" name="Google Shape;20158;p58"/>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58"/>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0" name="Google Shape;20160;p58"/>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1" name="Google Shape;20161;p58"/>
          <p:cNvGrpSpPr/>
          <p:nvPr/>
        </p:nvGrpSpPr>
        <p:grpSpPr>
          <a:xfrm>
            <a:off x="1699703" y="3365261"/>
            <a:ext cx="281054" cy="370158"/>
            <a:chOff x="1699703" y="3365261"/>
            <a:chExt cx="281054" cy="370158"/>
          </a:xfrm>
        </p:grpSpPr>
        <p:sp>
          <p:nvSpPr>
            <p:cNvPr id="20162" name="Google Shape;20162;p58"/>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3" name="Google Shape;20163;p58"/>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58"/>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58"/>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6" name="Google Shape;20166;p58"/>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7" name="Google Shape;20167;p58"/>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58"/>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58"/>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58"/>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58"/>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58"/>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58"/>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58"/>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5" name="Google Shape;20175;p58"/>
          <p:cNvGrpSpPr/>
          <p:nvPr/>
        </p:nvGrpSpPr>
        <p:grpSpPr>
          <a:xfrm>
            <a:off x="7966810" y="1519430"/>
            <a:ext cx="369974" cy="355626"/>
            <a:chOff x="7966810" y="1519430"/>
            <a:chExt cx="369974" cy="355626"/>
          </a:xfrm>
        </p:grpSpPr>
        <p:sp>
          <p:nvSpPr>
            <p:cNvPr id="20176" name="Google Shape;20176;p58"/>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58"/>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58"/>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9" name="Google Shape;20179;p58"/>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0" name="Google Shape;20180;p58"/>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1" name="Google Shape;20181;p58"/>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58"/>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3" name="Google Shape;20183;p58"/>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4" name="Google Shape;20184;p58"/>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5" name="Google Shape;20185;p58"/>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6" name="Google Shape;20186;p58"/>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7" name="Google Shape;20187;p58"/>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58"/>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58"/>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0" name="Google Shape;20190;p58"/>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1" name="Google Shape;20191;p58"/>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2" name="Google Shape;20192;p58"/>
          <p:cNvGrpSpPr/>
          <p:nvPr/>
        </p:nvGrpSpPr>
        <p:grpSpPr>
          <a:xfrm>
            <a:off x="2792628" y="3365340"/>
            <a:ext cx="290445" cy="370079"/>
            <a:chOff x="2792628" y="3365340"/>
            <a:chExt cx="290445" cy="370079"/>
          </a:xfrm>
        </p:grpSpPr>
        <p:sp>
          <p:nvSpPr>
            <p:cNvPr id="20193" name="Google Shape;20193;p58"/>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58"/>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5" name="Google Shape;20195;p58"/>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6" name="Google Shape;20196;p58"/>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58"/>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58"/>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58"/>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58"/>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58"/>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58"/>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58"/>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58"/>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58"/>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58"/>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7" name="Google Shape;20207;p58"/>
          <p:cNvGrpSpPr/>
          <p:nvPr/>
        </p:nvGrpSpPr>
        <p:grpSpPr>
          <a:xfrm>
            <a:off x="1389585" y="1988317"/>
            <a:ext cx="388125" cy="353790"/>
            <a:chOff x="1389585" y="1988317"/>
            <a:chExt cx="388125" cy="353790"/>
          </a:xfrm>
        </p:grpSpPr>
        <p:sp>
          <p:nvSpPr>
            <p:cNvPr id="20208" name="Google Shape;20208;p58"/>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9" name="Google Shape;20209;p58"/>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0" name="Google Shape;20210;p58"/>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58"/>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58"/>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58"/>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58"/>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5" name="Google Shape;20215;p58"/>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58"/>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58"/>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8" name="Google Shape;20218;p58"/>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9" name="Google Shape;20219;p58"/>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58"/>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58"/>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2" name="Google Shape;20222;p58"/>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3" name="Google Shape;20223;p58"/>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58"/>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5" name="Google Shape;20225;p58"/>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6" name="Google Shape;20226;p58"/>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7" name="Google Shape;20227;p58"/>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8" name="Google Shape;20228;p58"/>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9" name="Google Shape;20229;p58"/>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0" name="Google Shape;20230;p58"/>
          <p:cNvGrpSpPr/>
          <p:nvPr/>
        </p:nvGrpSpPr>
        <p:grpSpPr>
          <a:xfrm>
            <a:off x="2492924" y="1512190"/>
            <a:ext cx="370158" cy="370158"/>
            <a:chOff x="2492924" y="1512190"/>
            <a:chExt cx="370158" cy="370158"/>
          </a:xfrm>
        </p:grpSpPr>
        <p:sp>
          <p:nvSpPr>
            <p:cNvPr id="20231" name="Google Shape;20231;p58"/>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2" name="Google Shape;20232;p58"/>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3" name="Google Shape;20233;p58"/>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4" name="Google Shape;20234;p58"/>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5" name="Google Shape;20235;p58"/>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6" name="Google Shape;20236;p58"/>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7" name="Google Shape;20237;p58"/>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58"/>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9" name="Google Shape;20239;p58"/>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0" name="Google Shape;20240;p58"/>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1" name="Google Shape;20241;p58"/>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2" name="Google Shape;20242;p58"/>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3" name="Google Shape;20243;p58"/>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4" name="Google Shape;20244;p58"/>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58"/>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58"/>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7" name="Google Shape;20247;p58"/>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58"/>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58"/>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58"/>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1" name="Google Shape;20251;p58"/>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2" name="Google Shape;20252;p58"/>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3" name="Google Shape;20253;p58"/>
          <p:cNvGrpSpPr/>
          <p:nvPr/>
        </p:nvGrpSpPr>
        <p:grpSpPr>
          <a:xfrm>
            <a:off x="1933569" y="1512243"/>
            <a:ext cx="393975" cy="370105"/>
            <a:chOff x="1933569" y="1512243"/>
            <a:chExt cx="393975" cy="370105"/>
          </a:xfrm>
        </p:grpSpPr>
        <p:sp>
          <p:nvSpPr>
            <p:cNvPr id="20254" name="Google Shape;20254;p58"/>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5" name="Google Shape;20255;p58"/>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58"/>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7" name="Google Shape;20257;p58"/>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58"/>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58"/>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0" name="Google Shape;20260;p58"/>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1" name="Google Shape;20261;p58"/>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2" name="Google Shape;20262;p58"/>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3" name="Google Shape;20263;p58"/>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4" name="Google Shape;20264;p58"/>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5" name="Google Shape;20265;p58"/>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6" name="Google Shape;20266;p58"/>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7" name="Google Shape;20267;p58"/>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58"/>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9" name="Google Shape;20269;p58"/>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0" name="Google Shape;20270;p58"/>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1" name="Google Shape;20271;p58"/>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2" name="Google Shape;20272;p58"/>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3" name="Google Shape;20273;p58"/>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4" name="Google Shape;20274;p58"/>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58"/>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6" name="Google Shape;20276;p58"/>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7" name="Google Shape;20277;p58"/>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58"/>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58"/>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0" name="Google Shape;20280;p58"/>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1" name="Google Shape;20281;p58"/>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2" name="Google Shape;20282;p58"/>
          <p:cNvGrpSpPr/>
          <p:nvPr/>
        </p:nvGrpSpPr>
        <p:grpSpPr>
          <a:xfrm>
            <a:off x="2236106" y="3365392"/>
            <a:ext cx="306471" cy="370000"/>
            <a:chOff x="2236106" y="3365392"/>
            <a:chExt cx="306471" cy="370000"/>
          </a:xfrm>
        </p:grpSpPr>
        <p:sp>
          <p:nvSpPr>
            <p:cNvPr id="20283" name="Google Shape;20283;p58"/>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4" name="Google Shape;20284;p58"/>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58"/>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58"/>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58"/>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8" name="Google Shape;20288;p58"/>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9" name="Google Shape;20289;p58"/>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58"/>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1" name="Google Shape;20291;p58"/>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2" name="Google Shape;20292;p58"/>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3" name="Google Shape;20293;p58"/>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4" name="Google Shape;20294;p58"/>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5" name="Google Shape;20295;p58"/>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6" name="Google Shape;20296;p58"/>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7" name="Google Shape;20297;p58"/>
          <p:cNvGrpSpPr/>
          <p:nvPr/>
        </p:nvGrpSpPr>
        <p:grpSpPr>
          <a:xfrm>
            <a:off x="5492823" y="3385563"/>
            <a:ext cx="375325" cy="329606"/>
            <a:chOff x="5492823" y="3385563"/>
            <a:chExt cx="375325" cy="329606"/>
          </a:xfrm>
        </p:grpSpPr>
        <p:sp>
          <p:nvSpPr>
            <p:cNvPr id="20298" name="Google Shape;20298;p58"/>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9" name="Google Shape;20299;p58"/>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0" name="Google Shape;20300;p58"/>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1" name="Google Shape;20301;p58"/>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2" name="Google Shape;20302;p58"/>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3" name="Google Shape;20303;p58"/>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4" name="Google Shape;20304;p58"/>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5" name="Google Shape;20305;p58"/>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58"/>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7" name="Google Shape;20307;p58"/>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8" name="Google Shape;20308;p58"/>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58"/>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0" name="Google Shape;20310;p58"/>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1" name="Google Shape;20311;p58"/>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58"/>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3" name="Google Shape;20313;p58"/>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4" name="Google Shape;20314;p58"/>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5" name="Google Shape;20315;p58"/>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6" name="Google Shape;20316;p58"/>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7" name="Google Shape;20317;p58"/>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8" name="Google Shape;20318;p58"/>
          <p:cNvGrpSpPr/>
          <p:nvPr/>
        </p:nvGrpSpPr>
        <p:grpSpPr>
          <a:xfrm>
            <a:off x="3041787" y="2001118"/>
            <a:ext cx="370158" cy="328164"/>
            <a:chOff x="3041787" y="2001118"/>
            <a:chExt cx="370158" cy="328164"/>
          </a:xfrm>
        </p:grpSpPr>
        <p:sp>
          <p:nvSpPr>
            <p:cNvPr id="20319" name="Google Shape;20319;p58"/>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58"/>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58"/>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2" name="Google Shape;20322;p58"/>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3" name="Google Shape;20323;p58"/>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4" name="Google Shape;20324;p58"/>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58"/>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6" name="Google Shape;20326;p58"/>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7" name="Google Shape;20327;p58"/>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58"/>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9" name="Google Shape;20329;p58"/>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58"/>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1" name="Google Shape;20331;p58"/>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2" name="Google Shape;20332;p58"/>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58"/>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4" name="Google Shape;20334;p58"/>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58"/>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6" name="Google Shape;20336;p58"/>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7" name="Google Shape;20337;p58"/>
          <p:cNvGrpSpPr/>
          <p:nvPr/>
        </p:nvGrpSpPr>
        <p:grpSpPr>
          <a:xfrm>
            <a:off x="5779884" y="2039125"/>
            <a:ext cx="372309" cy="328216"/>
            <a:chOff x="5779884" y="2039125"/>
            <a:chExt cx="372309" cy="328216"/>
          </a:xfrm>
        </p:grpSpPr>
        <p:sp>
          <p:nvSpPr>
            <p:cNvPr id="20338" name="Google Shape;20338;p58"/>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58"/>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0" name="Google Shape;20340;p58"/>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1" name="Google Shape;20341;p58"/>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2" name="Google Shape;20342;p58"/>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58"/>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58"/>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5" name="Google Shape;20345;p58"/>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6" name="Google Shape;20346;p58"/>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7" name="Google Shape;20347;p58"/>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8" name="Google Shape;20348;p58"/>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9" name="Google Shape;20349;p58"/>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58"/>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51" name="Google Shape;20351;p58"/>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355" name="Shape 20355"/>
        <p:cNvGrpSpPr/>
        <p:nvPr/>
      </p:nvGrpSpPr>
      <p:grpSpPr>
        <a:xfrm>
          <a:off x="0" y="0"/>
          <a:ext cx="0" cy="0"/>
          <a:chOff x="0" y="0"/>
          <a:chExt cx="0" cy="0"/>
        </a:xfrm>
      </p:grpSpPr>
      <p:grpSp>
        <p:nvGrpSpPr>
          <p:cNvPr id="20356" name="Google Shape;20356;p59"/>
          <p:cNvGrpSpPr/>
          <p:nvPr/>
        </p:nvGrpSpPr>
        <p:grpSpPr>
          <a:xfrm>
            <a:off x="878066" y="1981993"/>
            <a:ext cx="354610" cy="372358"/>
            <a:chOff x="878066" y="1981993"/>
            <a:chExt cx="354610" cy="372358"/>
          </a:xfrm>
        </p:grpSpPr>
        <p:sp>
          <p:nvSpPr>
            <p:cNvPr id="20357" name="Google Shape;20357;p59"/>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8" name="Google Shape;20358;p59"/>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9" name="Google Shape;20359;p59"/>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0" name="Google Shape;20360;p59"/>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1" name="Google Shape;20361;p59"/>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59"/>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3" name="Google Shape;20363;p59"/>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4" name="Google Shape;20364;p59"/>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5" name="Google Shape;20365;p59"/>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6" name="Google Shape;20366;p59"/>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7" name="Google Shape;20367;p59"/>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8" name="Google Shape;20368;p59"/>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59"/>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59"/>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1" name="Google Shape;20371;p59"/>
          <p:cNvGrpSpPr/>
          <p:nvPr/>
        </p:nvGrpSpPr>
        <p:grpSpPr>
          <a:xfrm>
            <a:off x="1345794" y="1982386"/>
            <a:ext cx="371650" cy="371624"/>
            <a:chOff x="1345794" y="1982386"/>
            <a:chExt cx="371650" cy="371624"/>
          </a:xfrm>
        </p:grpSpPr>
        <p:sp>
          <p:nvSpPr>
            <p:cNvPr id="20372" name="Google Shape;20372;p59"/>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3" name="Google Shape;20373;p59"/>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4" name="Google Shape;20374;p59"/>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5" name="Google Shape;20375;p59"/>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6" name="Google Shape;20376;p59"/>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59"/>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8" name="Google Shape;20378;p59"/>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9" name="Google Shape;20379;p59"/>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0" name="Google Shape;20380;p59"/>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1" name="Google Shape;20381;p59"/>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59"/>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3" name="Google Shape;20383;p59"/>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4" name="Google Shape;20384;p59"/>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5" name="Google Shape;20385;p59"/>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59"/>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7" name="Google Shape;20387;p59"/>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8" name="Google Shape;20388;p59"/>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9" name="Google Shape;20389;p59"/>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0" name="Google Shape;20390;p59"/>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1" name="Google Shape;20391;p59"/>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59"/>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3" name="Google Shape;20393;p59"/>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4" name="Google Shape;20394;p59"/>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59"/>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59"/>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7" name="Google Shape;20397;p59"/>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8" name="Google Shape;20398;p59"/>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9" name="Google Shape;20399;p59"/>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0" name="Google Shape;20400;p59"/>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59"/>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59"/>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3" name="Google Shape;20403;p59"/>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4" name="Google Shape;20404;p59"/>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5" name="Google Shape;20405;p59"/>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6" name="Google Shape;20406;p59"/>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7" name="Google Shape;20407;p59"/>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8" name="Google Shape;20408;p59"/>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9" name="Google Shape;20409;p59"/>
          <p:cNvGrpSpPr/>
          <p:nvPr/>
        </p:nvGrpSpPr>
        <p:grpSpPr>
          <a:xfrm>
            <a:off x="1821465" y="1981993"/>
            <a:ext cx="372410" cy="372410"/>
            <a:chOff x="1821465" y="1981993"/>
            <a:chExt cx="372410" cy="372410"/>
          </a:xfrm>
        </p:grpSpPr>
        <p:sp>
          <p:nvSpPr>
            <p:cNvPr id="20410" name="Google Shape;20410;p59"/>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1" name="Google Shape;20411;p59"/>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2" name="Google Shape;20412;p59"/>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3" name="Google Shape;20413;p59"/>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59"/>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5" name="Google Shape;20415;p59"/>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6" name="Google Shape;20416;p59"/>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59"/>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8" name="Google Shape;20418;p59"/>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9" name="Google Shape;20419;p59"/>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59"/>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59"/>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2" name="Google Shape;20422;p59"/>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3" name="Google Shape;20423;p59"/>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4" name="Google Shape;20424;p59"/>
          <p:cNvGrpSpPr/>
          <p:nvPr/>
        </p:nvGrpSpPr>
        <p:grpSpPr>
          <a:xfrm>
            <a:off x="2276348" y="1981809"/>
            <a:ext cx="415901" cy="372699"/>
            <a:chOff x="2276348" y="1981809"/>
            <a:chExt cx="415901" cy="372699"/>
          </a:xfrm>
        </p:grpSpPr>
        <p:sp>
          <p:nvSpPr>
            <p:cNvPr id="20425" name="Google Shape;20425;p59"/>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59"/>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7" name="Google Shape;20427;p59"/>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8" name="Google Shape;20428;p59"/>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9" name="Google Shape;20429;p59"/>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0" name="Google Shape;20430;p59"/>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1" name="Google Shape;20431;p59"/>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2" name="Google Shape;20432;p59"/>
          <p:cNvGrpSpPr/>
          <p:nvPr/>
        </p:nvGrpSpPr>
        <p:grpSpPr>
          <a:xfrm>
            <a:off x="2774354" y="2009990"/>
            <a:ext cx="372017" cy="316310"/>
            <a:chOff x="2774354" y="2009990"/>
            <a:chExt cx="372017" cy="316310"/>
          </a:xfrm>
        </p:grpSpPr>
        <p:sp>
          <p:nvSpPr>
            <p:cNvPr id="20433" name="Google Shape;20433;p59"/>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4" name="Google Shape;20434;p59"/>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5" name="Google Shape;20435;p59"/>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6" name="Google Shape;20436;p59"/>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59"/>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8" name="Google Shape;20438;p59"/>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9" name="Google Shape;20439;p59"/>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0" name="Google Shape;20440;p59"/>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1" name="Google Shape;20441;p59"/>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59"/>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59"/>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59"/>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5" name="Google Shape;20445;p59"/>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6" name="Google Shape;20446;p59"/>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7" name="Google Shape;20447;p59"/>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8" name="Google Shape;20448;p59"/>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59"/>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0" name="Google Shape;20450;p59"/>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1" name="Google Shape;20451;p59"/>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2" name="Google Shape;20452;p59"/>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59"/>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4" name="Google Shape;20454;p59"/>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5" name="Google Shape;20455;p59"/>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59"/>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7" name="Google Shape;20457;p59"/>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8" name="Google Shape;20458;p59"/>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9" name="Google Shape;20459;p59"/>
          <p:cNvGrpSpPr/>
          <p:nvPr/>
        </p:nvGrpSpPr>
        <p:grpSpPr>
          <a:xfrm>
            <a:off x="3722682" y="1981993"/>
            <a:ext cx="375818" cy="372043"/>
            <a:chOff x="3722682" y="1981993"/>
            <a:chExt cx="375818" cy="372043"/>
          </a:xfrm>
        </p:grpSpPr>
        <p:sp>
          <p:nvSpPr>
            <p:cNvPr id="20460" name="Google Shape;20460;p59"/>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1" name="Google Shape;20461;p59"/>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2" name="Google Shape;20462;p59"/>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3" name="Google Shape;20463;p59"/>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4" name="Google Shape;20464;p59"/>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5" name="Google Shape;20465;p59"/>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6" name="Google Shape;20466;p59"/>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59"/>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8" name="Google Shape;20468;p59"/>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9" name="Google Shape;20469;p59"/>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0" name="Google Shape;20470;p59"/>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1" name="Google Shape;20471;p59"/>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2" name="Google Shape;20472;p59"/>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3" name="Google Shape;20473;p59"/>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4" name="Google Shape;20474;p59"/>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5" name="Google Shape;20475;p59"/>
          <p:cNvGrpSpPr/>
          <p:nvPr/>
        </p:nvGrpSpPr>
        <p:grpSpPr>
          <a:xfrm>
            <a:off x="4201394" y="1981809"/>
            <a:ext cx="373538" cy="372305"/>
            <a:chOff x="4201394" y="1981809"/>
            <a:chExt cx="373538" cy="372305"/>
          </a:xfrm>
        </p:grpSpPr>
        <p:sp>
          <p:nvSpPr>
            <p:cNvPr id="20476" name="Google Shape;20476;p59"/>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7" name="Google Shape;20477;p59"/>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8" name="Google Shape;20478;p59"/>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9" name="Google Shape;20479;p59"/>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0" name="Google Shape;20480;p59"/>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59"/>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2" name="Google Shape;20482;p59"/>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3" name="Google Shape;20483;p59"/>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4" name="Google Shape;20484;p59"/>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5" name="Google Shape;20485;p59"/>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6" name="Google Shape;20486;p59"/>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7" name="Google Shape;20487;p59"/>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8" name="Google Shape;20488;p59"/>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9" name="Google Shape;20489;p59"/>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0" name="Google Shape;20490;p59"/>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1" name="Google Shape;20491;p59"/>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2" name="Google Shape;20492;p59"/>
          <p:cNvGrpSpPr/>
          <p:nvPr/>
        </p:nvGrpSpPr>
        <p:grpSpPr>
          <a:xfrm>
            <a:off x="4659658" y="1500266"/>
            <a:ext cx="422743" cy="377784"/>
            <a:chOff x="4659658" y="1500266"/>
            <a:chExt cx="422743" cy="377784"/>
          </a:xfrm>
        </p:grpSpPr>
        <p:sp>
          <p:nvSpPr>
            <p:cNvPr id="20493" name="Google Shape;20493;p59"/>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4" name="Google Shape;20494;p59"/>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5" name="Google Shape;20495;p59"/>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6" name="Google Shape;20496;p59"/>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7" name="Google Shape;20497;p59"/>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8" name="Google Shape;20498;p59"/>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9" name="Google Shape;20499;p59"/>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0" name="Google Shape;20500;p59"/>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1" name="Google Shape;20501;p59"/>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2" name="Google Shape;20502;p59"/>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3" name="Google Shape;20503;p59"/>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4" name="Google Shape;20504;p59"/>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5" name="Google Shape;20505;p59"/>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6" name="Google Shape;20506;p59"/>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7" name="Google Shape;20507;p59"/>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8" name="Google Shape;20508;p59"/>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9" name="Google Shape;20509;p59"/>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0" name="Google Shape;20510;p59"/>
          <p:cNvGrpSpPr/>
          <p:nvPr/>
        </p:nvGrpSpPr>
        <p:grpSpPr>
          <a:xfrm>
            <a:off x="5211406" y="1513504"/>
            <a:ext cx="260394" cy="351202"/>
            <a:chOff x="5211406" y="1513504"/>
            <a:chExt cx="260394" cy="351202"/>
          </a:xfrm>
        </p:grpSpPr>
        <p:sp>
          <p:nvSpPr>
            <p:cNvPr id="20511" name="Google Shape;20511;p59"/>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2" name="Google Shape;20512;p59"/>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3" name="Google Shape;20513;p59"/>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4" name="Google Shape;20514;p59"/>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5" name="Google Shape;20515;p59"/>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6" name="Google Shape;20516;p59"/>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7" name="Google Shape;20517;p59"/>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8" name="Google Shape;20518;p59"/>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9" name="Google Shape;20519;p59"/>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0" name="Google Shape;20520;p59"/>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1" name="Google Shape;20521;p59"/>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2" name="Google Shape;20522;p59"/>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59"/>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4" name="Google Shape;20524;p59"/>
          <p:cNvGrpSpPr/>
          <p:nvPr/>
        </p:nvGrpSpPr>
        <p:grpSpPr>
          <a:xfrm>
            <a:off x="5632602" y="1513216"/>
            <a:ext cx="366722" cy="351779"/>
            <a:chOff x="5632602" y="1513216"/>
            <a:chExt cx="366722" cy="351779"/>
          </a:xfrm>
        </p:grpSpPr>
        <p:sp>
          <p:nvSpPr>
            <p:cNvPr id="20525" name="Google Shape;20525;p59"/>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6" name="Google Shape;20526;p59"/>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7" name="Google Shape;20527;p59"/>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59"/>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9" name="Google Shape;20529;p59"/>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0" name="Google Shape;20530;p59"/>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1" name="Google Shape;20531;p59"/>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2" name="Google Shape;20532;p59"/>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3" name="Google Shape;20533;p59"/>
          <p:cNvGrpSpPr/>
          <p:nvPr/>
        </p:nvGrpSpPr>
        <p:grpSpPr>
          <a:xfrm>
            <a:off x="6089372" y="1527136"/>
            <a:ext cx="401902" cy="323965"/>
            <a:chOff x="6089372" y="1527136"/>
            <a:chExt cx="401902" cy="323965"/>
          </a:xfrm>
        </p:grpSpPr>
        <p:sp>
          <p:nvSpPr>
            <p:cNvPr id="20534" name="Google Shape;20534;p59"/>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5" name="Google Shape;20535;p59"/>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6" name="Google Shape;20536;p59"/>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7" name="Google Shape;20537;p59"/>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8" name="Google Shape;20538;p59"/>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9" name="Google Shape;20539;p59"/>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0" name="Google Shape;20540;p59"/>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1" name="Google Shape;20541;p59"/>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2" name="Google Shape;20542;p59"/>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3" name="Google Shape;20543;p59"/>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4" name="Google Shape;20544;p59"/>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5" name="Google Shape;20545;p59"/>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6" name="Google Shape;20546;p59"/>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7" name="Google Shape;20547;p59"/>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8" name="Google Shape;20548;p59"/>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9" name="Google Shape;20549;p59"/>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0" name="Google Shape;20550;p59"/>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1" name="Google Shape;20551;p59"/>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2" name="Google Shape;20552;p59"/>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3" name="Google Shape;20553;p59"/>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4" name="Google Shape;20554;p59"/>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5" name="Google Shape;20555;p59"/>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6" name="Google Shape;20556;p59"/>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7" name="Google Shape;20557;p59"/>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8" name="Google Shape;20558;p59"/>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9" name="Google Shape;20559;p59"/>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0" name="Google Shape;20560;p59"/>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1" name="Google Shape;20561;p59"/>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2" name="Google Shape;20562;p59"/>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3" name="Google Shape;20563;p59"/>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4" name="Google Shape;20564;p59"/>
          <p:cNvGrpSpPr/>
          <p:nvPr/>
        </p:nvGrpSpPr>
        <p:grpSpPr>
          <a:xfrm>
            <a:off x="6579435" y="1527897"/>
            <a:ext cx="370103" cy="322445"/>
            <a:chOff x="6579435" y="1527897"/>
            <a:chExt cx="370103" cy="322445"/>
          </a:xfrm>
        </p:grpSpPr>
        <p:sp>
          <p:nvSpPr>
            <p:cNvPr id="20565" name="Google Shape;20565;p59"/>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6" name="Google Shape;20566;p59"/>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7" name="Google Shape;20567;p59"/>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8" name="Google Shape;20568;p59"/>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9" name="Google Shape;20569;p59"/>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0" name="Google Shape;20570;p59"/>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1" name="Google Shape;20571;p59"/>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2" name="Google Shape;20572;p59"/>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3" name="Google Shape;20573;p59"/>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4" name="Google Shape;20574;p59"/>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5" name="Google Shape;20575;p59"/>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59"/>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7" name="Google Shape;20577;p59"/>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8" name="Google Shape;20578;p59"/>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9" name="Google Shape;20579;p59"/>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0" name="Google Shape;20580;p59"/>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1" name="Google Shape;20581;p59"/>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2" name="Google Shape;20582;p59"/>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3" name="Google Shape;20583;p59"/>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4" name="Google Shape;20584;p59"/>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5" name="Google Shape;20585;p59"/>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6" name="Google Shape;20586;p59"/>
          <p:cNvGrpSpPr/>
          <p:nvPr/>
        </p:nvGrpSpPr>
        <p:grpSpPr>
          <a:xfrm>
            <a:off x="6988887" y="1538854"/>
            <a:ext cx="499920" cy="300136"/>
            <a:chOff x="6988887" y="1538854"/>
            <a:chExt cx="499920" cy="300136"/>
          </a:xfrm>
        </p:grpSpPr>
        <p:sp>
          <p:nvSpPr>
            <p:cNvPr id="20587" name="Google Shape;20587;p59"/>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8" name="Google Shape;20588;p59"/>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9" name="Google Shape;20589;p59"/>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0" name="Google Shape;20590;p59"/>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1" name="Google Shape;20591;p59"/>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2" name="Google Shape;20592;p59"/>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3" name="Google Shape;20593;p59"/>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4" name="Google Shape;20594;p59"/>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5" name="Google Shape;20595;p59"/>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6" name="Google Shape;20596;p59"/>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7" name="Google Shape;20597;p59"/>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8" name="Google Shape;20598;p59"/>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9" name="Google Shape;20599;p59"/>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0" name="Google Shape;20600;p59"/>
          <p:cNvGrpSpPr/>
          <p:nvPr/>
        </p:nvGrpSpPr>
        <p:grpSpPr>
          <a:xfrm>
            <a:off x="8050359" y="1520687"/>
            <a:ext cx="279321" cy="336837"/>
            <a:chOff x="8050359" y="1520687"/>
            <a:chExt cx="279321" cy="336837"/>
          </a:xfrm>
        </p:grpSpPr>
        <p:sp>
          <p:nvSpPr>
            <p:cNvPr id="20601" name="Google Shape;20601;p59"/>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2" name="Google Shape;20602;p59"/>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59"/>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4" name="Google Shape;20604;p59"/>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5" name="Google Shape;20605;p59"/>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6" name="Google Shape;20606;p59"/>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7" name="Google Shape;20607;p59"/>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8" name="Google Shape;20608;p59"/>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59"/>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0" name="Google Shape;20610;p59"/>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1" name="Google Shape;20611;p59"/>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2" name="Google Shape;20612;p59"/>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3" name="Google Shape;20613;p59"/>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4" name="Google Shape;20614;p59"/>
          <p:cNvGrpSpPr/>
          <p:nvPr/>
        </p:nvGrpSpPr>
        <p:grpSpPr>
          <a:xfrm>
            <a:off x="6093907" y="2461832"/>
            <a:ext cx="364441" cy="339091"/>
            <a:chOff x="6093907" y="2461832"/>
            <a:chExt cx="364441" cy="339091"/>
          </a:xfrm>
        </p:grpSpPr>
        <p:sp>
          <p:nvSpPr>
            <p:cNvPr id="20615" name="Google Shape;20615;p59"/>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6" name="Google Shape;20616;p59"/>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7" name="Google Shape;20617;p59"/>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8" name="Google Shape;20618;p59"/>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9" name="Google Shape;20619;p59"/>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0" name="Google Shape;20620;p59"/>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1" name="Google Shape;20621;p59"/>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2" name="Google Shape;20622;p59"/>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3" name="Google Shape;20623;p59"/>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4" name="Google Shape;20624;p59"/>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5" name="Google Shape;20625;p59"/>
          <p:cNvGrpSpPr/>
          <p:nvPr/>
        </p:nvGrpSpPr>
        <p:grpSpPr>
          <a:xfrm>
            <a:off x="4676331" y="1980866"/>
            <a:ext cx="377680" cy="377680"/>
            <a:chOff x="4676331" y="1980866"/>
            <a:chExt cx="377680" cy="377680"/>
          </a:xfrm>
        </p:grpSpPr>
        <p:sp>
          <p:nvSpPr>
            <p:cNvPr id="20626" name="Google Shape;20626;p59"/>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7" name="Google Shape;20627;p59"/>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8" name="Google Shape;20628;p59"/>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9" name="Google Shape;20629;p59"/>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0" name="Google Shape;20630;p59"/>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1" name="Google Shape;20631;p59"/>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2" name="Google Shape;20632;p59"/>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3" name="Google Shape;20633;p59"/>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4" name="Google Shape;20634;p59"/>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5" name="Google Shape;20635;p59"/>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6" name="Google Shape;20636;p59"/>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7" name="Google Shape;20637;p59"/>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8" name="Google Shape;20638;p59"/>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9" name="Google Shape;20639;p59"/>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0" name="Google Shape;20640;p59"/>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1" name="Google Shape;20641;p59"/>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2" name="Google Shape;20642;p59"/>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3" name="Google Shape;20643;p59"/>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4" name="Google Shape;20644;p59"/>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5" name="Google Shape;20645;p59"/>
          <p:cNvGrpSpPr/>
          <p:nvPr/>
        </p:nvGrpSpPr>
        <p:grpSpPr>
          <a:xfrm>
            <a:off x="7526242" y="1522968"/>
            <a:ext cx="357651" cy="332275"/>
            <a:chOff x="7526242" y="1522968"/>
            <a:chExt cx="357651" cy="332275"/>
          </a:xfrm>
        </p:grpSpPr>
        <p:sp>
          <p:nvSpPr>
            <p:cNvPr id="20646" name="Google Shape;20646;p59"/>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7" name="Google Shape;20647;p59"/>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8" name="Google Shape;20648;p59"/>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9" name="Google Shape;20649;p59"/>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0" name="Google Shape;20650;p59"/>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1" name="Google Shape;20651;p59"/>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2" name="Google Shape;20652;p59"/>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3" name="Google Shape;20653;p59"/>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4" name="Google Shape;20654;p59"/>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5" name="Google Shape;20655;p59"/>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6" name="Google Shape;20656;p59"/>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7" name="Google Shape;20657;p59"/>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8" name="Google Shape;20658;p59"/>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9" name="Google Shape;20659;p59"/>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0" name="Google Shape;20660;p59"/>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1" name="Google Shape;20661;p59"/>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2" name="Google Shape;20662;p59"/>
          <p:cNvGrpSpPr/>
          <p:nvPr/>
        </p:nvGrpSpPr>
        <p:grpSpPr>
          <a:xfrm>
            <a:off x="3250786" y="1982386"/>
            <a:ext cx="371650" cy="371624"/>
            <a:chOff x="3250786" y="1982386"/>
            <a:chExt cx="371650" cy="371624"/>
          </a:xfrm>
        </p:grpSpPr>
        <p:sp>
          <p:nvSpPr>
            <p:cNvPr id="20663" name="Google Shape;20663;p59"/>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4" name="Google Shape;20664;p59"/>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5" name="Google Shape;20665;p59"/>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6" name="Google Shape;20666;p59"/>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7" name="Google Shape;20667;p59"/>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8" name="Google Shape;20668;p59"/>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9" name="Google Shape;20669;p59"/>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0" name="Google Shape;20670;p59"/>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1" name="Google Shape;20671;p59"/>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2" name="Google Shape;20672;p59"/>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3" name="Google Shape;20673;p59"/>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4" name="Google Shape;20674;p59"/>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5" name="Google Shape;20675;p59"/>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6" name="Google Shape;20676;p59"/>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7" name="Google Shape;20677;p59"/>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8" name="Google Shape;20678;p59"/>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9" name="Google Shape;20679;p59"/>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0" name="Google Shape;20680;p59"/>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1" name="Google Shape;20681;p59"/>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2" name="Google Shape;20682;p59"/>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3" name="Google Shape;20683;p59"/>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4" name="Google Shape;20684;p59"/>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5" name="Google Shape;20685;p59"/>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6" name="Google Shape;20686;p59"/>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7" name="Google Shape;20687;p59"/>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8" name="Google Shape;20688;p59"/>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9" name="Google Shape;20689;p59"/>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0" name="Google Shape;20690;p59"/>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1" name="Google Shape;20691;p59"/>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2" name="Google Shape;20692;p59"/>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3" name="Google Shape;20693;p59"/>
          <p:cNvGrpSpPr/>
          <p:nvPr/>
        </p:nvGrpSpPr>
        <p:grpSpPr>
          <a:xfrm>
            <a:off x="1342386" y="2916322"/>
            <a:ext cx="373538" cy="331515"/>
            <a:chOff x="1342386" y="2916322"/>
            <a:chExt cx="373538" cy="331515"/>
          </a:xfrm>
        </p:grpSpPr>
        <p:sp>
          <p:nvSpPr>
            <p:cNvPr id="20694" name="Google Shape;20694;p59"/>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5" name="Google Shape;20695;p59"/>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6" name="Google Shape;20696;p59"/>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7" name="Google Shape;20697;p59"/>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59"/>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9" name="Google Shape;20699;p59"/>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0" name="Google Shape;20700;p59"/>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1" name="Google Shape;20701;p59"/>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2" name="Google Shape;20702;p59"/>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3" name="Google Shape;20703;p59"/>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4" name="Google Shape;20704;p59"/>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5" name="Google Shape;20705;p59"/>
          <p:cNvGrpSpPr/>
          <p:nvPr/>
        </p:nvGrpSpPr>
        <p:grpSpPr>
          <a:xfrm>
            <a:off x="2294122" y="2946600"/>
            <a:ext cx="373931" cy="271351"/>
            <a:chOff x="2294122" y="2946600"/>
            <a:chExt cx="373931" cy="271351"/>
          </a:xfrm>
        </p:grpSpPr>
        <p:sp>
          <p:nvSpPr>
            <p:cNvPr id="20706" name="Google Shape;20706;p59"/>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7" name="Google Shape;20707;p59"/>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8" name="Google Shape;20708;p59"/>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9" name="Google Shape;20709;p59"/>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0" name="Google Shape;20710;p59"/>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1" name="Google Shape;20711;p59"/>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2" name="Google Shape;20712;p59"/>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3" name="Google Shape;20713;p59"/>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59"/>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59"/>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59"/>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7" name="Google Shape;20717;p59"/>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8" name="Google Shape;20718;p59"/>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9" name="Google Shape;20719;p59"/>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0" name="Google Shape;20720;p59"/>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1" name="Google Shape;20721;p59"/>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2" name="Google Shape;20722;p59"/>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3" name="Google Shape;20723;p59"/>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4" name="Google Shape;20724;p59"/>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5" name="Google Shape;20725;p59"/>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6" name="Google Shape;20726;p59"/>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7" name="Google Shape;20727;p59"/>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8" name="Google Shape;20728;p59"/>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9" name="Google Shape;20729;p59"/>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0" name="Google Shape;20730;p59"/>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1" name="Google Shape;20731;p59"/>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2" name="Google Shape;20732;p59"/>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3" name="Google Shape;20733;p59"/>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4" name="Google Shape;20734;p59"/>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5" name="Google Shape;20735;p59"/>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6" name="Google Shape;20736;p59"/>
          <p:cNvGrpSpPr/>
          <p:nvPr/>
        </p:nvGrpSpPr>
        <p:grpSpPr>
          <a:xfrm>
            <a:off x="2769819" y="2907251"/>
            <a:ext cx="373905" cy="349682"/>
            <a:chOff x="2769819" y="2907251"/>
            <a:chExt cx="373905" cy="349682"/>
          </a:xfrm>
        </p:grpSpPr>
        <p:sp>
          <p:nvSpPr>
            <p:cNvPr id="20737" name="Google Shape;20737;p59"/>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8" name="Google Shape;20738;p59"/>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9" name="Google Shape;20739;p59"/>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0" name="Google Shape;20740;p59"/>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1" name="Google Shape;20741;p59"/>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2" name="Google Shape;20742;p59"/>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3" name="Google Shape;20743;p59"/>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4" name="Google Shape;20744;p59"/>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5" name="Google Shape;20745;p59"/>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6" name="Google Shape;20746;p59"/>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7" name="Google Shape;20747;p59"/>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8" name="Google Shape;20748;p59"/>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9" name="Google Shape;20749;p59"/>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0" name="Google Shape;20750;p59"/>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1" name="Google Shape;20751;p59"/>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2" name="Google Shape;20752;p59"/>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3" name="Google Shape;20753;p59"/>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4" name="Google Shape;20754;p59"/>
          <p:cNvGrpSpPr/>
          <p:nvPr/>
        </p:nvGrpSpPr>
        <p:grpSpPr>
          <a:xfrm>
            <a:off x="3246251" y="2895245"/>
            <a:ext cx="375792" cy="373800"/>
            <a:chOff x="3246251" y="2895245"/>
            <a:chExt cx="375792" cy="373800"/>
          </a:xfrm>
        </p:grpSpPr>
        <p:sp>
          <p:nvSpPr>
            <p:cNvPr id="20755" name="Google Shape;20755;p59"/>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6" name="Google Shape;20756;p59"/>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7" name="Google Shape;20757;p59"/>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8" name="Google Shape;20758;p59"/>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9" name="Google Shape;20759;p59"/>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0" name="Google Shape;20760;p59"/>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1" name="Google Shape;20761;p59"/>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2" name="Google Shape;20762;p59"/>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3" name="Google Shape;20763;p59"/>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4" name="Google Shape;20764;p59"/>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5" name="Google Shape;20765;p59"/>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6" name="Google Shape;20766;p59"/>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7" name="Google Shape;20767;p59"/>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8" name="Google Shape;20768;p59"/>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9" name="Google Shape;20769;p59"/>
          <p:cNvGrpSpPr/>
          <p:nvPr/>
        </p:nvGrpSpPr>
        <p:grpSpPr>
          <a:xfrm>
            <a:off x="3791182" y="2895454"/>
            <a:ext cx="234650" cy="373590"/>
            <a:chOff x="3791182" y="2895454"/>
            <a:chExt cx="234650" cy="373590"/>
          </a:xfrm>
        </p:grpSpPr>
        <p:sp>
          <p:nvSpPr>
            <p:cNvPr id="20770" name="Google Shape;20770;p59"/>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1" name="Google Shape;20771;p59"/>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2" name="Google Shape;20772;p59"/>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3" name="Google Shape;20773;p59"/>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4" name="Google Shape;20774;p59"/>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5" name="Google Shape;20775;p59"/>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6" name="Google Shape;20776;p59"/>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7" name="Google Shape;20777;p59"/>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8" name="Google Shape;20778;p59"/>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9" name="Google Shape;20779;p59"/>
          <p:cNvGrpSpPr/>
          <p:nvPr/>
        </p:nvGrpSpPr>
        <p:grpSpPr>
          <a:xfrm>
            <a:off x="7042995" y="2489463"/>
            <a:ext cx="364441" cy="256225"/>
            <a:chOff x="7042995" y="2489463"/>
            <a:chExt cx="364441" cy="256225"/>
          </a:xfrm>
        </p:grpSpPr>
        <p:sp>
          <p:nvSpPr>
            <p:cNvPr id="20780" name="Google Shape;20780;p59"/>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1" name="Google Shape;20781;p59"/>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2" name="Google Shape;20782;p59"/>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3" name="Google Shape;20783;p59"/>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4" name="Google Shape;20784;p59"/>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5" name="Google Shape;20785;p59"/>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6" name="Google Shape;20786;p59"/>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7" name="Google Shape;20787;p59"/>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8" name="Google Shape;20788;p59"/>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9" name="Google Shape;20789;p59"/>
          <p:cNvGrpSpPr/>
          <p:nvPr/>
        </p:nvGrpSpPr>
        <p:grpSpPr>
          <a:xfrm>
            <a:off x="7517172" y="2437007"/>
            <a:ext cx="364284" cy="361243"/>
            <a:chOff x="7517172" y="2437007"/>
            <a:chExt cx="364284" cy="361243"/>
          </a:xfrm>
        </p:grpSpPr>
        <p:sp>
          <p:nvSpPr>
            <p:cNvPr id="20790" name="Google Shape;20790;p59"/>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1" name="Google Shape;20791;p59"/>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2" name="Google Shape;20792;p59"/>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3" name="Google Shape;20793;p59"/>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4" name="Google Shape;20794;p59"/>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5" name="Google Shape;20795;p59"/>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6" name="Google Shape;20796;p59"/>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7" name="Google Shape;20797;p59"/>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8" name="Google Shape;20798;p59"/>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9" name="Google Shape;20799;p59"/>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0" name="Google Shape;20800;p59"/>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1" name="Google Shape;20801;p59"/>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2" name="Google Shape;20802;p59"/>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3" name="Google Shape;20803;p59"/>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4" name="Google Shape;20804;p59"/>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5" name="Google Shape;20805;p59"/>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6" name="Google Shape;20806;p59"/>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7" name="Google Shape;20807;p59"/>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8" name="Google Shape;20808;p59"/>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9" name="Google Shape;20809;p59"/>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0" name="Google Shape;20810;p59"/>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1" name="Google Shape;20811;p59"/>
          <p:cNvGrpSpPr/>
          <p:nvPr/>
        </p:nvGrpSpPr>
        <p:grpSpPr>
          <a:xfrm>
            <a:off x="8006475" y="2436954"/>
            <a:ext cx="335290" cy="361321"/>
            <a:chOff x="8006475" y="2436954"/>
            <a:chExt cx="335290" cy="361321"/>
          </a:xfrm>
        </p:grpSpPr>
        <p:sp>
          <p:nvSpPr>
            <p:cNvPr id="20812" name="Google Shape;20812;p59"/>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3" name="Google Shape;20813;p59"/>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4" name="Google Shape;20814;p59"/>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5" name="Google Shape;20815;p59"/>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6" name="Google Shape;20816;p59"/>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7" name="Google Shape;20817;p59"/>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8" name="Google Shape;20818;p59"/>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9" name="Google Shape;20819;p59"/>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0" name="Google Shape;20820;p59"/>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1" name="Google Shape;20821;p59"/>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2" name="Google Shape;20822;p59"/>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3" name="Google Shape;20823;p59"/>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4" name="Google Shape;20824;p59"/>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5" name="Google Shape;20825;p59"/>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6" name="Google Shape;20826;p59"/>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7" name="Google Shape;20827;p59"/>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8" name="Google Shape;20828;p59"/>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9" name="Google Shape;20829;p59"/>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0" name="Google Shape;20830;p59"/>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1" name="Google Shape;20831;p59"/>
          <p:cNvGrpSpPr/>
          <p:nvPr/>
        </p:nvGrpSpPr>
        <p:grpSpPr>
          <a:xfrm>
            <a:off x="5596661" y="2909139"/>
            <a:ext cx="394326" cy="349682"/>
            <a:chOff x="5596661" y="2909139"/>
            <a:chExt cx="394326" cy="349682"/>
          </a:xfrm>
        </p:grpSpPr>
        <p:sp>
          <p:nvSpPr>
            <p:cNvPr id="20832" name="Google Shape;20832;p59"/>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3" name="Google Shape;20833;p59"/>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4" name="Google Shape;20834;p59"/>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5" name="Google Shape;20835;p59"/>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6" name="Google Shape;20836;p59"/>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7" name="Google Shape;20837;p59"/>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8" name="Google Shape;20838;p59"/>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9" name="Google Shape;20839;p59"/>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0" name="Google Shape;20840;p59"/>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1" name="Google Shape;20841;p59"/>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2" name="Google Shape;20842;p59"/>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3" name="Google Shape;20843;p59"/>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4" name="Google Shape;20844;p59"/>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5" name="Google Shape;20845;p59"/>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6" name="Google Shape;20846;p59"/>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7" name="Google Shape;20847;p59"/>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8" name="Google Shape;20848;p59"/>
          <p:cNvGrpSpPr/>
          <p:nvPr/>
        </p:nvGrpSpPr>
        <p:grpSpPr>
          <a:xfrm>
            <a:off x="874658" y="2914408"/>
            <a:ext cx="356891" cy="335709"/>
            <a:chOff x="874658" y="2914408"/>
            <a:chExt cx="356891" cy="335709"/>
          </a:xfrm>
        </p:grpSpPr>
        <p:sp>
          <p:nvSpPr>
            <p:cNvPr id="20849" name="Google Shape;20849;p59"/>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0" name="Google Shape;20850;p59"/>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1" name="Google Shape;20851;p59"/>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2" name="Google Shape;20852;p59"/>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3" name="Google Shape;20853;p59"/>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4" name="Google Shape;20854;p59"/>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5" name="Google Shape;20855;p59"/>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6" name="Google Shape;20856;p59"/>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7" name="Google Shape;20857;p59"/>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8" name="Google Shape;20858;p59"/>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9" name="Google Shape;20859;p59"/>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0" name="Google Shape;20860;p59"/>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1" name="Google Shape;20861;p59"/>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2" name="Google Shape;20862;p59"/>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3" name="Google Shape;20863;p59"/>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4" name="Google Shape;20864;p59"/>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5" name="Google Shape;20865;p59"/>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6" name="Google Shape;20866;p59"/>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7" name="Google Shape;20867;p59"/>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8" name="Google Shape;20868;p59"/>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9" name="Google Shape;20869;p59"/>
          <p:cNvGrpSpPr/>
          <p:nvPr/>
        </p:nvGrpSpPr>
        <p:grpSpPr>
          <a:xfrm>
            <a:off x="4230912" y="2929193"/>
            <a:ext cx="308813" cy="306165"/>
            <a:chOff x="4230912" y="2929193"/>
            <a:chExt cx="308813" cy="306165"/>
          </a:xfrm>
        </p:grpSpPr>
        <p:sp>
          <p:nvSpPr>
            <p:cNvPr id="20870" name="Google Shape;20870;p59"/>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1" name="Google Shape;20871;p59"/>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2" name="Google Shape;20872;p59"/>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3" name="Google Shape;20873;p59"/>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4" name="Google Shape;20874;p59"/>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5" name="Google Shape;20875;p59"/>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6" name="Google Shape;20876;p59"/>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7" name="Google Shape;20877;p59"/>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8" name="Google Shape;20878;p59"/>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9" name="Google Shape;20879;p59"/>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0" name="Google Shape;20880;p59"/>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1" name="Google Shape;20881;p59"/>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2" name="Google Shape;20882;p59"/>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3" name="Google Shape;20883;p59"/>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4" name="Google Shape;20884;p59"/>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5" name="Google Shape;20885;p59"/>
          <p:cNvGrpSpPr/>
          <p:nvPr/>
        </p:nvGrpSpPr>
        <p:grpSpPr>
          <a:xfrm>
            <a:off x="4627886" y="3401089"/>
            <a:ext cx="409111" cy="267944"/>
            <a:chOff x="4627886" y="3401089"/>
            <a:chExt cx="409111" cy="267944"/>
          </a:xfrm>
        </p:grpSpPr>
        <p:sp>
          <p:nvSpPr>
            <p:cNvPr id="20886" name="Google Shape;20886;p59"/>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7" name="Google Shape;20887;p59"/>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8" name="Google Shape;20888;p59"/>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9" name="Google Shape;20889;p59"/>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0" name="Google Shape;20890;p59"/>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1" name="Google Shape;20891;p59"/>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2" name="Google Shape;20892;p59"/>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3" name="Google Shape;20893;p59"/>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4" name="Google Shape;20894;p59"/>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5" name="Google Shape;20895;p59"/>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6" name="Google Shape;20896;p59"/>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7" name="Google Shape;20897;p59"/>
          <p:cNvGrpSpPr/>
          <p:nvPr/>
        </p:nvGrpSpPr>
        <p:grpSpPr>
          <a:xfrm>
            <a:off x="4652476" y="2898915"/>
            <a:ext cx="386016" cy="384495"/>
            <a:chOff x="4652476" y="2898915"/>
            <a:chExt cx="386016" cy="384495"/>
          </a:xfrm>
        </p:grpSpPr>
        <p:sp>
          <p:nvSpPr>
            <p:cNvPr id="20898" name="Google Shape;20898;p59"/>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9" name="Google Shape;20899;p59"/>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0" name="Google Shape;20900;p59"/>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1" name="Google Shape;20901;p59"/>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2" name="Google Shape;20902;p59"/>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3" name="Google Shape;20903;p59"/>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4" name="Google Shape;20904;p59"/>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5" name="Google Shape;20905;p59"/>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6" name="Google Shape;20906;p59"/>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7" name="Google Shape;20907;p59"/>
          <p:cNvGrpSpPr/>
          <p:nvPr/>
        </p:nvGrpSpPr>
        <p:grpSpPr>
          <a:xfrm>
            <a:off x="5156931" y="2922194"/>
            <a:ext cx="324699" cy="347611"/>
            <a:chOff x="5156931" y="2922194"/>
            <a:chExt cx="324699" cy="347611"/>
          </a:xfrm>
        </p:grpSpPr>
        <p:sp>
          <p:nvSpPr>
            <p:cNvPr id="20908" name="Google Shape;20908;p59"/>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9" name="Google Shape;20909;p59"/>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0" name="Google Shape;20910;p59"/>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1" name="Google Shape;20911;p59"/>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2" name="Google Shape;20912;p59"/>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3" name="Google Shape;20913;p59"/>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4" name="Google Shape;20914;p59"/>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5" name="Google Shape;20915;p59"/>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6" name="Google Shape;20916;p59"/>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7" name="Google Shape;20917;p59"/>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8" name="Google Shape;20918;p59"/>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9" name="Google Shape;20919;p59"/>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0" name="Google Shape;20920;p59"/>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1" name="Google Shape;20921;p59"/>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2" name="Google Shape;20922;p59"/>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3" name="Google Shape;20923;p59"/>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24" name="Google Shape;20924;p59"/>
          <p:cNvGrpSpPr/>
          <p:nvPr/>
        </p:nvGrpSpPr>
        <p:grpSpPr>
          <a:xfrm>
            <a:off x="6086331" y="2905337"/>
            <a:ext cx="364441" cy="364834"/>
            <a:chOff x="6086331" y="2905337"/>
            <a:chExt cx="364441" cy="364834"/>
          </a:xfrm>
        </p:grpSpPr>
        <p:sp>
          <p:nvSpPr>
            <p:cNvPr id="20925" name="Google Shape;20925;p59"/>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6" name="Google Shape;20926;p59"/>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7" name="Google Shape;20927;p59"/>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8" name="Google Shape;20928;p59"/>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9" name="Google Shape;20929;p59"/>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0" name="Google Shape;20930;p59"/>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1" name="Google Shape;20931;p59"/>
          <p:cNvGrpSpPr/>
          <p:nvPr/>
        </p:nvGrpSpPr>
        <p:grpSpPr>
          <a:xfrm>
            <a:off x="6554059" y="2907251"/>
            <a:ext cx="377706" cy="377680"/>
            <a:chOff x="6554059" y="2907251"/>
            <a:chExt cx="377706" cy="377680"/>
          </a:xfrm>
        </p:grpSpPr>
        <p:sp>
          <p:nvSpPr>
            <p:cNvPr id="20932" name="Google Shape;20932;p59"/>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3" name="Google Shape;20933;p59"/>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4" name="Google Shape;20934;p59"/>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5" name="Google Shape;20935;p59"/>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6" name="Google Shape;20936;p59"/>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7" name="Google Shape;20937;p59"/>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8" name="Google Shape;20938;p59"/>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9" name="Google Shape;20939;p59"/>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0" name="Google Shape;20940;p59"/>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1" name="Google Shape;20941;p59"/>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2" name="Google Shape;20942;p59"/>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3" name="Google Shape;20943;p59"/>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4" name="Google Shape;20944;p59"/>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5" name="Google Shape;20945;p59"/>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6" name="Google Shape;20946;p59"/>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7" name="Google Shape;20947;p59"/>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8" name="Google Shape;20948;p59"/>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9" name="Google Shape;20949;p59"/>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0" name="Google Shape;20950;p59"/>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1" name="Google Shape;20951;p59"/>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2" name="Google Shape;20952;p59"/>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3" name="Google Shape;20953;p59"/>
          <p:cNvGrpSpPr/>
          <p:nvPr/>
        </p:nvGrpSpPr>
        <p:grpSpPr>
          <a:xfrm>
            <a:off x="7491796" y="2945446"/>
            <a:ext cx="400801" cy="317542"/>
            <a:chOff x="7491796" y="2945446"/>
            <a:chExt cx="400801" cy="317542"/>
          </a:xfrm>
        </p:grpSpPr>
        <p:sp>
          <p:nvSpPr>
            <p:cNvPr id="20954" name="Google Shape;20954;p59"/>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5" name="Google Shape;20955;p59"/>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6" name="Google Shape;20956;p59"/>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7" name="Google Shape;20957;p59"/>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8" name="Google Shape;20958;p59"/>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9" name="Google Shape;20959;p59"/>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0" name="Google Shape;20960;p59"/>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1" name="Google Shape;20961;p59"/>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2" name="Google Shape;20962;p59"/>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3" name="Google Shape;20963;p59"/>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4" name="Google Shape;20964;p59"/>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5" name="Google Shape;20965;p59"/>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6" name="Google Shape;20966;p59"/>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7" name="Google Shape;20967;p59"/>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8" name="Google Shape;20968;p59"/>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9" name="Google Shape;20969;p59"/>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0" name="Google Shape;20970;p59"/>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1" name="Google Shape;20971;p59"/>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2" name="Google Shape;20972;p59"/>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3" name="Google Shape;20973;p59"/>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4" name="Google Shape;20974;p59"/>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5" name="Google Shape;20975;p59"/>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6" name="Google Shape;20976;p59"/>
          <p:cNvGrpSpPr/>
          <p:nvPr/>
        </p:nvGrpSpPr>
        <p:grpSpPr>
          <a:xfrm>
            <a:off x="7045643" y="2907723"/>
            <a:ext cx="345304" cy="365857"/>
            <a:chOff x="7045643" y="2907723"/>
            <a:chExt cx="345304" cy="365857"/>
          </a:xfrm>
        </p:grpSpPr>
        <p:sp>
          <p:nvSpPr>
            <p:cNvPr id="20977" name="Google Shape;20977;p59"/>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8" name="Google Shape;20978;p59"/>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9" name="Google Shape;20979;p59"/>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0" name="Google Shape;20980;p59"/>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1" name="Google Shape;20981;p59"/>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2" name="Google Shape;20982;p59"/>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3" name="Google Shape;20983;p59"/>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4" name="Google Shape;20984;p59"/>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5" name="Google Shape;20985;p59"/>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6" name="Google Shape;20986;p59"/>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7" name="Google Shape;20987;p59"/>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8" name="Google Shape;20988;p59"/>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9" name="Google Shape;20989;p59"/>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0" name="Google Shape;20990;p59"/>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1" name="Google Shape;20991;p59"/>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2" name="Google Shape;20992;p59"/>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3" name="Google Shape;20993;p59"/>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4" name="Google Shape;20994;p59"/>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5" name="Google Shape;20995;p59"/>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96" name="Google Shape;20996;p59"/>
          <p:cNvGrpSpPr/>
          <p:nvPr/>
        </p:nvGrpSpPr>
        <p:grpSpPr>
          <a:xfrm>
            <a:off x="7992843" y="2907251"/>
            <a:ext cx="347794" cy="366328"/>
            <a:chOff x="7992843" y="2907251"/>
            <a:chExt cx="347794" cy="366328"/>
          </a:xfrm>
        </p:grpSpPr>
        <p:sp>
          <p:nvSpPr>
            <p:cNvPr id="20997" name="Google Shape;20997;p59"/>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8" name="Google Shape;20998;p59"/>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9" name="Google Shape;20999;p59"/>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0" name="Google Shape;21000;p59"/>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1" name="Google Shape;21001;p59"/>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2" name="Google Shape;21002;p59"/>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3" name="Google Shape;21003;p59"/>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4" name="Google Shape;21004;p59"/>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5" name="Google Shape;21005;p59"/>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6" name="Google Shape;21006;p59"/>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7" name="Google Shape;21007;p59"/>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8" name="Google Shape;21008;p59"/>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9" name="Google Shape;21009;p59"/>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0" name="Google Shape;21010;p59"/>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1" name="Google Shape;21011;p59"/>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2" name="Google Shape;21012;p59"/>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3" name="Google Shape;21013;p59"/>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4" name="Google Shape;21014;p59"/>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5" name="Google Shape;21015;p59"/>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6" name="Google Shape;21016;p59"/>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7" name="Google Shape;21017;p59"/>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8" name="Google Shape;21018;p59"/>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9" name="Google Shape;21019;p59"/>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0" name="Google Shape;21020;p59"/>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1" name="Google Shape;21021;p59"/>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2" name="Google Shape;21022;p59"/>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3" name="Google Shape;21023;p59"/>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4" name="Google Shape;21024;p59"/>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5" name="Google Shape;21025;p59"/>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6" name="Google Shape;21026;p59"/>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7" name="Google Shape;21027;p59"/>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8" name="Google Shape;21028;p59"/>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9" name="Google Shape;21029;p59"/>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0" name="Google Shape;21030;p59"/>
          <p:cNvGrpSpPr/>
          <p:nvPr/>
        </p:nvGrpSpPr>
        <p:grpSpPr>
          <a:xfrm>
            <a:off x="873898" y="1512377"/>
            <a:ext cx="398127" cy="353457"/>
            <a:chOff x="873898" y="1512377"/>
            <a:chExt cx="398127" cy="353457"/>
          </a:xfrm>
        </p:grpSpPr>
        <p:sp>
          <p:nvSpPr>
            <p:cNvPr id="21031" name="Google Shape;21031;p59"/>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2" name="Google Shape;21032;p59"/>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3" name="Google Shape;21033;p59"/>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4" name="Google Shape;21034;p59"/>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5" name="Google Shape;21035;p59"/>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6" name="Google Shape;21036;p59"/>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7" name="Google Shape;21037;p59"/>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8" name="Google Shape;21038;p59"/>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9" name="Google Shape;21039;p59"/>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0" name="Google Shape;21040;p59"/>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1" name="Google Shape;21041;p59"/>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2" name="Google Shape;21042;p59"/>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3" name="Google Shape;21043;p59"/>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4" name="Google Shape;21044;p59"/>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5" name="Google Shape;21045;p59"/>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6" name="Google Shape;21046;p59"/>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7" name="Google Shape;21047;p59"/>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8" name="Google Shape;21048;p59"/>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9" name="Google Shape;21049;p59"/>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0" name="Google Shape;21050;p59"/>
          <p:cNvGrpSpPr/>
          <p:nvPr/>
        </p:nvGrpSpPr>
        <p:grpSpPr>
          <a:xfrm>
            <a:off x="1424125" y="1515680"/>
            <a:ext cx="246762" cy="347139"/>
            <a:chOff x="1424125" y="1515680"/>
            <a:chExt cx="246762" cy="347139"/>
          </a:xfrm>
        </p:grpSpPr>
        <p:sp>
          <p:nvSpPr>
            <p:cNvPr id="21051" name="Google Shape;21051;p59"/>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2" name="Google Shape;21052;p59"/>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3" name="Google Shape;21053;p59"/>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4" name="Google Shape;21054;p59"/>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5" name="Google Shape;21055;p59"/>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6" name="Google Shape;21056;p59"/>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7" name="Google Shape;21057;p59"/>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8" name="Google Shape;21058;p59"/>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9" name="Google Shape;21059;p59"/>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0" name="Google Shape;21060;p59"/>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1" name="Google Shape;21061;p59"/>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2" name="Google Shape;21062;p59"/>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3" name="Google Shape;21063;p59"/>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4" name="Google Shape;21064;p59"/>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5" name="Google Shape;21065;p59"/>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6" name="Google Shape;21066;p59"/>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7" name="Google Shape;21067;p59"/>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8" name="Google Shape;21068;p59"/>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9" name="Google Shape;21069;p59"/>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0" name="Google Shape;21070;p59"/>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1" name="Google Shape;21071;p59"/>
          <p:cNvGrpSpPr/>
          <p:nvPr/>
        </p:nvGrpSpPr>
        <p:grpSpPr>
          <a:xfrm>
            <a:off x="2319498" y="1512744"/>
            <a:ext cx="352697" cy="352723"/>
            <a:chOff x="2319498" y="1512744"/>
            <a:chExt cx="352697" cy="352723"/>
          </a:xfrm>
        </p:grpSpPr>
        <p:sp>
          <p:nvSpPr>
            <p:cNvPr id="21072" name="Google Shape;21072;p59"/>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3" name="Google Shape;21073;p59"/>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4" name="Google Shape;21074;p59"/>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5" name="Google Shape;21075;p59"/>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6" name="Google Shape;21076;p59"/>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7" name="Google Shape;21077;p59"/>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8" name="Google Shape;21078;p59"/>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9" name="Google Shape;21079;p59"/>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0" name="Google Shape;21080;p59"/>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1" name="Google Shape;21081;p59"/>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2" name="Google Shape;21082;p59"/>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3" name="Google Shape;21083;p59"/>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4" name="Google Shape;21084;p59"/>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5" name="Google Shape;21085;p59"/>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6" name="Google Shape;21086;p59"/>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7" name="Google Shape;21087;p59"/>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8" name="Google Shape;21088;p59"/>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9" name="Google Shape;21089;p59"/>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0" name="Google Shape;21090;p59"/>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1" name="Google Shape;21091;p59"/>
          <p:cNvGrpSpPr/>
          <p:nvPr/>
        </p:nvGrpSpPr>
        <p:grpSpPr>
          <a:xfrm>
            <a:off x="4236601" y="1512666"/>
            <a:ext cx="312981" cy="352697"/>
            <a:chOff x="4236601" y="1512666"/>
            <a:chExt cx="312981" cy="352697"/>
          </a:xfrm>
        </p:grpSpPr>
        <p:sp>
          <p:nvSpPr>
            <p:cNvPr id="21092" name="Google Shape;21092;p59"/>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3" name="Google Shape;21093;p59"/>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4" name="Google Shape;21094;p59"/>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5" name="Google Shape;21095;p59"/>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6" name="Google Shape;21096;p59"/>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7" name="Google Shape;21097;p59"/>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8" name="Google Shape;21098;p59"/>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9" name="Google Shape;21099;p59"/>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0" name="Google Shape;21100;p59"/>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1" name="Google Shape;21101;p59"/>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2" name="Google Shape;21102;p59"/>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3" name="Google Shape;21103;p59"/>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4" name="Google Shape;21104;p59"/>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5" name="Google Shape;21105;p59"/>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6" name="Google Shape;21106;p59"/>
          <p:cNvGrpSpPr/>
          <p:nvPr/>
        </p:nvGrpSpPr>
        <p:grpSpPr>
          <a:xfrm>
            <a:off x="849675" y="3347716"/>
            <a:ext cx="346300" cy="375818"/>
            <a:chOff x="849675" y="3347716"/>
            <a:chExt cx="346300" cy="375818"/>
          </a:xfrm>
        </p:grpSpPr>
        <p:sp>
          <p:nvSpPr>
            <p:cNvPr id="21107" name="Google Shape;21107;p59"/>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8" name="Google Shape;21108;p59"/>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9" name="Google Shape;21109;p59"/>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0" name="Google Shape;21110;p59"/>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1" name="Google Shape;21111;p59"/>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2" name="Google Shape;21112;p59"/>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3" name="Google Shape;21113;p59"/>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4" name="Google Shape;21114;p59"/>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5" name="Google Shape;21115;p59"/>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6" name="Google Shape;21116;p59"/>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7" name="Google Shape;21117;p59"/>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8" name="Google Shape;21118;p59"/>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9" name="Google Shape;21119;p59"/>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0" name="Google Shape;21120;p59"/>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1" name="Google Shape;21121;p59"/>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2" name="Google Shape;21122;p59"/>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3" name="Google Shape;21123;p59"/>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4" name="Google Shape;21124;p59"/>
          <p:cNvGrpSpPr/>
          <p:nvPr/>
        </p:nvGrpSpPr>
        <p:grpSpPr>
          <a:xfrm>
            <a:off x="1324219" y="3399202"/>
            <a:ext cx="376578" cy="272846"/>
            <a:chOff x="1324219" y="3399202"/>
            <a:chExt cx="376578" cy="272846"/>
          </a:xfrm>
        </p:grpSpPr>
        <p:sp>
          <p:nvSpPr>
            <p:cNvPr id="21125" name="Google Shape;21125;p59"/>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6" name="Google Shape;21126;p59"/>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7" name="Google Shape;21127;p59"/>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8" name="Google Shape;21128;p59"/>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9" name="Google Shape;21129;p59"/>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0" name="Google Shape;21130;p59"/>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1" name="Google Shape;21131;p59"/>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2" name="Google Shape;21132;p59"/>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3" name="Google Shape;21133;p59"/>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4" name="Google Shape;21134;p59"/>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5" name="Google Shape;21135;p59"/>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6" name="Google Shape;21136;p59"/>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7" name="Google Shape;21137;p59"/>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8" name="Google Shape;21138;p59"/>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9" name="Google Shape;21139;p59"/>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0" name="Google Shape;21140;p59"/>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1" name="Google Shape;21141;p59"/>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2" name="Google Shape;21142;p59"/>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3" name="Google Shape;21143;p59"/>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4" name="Google Shape;21144;p59"/>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5" name="Google Shape;21145;p59"/>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6" name="Google Shape;21146;p59"/>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7" name="Google Shape;21147;p59"/>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8" name="Google Shape;21148;p59"/>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9" name="Google Shape;21149;p59"/>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0" name="Google Shape;21150;p59"/>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1" name="Google Shape;21151;p59"/>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2" name="Google Shape;21152;p59"/>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3" name="Google Shape;21153;p59"/>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4" name="Google Shape;21154;p59"/>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5" name="Google Shape;21155;p59"/>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6" name="Google Shape;21156;p59"/>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7" name="Google Shape;21157;p59"/>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8" name="Google Shape;21158;p59"/>
          <p:cNvGrpSpPr/>
          <p:nvPr/>
        </p:nvGrpSpPr>
        <p:grpSpPr>
          <a:xfrm>
            <a:off x="1798763" y="3395401"/>
            <a:ext cx="376185" cy="280448"/>
            <a:chOff x="1798763" y="3395401"/>
            <a:chExt cx="376185" cy="280448"/>
          </a:xfrm>
        </p:grpSpPr>
        <p:sp>
          <p:nvSpPr>
            <p:cNvPr id="21159" name="Google Shape;21159;p59"/>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0" name="Google Shape;21160;p59"/>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1" name="Google Shape;21161;p59"/>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2" name="Google Shape;21162;p59"/>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3" name="Google Shape;21163;p59"/>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4" name="Google Shape;21164;p59"/>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5" name="Google Shape;21165;p59"/>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6" name="Google Shape;21166;p59"/>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7" name="Google Shape;21167;p59"/>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8" name="Google Shape;21168;p59"/>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9" name="Google Shape;21169;p59"/>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0" name="Google Shape;21170;p59"/>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1" name="Google Shape;21171;p59"/>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2" name="Google Shape;21172;p59"/>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3" name="Google Shape;21173;p59"/>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4" name="Google Shape;21174;p59"/>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5" name="Google Shape;21175;p59"/>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6" name="Google Shape;21176;p59"/>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7" name="Google Shape;21177;p59"/>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8" name="Google Shape;21178;p59"/>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9" name="Google Shape;21179;p59"/>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0" name="Google Shape;21180;p59"/>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1" name="Google Shape;21181;p59"/>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2" name="Google Shape;21182;p59"/>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3" name="Google Shape;21183;p59"/>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4" name="Google Shape;21184;p59"/>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5" name="Google Shape;21185;p59"/>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6" name="Google Shape;21186;p59"/>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7" name="Google Shape;21187;p59"/>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8" name="Google Shape;21188;p59"/>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9" name="Google Shape;21189;p59"/>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0" name="Google Shape;21190;p59"/>
          <p:cNvGrpSpPr/>
          <p:nvPr/>
        </p:nvGrpSpPr>
        <p:grpSpPr>
          <a:xfrm>
            <a:off x="2273307" y="3378754"/>
            <a:ext cx="375818" cy="313374"/>
            <a:chOff x="2273307" y="3378754"/>
            <a:chExt cx="375818" cy="313374"/>
          </a:xfrm>
        </p:grpSpPr>
        <p:sp>
          <p:nvSpPr>
            <p:cNvPr id="21191" name="Google Shape;21191;p59"/>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2" name="Google Shape;21192;p59"/>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3" name="Google Shape;21193;p59"/>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4" name="Google Shape;21194;p59"/>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5" name="Google Shape;21195;p59"/>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6" name="Google Shape;21196;p59"/>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7" name="Google Shape;21197;p59"/>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8" name="Google Shape;21198;p59"/>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9" name="Google Shape;21199;p59"/>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0" name="Google Shape;21200;p59"/>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1" name="Google Shape;21201;p59"/>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2" name="Google Shape;21202;p59"/>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3" name="Google Shape;21203;p59"/>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4" name="Google Shape;21204;p59"/>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5" name="Google Shape;21205;p59"/>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6" name="Google Shape;21206;p59"/>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7" name="Google Shape;21207;p59"/>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8" name="Google Shape;21208;p59"/>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9" name="Google Shape;21209;p59"/>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0" name="Google Shape;21210;p59"/>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1" name="Google Shape;21211;p59"/>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2" name="Google Shape;21212;p59"/>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3" name="Google Shape;21213;p59"/>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4" name="Google Shape;21214;p59"/>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5" name="Google Shape;21215;p59"/>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6" name="Google Shape;21216;p59"/>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7" name="Google Shape;21217;p59"/>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8" name="Google Shape;21218;p59"/>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9" name="Google Shape;21219;p59"/>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0" name="Google Shape;21220;p59"/>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1" name="Google Shape;21221;p59"/>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2" name="Google Shape;21222;p59"/>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3" name="Google Shape;21223;p59"/>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4" name="Google Shape;21224;p59"/>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5" name="Google Shape;21225;p59"/>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6" name="Google Shape;21226;p59"/>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7" name="Google Shape;21227;p59"/>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8" name="Google Shape;21228;p59"/>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9" name="Google Shape;21229;p59"/>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0" name="Google Shape;21230;p59"/>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1" name="Google Shape;21231;p59"/>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2" name="Google Shape;21232;p59"/>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3" name="Google Shape;21233;p59"/>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4" name="Google Shape;21234;p59"/>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5" name="Google Shape;21235;p59"/>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6" name="Google Shape;21236;p59"/>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7" name="Google Shape;21237;p59"/>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8" name="Google Shape;21238;p59"/>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9" name="Google Shape;21239;p59"/>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0" name="Google Shape;21240;p59"/>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1" name="Google Shape;21241;p59"/>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2" name="Google Shape;21242;p59"/>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3" name="Google Shape;21243;p59"/>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4" name="Google Shape;21244;p59"/>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5" name="Google Shape;21245;p59"/>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6" name="Google Shape;21246;p59"/>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7" name="Google Shape;21247;p59"/>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8" name="Google Shape;21248;p59"/>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9" name="Google Shape;21249;p59"/>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0" name="Google Shape;21250;p59"/>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1" name="Google Shape;21251;p59"/>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2" name="Google Shape;21252;p59"/>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3" name="Google Shape;21253;p59"/>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4" name="Google Shape;21254;p59"/>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5" name="Google Shape;21255;p59"/>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6" name="Google Shape;21256;p59"/>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7" name="Google Shape;21257;p59"/>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8" name="Google Shape;21258;p59"/>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9" name="Google Shape;21259;p59"/>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0" name="Google Shape;21260;p59"/>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1" name="Google Shape;21261;p59"/>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2" name="Google Shape;21262;p59"/>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3" name="Google Shape;21263;p59"/>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4" name="Google Shape;21264;p59"/>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5" name="Google Shape;21265;p59"/>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6" name="Google Shape;21266;p59"/>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7" name="Google Shape;21267;p59"/>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8" name="Google Shape;21268;p59"/>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9" name="Google Shape;21269;p59"/>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0" name="Google Shape;21270;p59"/>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1" name="Google Shape;21271;p59"/>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2" name="Google Shape;21272;p59"/>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3" name="Google Shape;21273;p59"/>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4" name="Google Shape;21274;p59"/>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5" name="Google Shape;21275;p59"/>
          <p:cNvGrpSpPr/>
          <p:nvPr/>
        </p:nvGrpSpPr>
        <p:grpSpPr>
          <a:xfrm>
            <a:off x="2747484" y="3359460"/>
            <a:ext cx="377706" cy="352330"/>
            <a:chOff x="2747484" y="3359460"/>
            <a:chExt cx="377706" cy="352330"/>
          </a:xfrm>
        </p:grpSpPr>
        <p:sp>
          <p:nvSpPr>
            <p:cNvPr id="21276" name="Google Shape;21276;p59"/>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7" name="Google Shape;21277;p59"/>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8" name="Google Shape;21278;p59"/>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9" name="Google Shape;21279;p59"/>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0" name="Google Shape;21280;p59"/>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1" name="Google Shape;21281;p59"/>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2" name="Google Shape;21282;p59"/>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3" name="Google Shape;21283;p59"/>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4" name="Google Shape;21284;p59"/>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5" name="Google Shape;21285;p59"/>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6" name="Google Shape;21286;p59"/>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7" name="Google Shape;21287;p59"/>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8" name="Google Shape;21288;p59"/>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9" name="Google Shape;21289;p59"/>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0" name="Google Shape;21290;p59"/>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1" name="Google Shape;21291;p59"/>
          <p:cNvGrpSpPr/>
          <p:nvPr/>
        </p:nvGrpSpPr>
        <p:grpSpPr>
          <a:xfrm>
            <a:off x="3696205" y="3371938"/>
            <a:ext cx="375792" cy="327373"/>
            <a:chOff x="3696205" y="3371938"/>
            <a:chExt cx="375792" cy="327373"/>
          </a:xfrm>
        </p:grpSpPr>
        <p:sp>
          <p:nvSpPr>
            <p:cNvPr id="21292" name="Google Shape;21292;p59"/>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3" name="Google Shape;21293;p59"/>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4" name="Google Shape;21294;p59"/>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5" name="Google Shape;21295;p59"/>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6" name="Google Shape;21296;p59"/>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7" name="Google Shape;21297;p59"/>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8" name="Google Shape;21298;p59"/>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9" name="Google Shape;21299;p59"/>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0" name="Google Shape;21300;p59"/>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1" name="Google Shape;21301;p59"/>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2" name="Google Shape;21302;p59"/>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3" name="Google Shape;21303;p59"/>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4" name="Google Shape;21304;p59"/>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5" name="Google Shape;21305;p59"/>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6" name="Google Shape;21306;p59"/>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7" name="Google Shape;21307;p59"/>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8" name="Google Shape;21308;p59"/>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9" name="Google Shape;21309;p59"/>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0" name="Google Shape;21310;p59"/>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1" name="Google Shape;21311;p59"/>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2" name="Google Shape;21312;p59"/>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3" name="Google Shape;21313;p59"/>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4" name="Google Shape;21314;p59"/>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5" name="Google Shape;21315;p59"/>
          <p:cNvGrpSpPr/>
          <p:nvPr/>
        </p:nvGrpSpPr>
        <p:grpSpPr>
          <a:xfrm>
            <a:off x="6567324" y="2436849"/>
            <a:ext cx="366722" cy="342892"/>
            <a:chOff x="6567324" y="2436849"/>
            <a:chExt cx="366722" cy="342892"/>
          </a:xfrm>
        </p:grpSpPr>
        <p:sp>
          <p:nvSpPr>
            <p:cNvPr id="21316" name="Google Shape;21316;p59"/>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7" name="Google Shape;21317;p59"/>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8" name="Google Shape;21318;p59"/>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9" name="Google Shape;21319;p59"/>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0" name="Google Shape;21320;p59"/>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1" name="Google Shape;21321;p59"/>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2" name="Google Shape;21322;p59"/>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3" name="Google Shape;21323;p59"/>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4" name="Google Shape;21324;p59"/>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5" name="Google Shape;21325;p59"/>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6" name="Google Shape;21326;p59"/>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7" name="Google Shape;21327;p59"/>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8" name="Google Shape;21328;p59"/>
          <p:cNvGrpSpPr/>
          <p:nvPr/>
        </p:nvGrpSpPr>
        <p:grpSpPr>
          <a:xfrm>
            <a:off x="4208970" y="3361347"/>
            <a:ext cx="299349" cy="348188"/>
            <a:chOff x="4208970" y="3361347"/>
            <a:chExt cx="299349" cy="348188"/>
          </a:xfrm>
        </p:grpSpPr>
        <p:sp>
          <p:nvSpPr>
            <p:cNvPr id="21329" name="Google Shape;21329;p59"/>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0" name="Google Shape;21330;p59"/>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1" name="Google Shape;21331;p59"/>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2" name="Google Shape;21332;p59"/>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3" name="Google Shape;21333;p59"/>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4" name="Google Shape;21334;p59"/>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5" name="Google Shape;21335;p59"/>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6" name="Google Shape;21336;p59"/>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7" name="Google Shape;21337;p59"/>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8" name="Google Shape;21338;p59"/>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9" name="Google Shape;21339;p59"/>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0" name="Google Shape;21340;p59"/>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1" name="Google Shape;21341;p59"/>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2" name="Google Shape;21342;p59"/>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3" name="Google Shape;21343;p59"/>
          <p:cNvGrpSpPr/>
          <p:nvPr/>
        </p:nvGrpSpPr>
        <p:grpSpPr>
          <a:xfrm>
            <a:off x="2786833" y="1512351"/>
            <a:ext cx="366722" cy="353667"/>
            <a:chOff x="2786833" y="1512351"/>
            <a:chExt cx="366722" cy="353667"/>
          </a:xfrm>
        </p:grpSpPr>
        <p:sp>
          <p:nvSpPr>
            <p:cNvPr id="21344" name="Google Shape;21344;p59"/>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5" name="Google Shape;21345;p59"/>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6" name="Google Shape;21346;p59"/>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7" name="Google Shape;21347;p59"/>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8" name="Google Shape;21348;p59"/>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9" name="Google Shape;21349;p59"/>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0" name="Google Shape;21350;p59"/>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1" name="Google Shape;21351;p59"/>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2" name="Google Shape;21352;p59"/>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3" name="Google Shape;21353;p59"/>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4" name="Google Shape;21354;p59"/>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5" name="Google Shape;21355;p59"/>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6" name="Google Shape;21356;p59"/>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7" name="Google Shape;21357;p59"/>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8" name="Google Shape;21358;p59"/>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9" name="Google Shape;21359;p59"/>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0" name="Google Shape;21360;p59"/>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1" name="Google Shape;21361;p59"/>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2" name="Google Shape;21362;p59"/>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3" name="Google Shape;21363;p59"/>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64" name="Google Shape;21364;p59"/>
          <p:cNvGrpSpPr/>
          <p:nvPr/>
        </p:nvGrpSpPr>
        <p:grpSpPr>
          <a:xfrm>
            <a:off x="1845321" y="1512744"/>
            <a:ext cx="352723" cy="353090"/>
            <a:chOff x="1845321" y="1512744"/>
            <a:chExt cx="352723" cy="353090"/>
          </a:xfrm>
        </p:grpSpPr>
        <p:sp>
          <p:nvSpPr>
            <p:cNvPr id="21365" name="Google Shape;21365;p59"/>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6" name="Google Shape;21366;p59"/>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7" name="Google Shape;21367;p59"/>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8" name="Google Shape;21368;p59"/>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9" name="Google Shape;21369;p59"/>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0" name="Google Shape;21370;p59"/>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1" name="Google Shape;21371;p59"/>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2" name="Google Shape;21372;p59"/>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3" name="Google Shape;21373;p59"/>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4" name="Google Shape;21374;p59"/>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5" name="Google Shape;21375;p59"/>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6" name="Google Shape;21376;p59"/>
          <p:cNvGrpSpPr/>
          <p:nvPr/>
        </p:nvGrpSpPr>
        <p:grpSpPr>
          <a:xfrm>
            <a:off x="3214452" y="3340533"/>
            <a:ext cx="392465" cy="389896"/>
            <a:chOff x="3214452" y="3340533"/>
            <a:chExt cx="392465" cy="389896"/>
          </a:xfrm>
        </p:grpSpPr>
        <p:sp>
          <p:nvSpPr>
            <p:cNvPr id="21377" name="Google Shape;21377;p59"/>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8" name="Google Shape;21378;p59"/>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9" name="Google Shape;21379;p59"/>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0" name="Google Shape;21380;p59"/>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1" name="Google Shape;21381;p59"/>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2" name="Google Shape;21382;p59"/>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3" name="Google Shape;21383;p59"/>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4" name="Google Shape;21384;p59"/>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5" name="Google Shape;21385;p59"/>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6" name="Google Shape;21386;p59"/>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7" name="Google Shape;21387;p59"/>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8" name="Google Shape;21388;p59"/>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9" name="Google Shape;21389;p59"/>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0" name="Google Shape;21390;p59"/>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1" name="Google Shape;21391;p59"/>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2" name="Google Shape;21392;p59"/>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3" name="Google Shape;21393;p59"/>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4" name="Google Shape;21394;p59"/>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5" name="Google Shape;21395;p59"/>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6" name="Google Shape;21396;p59"/>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7" name="Google Shape;21397;p59"/>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8" name="Google Shape;21398;p59"/>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9" name="Google Shape;21399;p59"/>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0" name="Google Shape;21400;p59"/>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1" name="Google Shape;21401;p59"/>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02" name="Google Shape;21402;p59"/>
          <p:cNvGrpSpPr/>
          <p:nvPr/>
        </p:nvGrpSpPr>
        <p:grpSpPr>
          <a:xfrm>
            <a:off x="3327229" y="1499899"/>
            <a:ext cx="234650" cy="378440"/>
            <a:chOff x="3327229" y="1499899"/>
            <a:chExt cx="234650" cy="378440"/>
          </a:xfrm>
        </p:grpSpPr>
        <p:sp>
          <p:nvSpPr>
            <p:cNvPr id="21403" name="Google Shape;21403;p59"/>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4" name="Google Shape;21404;p59"/>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5" name="Google Shape;21405;p59"/>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6" name="Google Shape;21406;p59"/>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7" name="Google Shape;21407;p59"/>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8" name="Google Shape;21408;p59"/>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9" name="Google Shape;21409;p59"/>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0" name="Google Shape;21410;p59"/>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1" name="Google Shape;21411;p59"/>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2" name="Google Shape;21412;p59"/>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3" name="Google Shape;21413;p59"/>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4" name="Google Shape;21414;p59"/>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5" name="Google Shape;21415;p59"/>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6" name="Google Shape;21416;p59"/>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7" name="Google Shape;21417;p59"/>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8" name="Google Shape;21418;p59"/>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9" name="Google Shape;21419;p59"/>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0" name="Google Shape;21420;p59"/>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1" name="Google Shape;21421;p59"/>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2" name="Google Shape;21422;p59"/>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3" name="Google Shape;21423;p59"/>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24" name="Google Shape;21424;p59"/>
          <p:cNvGrpSpPr/>
          <p:nvPr/>
        </p:nvGrpSpPr>
        <p:grpSpPr>
          <a:xfrm>
            <a:off x="3735553" y="1530151"/>
            <a:ext cx="366722" cy="317962"/>
            <a:chOff x="3735553" y="1530151"/>
            <a:chExt cx="366722" cy="317962"/>
          </a:xfrm>
        </p:grpSpPr>
        <p:sp>
          <p:nvSpPr>
            <p:cNvPr id="21425" name="Google Shape;21425;p59"/>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6" name="Google Shape;21426;p59"/>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7" name="Google Shape;21427;p59"/>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8" name="Google Shape;21428;p59"/>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9" name="Google Shape;21429;p59"/>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0" name="Google Shape;21430;p59"/>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1" name="Google Shape;21431;p59"/>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2" name="Google Shape;21432;p59"/>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3" name="Google Shape;21433;p59"/>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4" name="Google Shape;21434;p59"/>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5" name="Google Shape;21435;p59"/>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6" name="Google Shape;21436;p59"/>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7" name="Google Shape;21437;p59"/>
          <p:cNvGrpSpPr/>
          <p:nvPr/>
        </p:nvGrpSpPr>
        <p:grpSpPr>
          <a:xfrm>
            <a:off x="866322" y="2469775"/>
            <a:ext cx="379226" cy="322733"/>
            <a:chOff x="866322" y="2469775"/>
            <a:chExt cx="379226" cy="322733"/>
          </a:xfrm>
        </p:grpSpPr>
        <p:sp>
          <p:nvSpPr>
            <p:cNvPr id="21438" name="Google Shape;21438;p59"/>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9" name="Google Shape;21439;p59"/>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0" name="Google Shape;21440;p59"/>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1" name="Google Shape;21441;p59"/>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2" name="Google Shape;21442;p59"/>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3" name="Google Shape;21443;p59"/>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4" name="Google Shape;21444;p59"/>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5" name="Google Shape;21445;p59"/>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6" name="Google Shape;21446;p59"/>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7" name="Google Shape;21447;p59"/>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8" name="Google Shape;21448;p59"/>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9" name="Google Shape;21449;p59"/>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0" name="Google Shape;21450;p59"/>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1" name="Google Shape;21451;p59"/>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2" name="Google Shape;21452;p59"/>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3" name="Google Shape;21453;p59"/>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4" name="Google Shape;21454;p59"/>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5" name="Google Shape;21455;p59"/>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6" name="Google Shape;21456;p59"/>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7" name="Google Shape;21457;p59"/>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8" name="Google Shape;21458;p59"/>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9" name="Google Shape;21459;p59"/>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0" name="Google Shape;21460;p59"/>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1" name="Google Shape;21461;p59"/>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2" name="Google Shape;21462;p59"/>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3" name="Google Shape;21463;p59"/>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4" name="Google Shape;21464;p59"/>
          <p:cNvGrpSpPr/>
          <p:nvPr/>
        </p:nvGrpSpPr>
        <p:grpSpPr>
          <a:xfrm>
            <a:off x="1328387" y="2500814"/>
            <a:ext cx="404183" cy="289151"/>
            <a:chOff x="1328387" y="2500814"/>
            <a:chExt cx="404183" cy="289151"/>
          </a:xfrm>
        </p:grpSpPr>
        <p:sp>
          <p:nvSpPr>
            <p:cNvPr id="21465" name="Google Shape;21465;p59"/>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6" name="Google Shape;21466;p59"/>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7" name="Google Shape;21467;p59"/>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8" name="Google Shape;21468;p59"/>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9" name="Google Shape;21469;p59"/>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0" name="Google Shape;21470;p59"/>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1" name="Google Shape;21471;p59"/>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2" name="Google Shape;21472;p59"/>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3" name="Google Shape;21473;p59"/>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4" name="Google Shape;21474;p59"/>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5" name="Google Shape;21475;p59"/>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6" name="Google Shape;21476;p59"/>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7" name="Google Shape;21477;p59"/>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8" name="Google Shape;21478;p59"/>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9" name="Google Shape;21479;p59"/>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0" name="Google Shape;21480;p59"/>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1" name="Google Shape;21481;p59"/>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2" name="Google Shape;21482;p59"/>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3" name="Google Shape;21483;p59"/>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4" name="Google Shape;21484;p59"/>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5" name="Google Shape;21485;p59"/>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6" name="Google Shape;21486;p59"/>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7" name="Google Shape;21487;p59"/>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8" name="Google Shape;21488;p59"/>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9" name="Google Shape;21489;p59"/>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0" name="Google Shape;21490;p59"/>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1" name="Google Shape;21491;p59"/>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2" name="Google Shape;21492;p59"/>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3" name="Google Shape;21493;p59"/>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4" name="Google Shape;21494;p59"/>
          <p:cNvGrpSpPr/>
          <p:nvPr/>
        </p:nvGrpSpPr>
        <p:grpSpPr>
          <a:xfrm>
            <a:off x="1821465" y="2495702"/>
            <a:ext cx="365988" cy="270801"/>
            <a:chOff x="1821465" y="2495702"/>
            <a:chExt cx="365988" cy="270801"/>
          </a:xfrm>
        </p:grpSpPr>
        <p:sp>
          <p:nvSpPr>
            <p:cNvPr id="21495" name="Google Shape;21495;p59"/>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6" name="Google Shape;21496;p59"/>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7" name="Google Shape;21497;p59"/>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8" name="Google Shape;21498;p59"/>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9" name="Google Shape;21499;p59"/>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0" name="Google Shape;21500;p59"/>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1" name="Google Shape;21501;p59"/>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2" name="Google Shape;21502;p59"/>
          <p:cNvGrpSpPr/>
          <p:nvPr/>
        </p:nvGrpSpPr>
        <p:grpSpPr>
          <a:xfrm>
            <a:off x="3725723" y="2455776"/>
            <a:ext cx="354977" cy="351202"/>
            <a:chOff x="3725723" y="2455776"/>
            <a:chExt cx="354977" cy="351202"/>
          </a:xfrm>
        </p:grpSpPr>
        <p:sp>
          <p:nvSpPr>
            <p:cNvPr id="21503" name="Google Shape;21503;p59"/>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4" name="Google Shape;21504;p59"/>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5" name="Google Shape;21505;p59"/>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6" name="Google Shape;21506;p59"/>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7" name="Google Shape;21507;p59"/>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8" name="Google Shape;21508;p59"/>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9" name="Google Shape;21509;p59"/>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0" name="Google Shape;21510;p59"/>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1" name="Google Shape;21511;p59"/>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2" name="Google Shape;21512;p59"/>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3" name="Google Shape;21513;p59"/>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4" name="Google Shape;21514;p59"/>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5" name="Google Shape;21515;p59"/>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16" name="Google Shape;21516;p59"/>
          <p:cNvGrpSpPr/>
          <p:nvPr/>
        </p:nvGrpSpPr>
        <p:grpSpPr>
          <a:xfrm>
            <a:off x="5226165" y="1977641"/>
            <a:ext cx="230482" cy="388847"/>
            <a:chOff x="5226165" y="1977641"/>
            <a:chExt cx="230482" cy="388847"/>
          </a:xfrm>
        </p:grpSpPr>
        <p:sp>
          <p:nvSpPr>
            <p:cNvPr id="21517" name="Google Shape;21517;p59"/>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8" name="Google Shape;21518;p59"/>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9" name="Google Shape;21519;p59"/>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0" name="Google Shape;21520;p59"/>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1" name="Google Shape;21521;p59"/>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2" name="Google Shape;21522;p59"/>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3" name="Google Shape;21523;p59"/>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4" name="Google Shape;21524;p59"/>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5" name="Google Shape;21525;p59"/>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6" name="Google Shape;21526;p59"/>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7" name="Google Shape;21527;p59"/>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8" name="Google Shape;21528;p59"/>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29" name="Google Shape;21529;p59"/>
          <p:cNvGrpSpPr/>
          <p:nvPr/>
        </p:nvGrpSpPr>
        <p:grpSpPr>
          <a:xfrm>
            <a:off x="5632602" y="2025510"/>
            <a:ext cx="370130" cy="287264"/>
            <a:chOff x="5632602" y="2025510"/>
            <a:chExt cx="370130" cy="287264"/>
          </a:xfrm>
        </p:grpSpPr>
        <p:sp>
          <p:nvSpPr>
            <p:cNvPr id="21530" name="Google Shape;21530;p59"/>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1" name="Google Shape;21531;p59"/>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2" name="Google Shape;21532;p59"/>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3" name="Google Shape;21533;p59"/>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4" name="Google Shape;21534;p59"/>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5" name="Google Shape;21535;p59"/>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6" name="Google Shape;21536;p59"/>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7" name="Google Shape;21537;p59"/>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8" name="Google Shape;21538;p59"/>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9" name="Google Shape;21539;p59"/>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0" name="Google Shape;21540;p59"/>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1" name="Google Shape;21541;p59"/>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2" name="Google Shape;21542;p59"/>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3" name="Google Shape;21543;p59"/>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4" name="Google Shape;21544;p59"/>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5" name="Google Shape;21545;p59"/>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6" name="Google Shape;21546;p59"/>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7" name="Google Shape;21547;p59"/>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8" name="Google Shape;21548;p59"/>
          <p:cNvGrpSpPr/>
          <p:nvPr/>
        </p:nvGrpSpPr>
        <p:grpSpPr>
          <a:xfrm>
            <a:off x="4212378" y="2456537"/>
            <a:ext cx="331515" cy="330021"/>
            <a:chOff x="4212378" y="2456537"/>
            <a:chExt cx="331515" cy="330021"/>
          </a:xfrm>
        </p:grpSpPr>
        <p:sp>
          <p:nvSpPr>
            <p:cNvPr id="21549" name="Google Shape;21549;p59"/>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0" name="Google Shape;21550;p59"/>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1" name="Google Shape;21551;p59"/>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2" name="Google Shape;21552;p59"/>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3" name="Google Shape;21553;p59"/>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4" name="Google Shape;21554;p59"/>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5" name="Google Shape;21555;p59"/>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6" name="Google Shape;21556;p59"/>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7" name="Google Shape;21557;p59"/>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8" name="Google Shape;21558;p59"/>
          <p:cNvGrpSpPr/>
          <p:nvPr/>
        </p:nvGrpSpPr>
        <p:grpSpPr>
          <a:xfrm>
            <a:off x="6176013" y="1977825"/>
            <a:ext cx="235411" cy="347427"/>
            <a:chOff x="6176013" y="1977825"/>
            <a:chExt cx="235411" cy="347427"/>
          </a:xfrm>
        </p:grpSpPr>
        <p:sp>
          <p:nvSpPr>
            <p:cNvPr id="21559" name="Google Shape;21559;p59"/>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0" name="Google Shape;21560;p59"/>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1" name="Google Shape;21561;p59"/>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2" name="Google Shape;21562;p59"/>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3" name="Google Shape;21563;p59"/>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4" name="Google Shape;21564;p59"/>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5" name="Google Shape;21565;p59"/>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6" name="Google Shape;21566;p59"/>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7" name="Google Shape;21567;p59"/>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8" name="Google Shape;21568;p59"/>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9" name="Google Shape;21569;p59"/>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0" name="Google Shape;21570;p59"/>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1" name="Google Shape;21571;p59"/>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2" name="Google Shape;21572;p59"/>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3" name="Google Shape;21573;p59"/>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4" name="Google Shape;21574;p59"/>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5" name="Google Shape;21575;p59"/>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6" name="Google Shape;21576;p59"/>
          <p:cNvGrpSpPr/>
          <p:nvPr/>
        </p:nvGrpSpPr>
        <p:grpSpPr>
          <a:xfrm>
            <a:off x="6652077" y="1977458"/>
            <a:ext cx="235778" cy="347794"/>
            <a:chOff x="6652077" y="1977458"/>
            <a:chExt cx="235778" cy="347794"/>
          </a:xfrm>
        </p:grpSpPr>
        <p:sp>
          <p:nvSpPr>
            <p:cNvPr id="21577" name="Google Shape;21577;p59"/>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8" name="Google Shape;21578;p59"/>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9" name="Google Shape;21579;p59"/>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0" name="Google Shape;21580;p59"/>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1" name="Google Shape;21581;p59"/>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2" name="Google Shape;21582;p59"/>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3" name="Google Shape;21583;p59"/>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4" name="Google Shape;21584;p59"/>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5" name="Google Shape;21585;p59"/>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6" name="Google Shape;21586;p59"/>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7" name="Google Shape;21587;p59"/>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8" name="Google Shape;21588;p59"/>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9" name="Google Shape;21589;p59"/>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0" name="Google Shape;21590;p59"/>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1" name="Google Shape;21591;p59"/>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2" name="Google Shape;21592;p59"/>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3" name="Google Shape;21593;p59"/>
          <p:cNvGrpSpPr/>
          <p:nvPr/>
        </p:nvGrpSpPr>
        <p:grpSpPr>
          <a:xfrm>
            <a:off x="7072513" y="1997512"/>
            <a:ext cx="394352" cy="308052"/>
            <a:chOff x="7072513" y="1997512"/>
            <a:chExt cx="394352" cy="308052"/>
          </a:xfrm>
        </p:grpSpPr>
        <p:sp>
          <p:nvSpPr>
            <p:cNvPr id="21594" name="Google Shape;21594;p59"/>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5" name="Google Shape;21595;p59"/>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6" name="Google Shape;21596;p59"/>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7" name="Google Shape;21597;p59"/>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8" name="Google Shape;21598;p59"/>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9" name="Google Shape;21599;p59"/>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0" name="Google Shape;21600;p59"/>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1" name="Google Shape;21601;p59"/>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2" name="Google Shape;21602;p59"/>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3" name="Google Shape;21603;p59"/>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4" name="Google Shape;21604;p59"/>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5" name="Google Shape;21605;p59"/>
          <p:cNvGrpSpPr/>
          <p:nvPr/>
        </p:nvGrpSpPr>
        <p:grpSpPr>
          <a:xfrm>
            <a:off x="7576208" y="1977825"/>
            <a:ext cx="292533" cy="347454"/>
            <a:chOff x="7576208" y="1977825"/>
            <a:chExt cx="292533" cy="347454"/>
          </a:xfrm>
        </p:grpSpPr>
        <p:sp>
          <p:nvSpPr>
            <p:cNvPr id="21606" name="Google Shape;21606;p59"/>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7" name="Google Shape;21607;p59"/>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8" name="Google Shape;21608;p59"/>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9" name="Google Shape;21609;p59"/>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0" name="Google Shape;21610;p59"/>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1" name="Google Shape;21611;p59"/>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2" name="Google Shape;21612;p59"/>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3" name="Google Shape;21613;p59"/>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4" name="Google Shape;21614;p59"/>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5" name="Google Shape;21615;p59"/>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6" name="Google Shape;21616;p59"/>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7" name="Google Shape;21617;p59"/>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8" name="Google Shape;21618;p59"/>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9" name="Google Shape;21619;p59"/>
          <p:cNvGrpSpPr/>
          <p:nvPr/>
        </p:nvGrpSpPr>
        <p:grpSpPr>
          <a:xfrm>
            <a:off x="8023882" y="1977458"/>
            <a:ext cx="320557" cy="347794"/>
            <a:chOff x="8023882" y="1977458"/>
            <a:chExt cx="320557" cy="347794"/>
          </a:xfrm>
        </p:grpSpPr>
        <p:sp>
          <p:nvSpPr>
            <p:cNvPr id="21620" name="Google Shape;21620;p59"/>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1" name="Google Shape;21621;p59"/>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2" name="Google Shape;21622;p59"/>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3" name="Google Shape;21623;p59"/>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4" name="Google Shape;21624;p59"/>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5" name="Google Shape;21625;p59"/>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6" name="Google Shape;21626;p59"/>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7" name="Google Shape;21627;p59"/>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8" name="Google Shape;21628;p59"/>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9" name="Google Shape;21629;p59"/>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0" name="Google Shape;21630;p59"/>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1" name="Google Shape;21631;p59"/>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2" name="Google Shape;21632;p59"/>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3" name="Google Shape;21633;p59"/>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4" name="Google Shape;21634;p59"/>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5" name="Google Shape;21635;p59"/>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6" name="Google Shape;21636;p59"/>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7" name="Google Shape;21637;p59"/>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8" name="Google Shape;21638;p59"/>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9" name="Google Shape;21639;p59"/>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0" name="Google Shape;21640;p59"/>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1" name="Google Shape;21641;p59"/>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2" name="Google Shape;21642;p59"/>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3" name="Google Shape;21643;p59"/>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4" name="Google Shape;21644;p59"/>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5" name="Google Shape;21645;p59"/>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6" name="Google Shape;21646;p59"/>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7" name="Google Shape;21647;p59"/>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8" name="Google Shape;21648;p59"/>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9" name="Google Shape;21649;p59"/>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0" name="Google Shape;21650;p59"/>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1" name="Google Shape;21651;p59"/>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2" name="Google Shape;21652;p59"/>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3" name="Google Shape;21653;p59"/>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4" name="Google Shape;21654;p59"/>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5" name="Google Shape;21655;p59"/>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6" name="Google Shape;21656;p59"/>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7" name="Google Shape;21657;p59"/>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8" name="Google Shape;21658;p59"/>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9" name="Google Shape;21659;p59"/>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0" name="Google Shape;21660;p59"/>
          <p:cNvGrpSpPr/>
          <p:nvPr/>
        </p:nvGrpSpPr>
        <p:grpSpPr>
          <a:xfrm>
            <a:off x="5627674" y="2444819"/>
            <a:ext cx="345147" cy="342630"/>
            <a:chOff x="5627674" y="2444819"/>
            <a:chExt cx="345147" cy="342630"/>
          </a:xfrm>
        </p:grpSpPr>
        <p:sp>
          <p:nvSpPr>
            <p:cNvPr id="21661" name="Google Shape;21661;p59"/>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2" name="Google Shape;21662;p59"/>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3" name="Google Shape;21663;p59"/>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4" name="Google Shape;21664;p59"/>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5" name="Google Shape;21665;p59"/>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6" name="Google Shape;21666;p59"/>
          <p:cNvGrpSpPr/>
          <p:nvPr/>
        </p:nvGrpSpPr>
        <p:grpSpPr>
          <a:xfrm>
            <a:off x="4653996" y="2440257"/>
            <a:ext cx="396607" cy="348555"/>
            <a:chOff x="4653996" y="2440257"/>
            <a:chExt cx="396607" cy="348555"/>
          </a:xfrm>
        </p:grpSpPr>
        <p:sp>
          <p:nvSpPr>
            <p:cNvPr id="21667" name="Google Shape;21667;p59"/>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8" name="Google Shape;21668;p59"/>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9" name="Google Shape;21669;p59"/>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0" name="Google Shape;21670;p59"/>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1" name="Google Shape;21671;p59"/>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2" name="Google Shape;21672;p59"/>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3" name="Google Shape;21673;p59"/>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4" name="Google Shape;21674;p59"/>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5" name="Google Shape;21675;p59"/>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6" name="Google Shape;21676;p59"/>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7" name="Google Shape;21677;p59"/>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8" name="Google Shape;21678;p59"/>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9" name="Google Shape;21679;p59"/>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0" name="Google Shape;21680;p59"/>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1" name="Google Shape;21681;p59"/>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2" name="Google Shape;21682;p59"/>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3" name="Google Shape;21683;p59"/>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4" name="Google Shape;21684;p59"/>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85" name="Google Shape;21685;p59"/>
          <p:cNvGrpSpPr/>
          <p:nvPr/>
        </p:nvGrpSpPr>
        <p:grpSpPr>
          <a:xfrm>
            <a:off x="1854391" y="2895140"/>
            <a:ext cx="301630" cy="374272"/>
            <a:chOff x="1854391" y="2895140"/>
            <a:chExt cx="301630" cy="374272"/>
          </a:xfrm>
        </p:grpSpPr>
        <p:sp>
          <p:nvSpPr>
            <p:cNvPr id="21686" name="Google Shape;21686;p59"/>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7" name="Google Shape;21687;p59"/>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8" name="Google Shape;21688;p59"/>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9" name="Google Shape;21689;p59"/>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0" name="Google Shape;21690;p59"/>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1" name="Google Shape;21691;p59"/>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2" name="Google Shape;21692;p59"/>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3" name="Google Shape;21693;p59"/>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4" name="Google Shape;21694;p59"/>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5" name="Google Shape;21695;p59"/>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6" name="Google Shape;21696;p59"/>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7" name="Google Shape;21697;p59"/>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8" name="Google Shape;21698;p59"/>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9" name="Google Shape;21699;p59"/>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0" name="Google Shape;21700;p59"/>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1" name="Google Shape;21701;p59"/>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2" name="Google Shape;21702;p59"/>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3" name="Google Shape;21703;p59"/>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4" name="Google Shape;21704;p59"/>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5" name="Google Shape;21705;p59"/>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6" name="Google Shape;21706;p59"/>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7" name="Google Shape;21707;p59"/>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8" name="Google Shape;21708;p59"/>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9" name="Google Shape;21709;p59"/>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0" name="Google Shape;21710;p59"/>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1" name="Google Shape;21711;p59"/>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2" name="Google Shape;21712;p59"/>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3" name="Google Shape;21713;p59"/>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4" name="Google Shape;21714;p59"/>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5" name="Google Shape;21715;p59"/>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6" name="Google Shape;21716;p59"/>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7" name="Google Shape;21717;p59"/>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8" name="Google Shape;21718;p59"/>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9" name="Google Shape;21719;p59"/>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0" name="Google Shape;21720;p59"/>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1" name="Google Shape;21721;p59"/>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2" name="Google Shape;21722;p59"/>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3" name="Google Shape;21723;p59"/>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4" name="Google Shape;21724;p59"/>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5" name="Google Shape;21725;p59"/>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6" name="Google Shape;21726;p59"/>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7" name="Google Shape;21727;p59"/>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8" name="Google Shape;21728;p59"/>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9" name="Google Shape;21729;p59"/>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0" name="Google Shape;21730;p59"/>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1" name="Google Shape;21731;p59"/>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2" name="Google Shape;21732;p59"/>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3" name="Google Shape;21733;p59"/>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4" name="Google Shape;21734;p59"/>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5" name="Google Shape;21735;p59"/>
          <p:cNvGrpSpPr/>
          <p:nvPr/>
        </p:nvGrpSpPr>
        <p:grpSpPr>
          <a:xfrm>
            <a:off x="5172817" y="2438370"/>
            <a:ext cx="289518" cy="357651"/>
            <a:chOff x="5172817" y="2438370"/>
            <a:chExt cx="289518" cy="357651"/>
          </a:xfrm>
        </p:grpSpPr>
        <p:sp>
          <p:nvSpPr>
            <p:cNvPr id="21736" name="Google Shape;21736;p59"/>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7" name="Google Shape;21737;p59"/>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8" name="Google Shape;21738;p59"/>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9" name="Google Shape;21739;p59"/>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0" name="Google Shape;21740;p59"/>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1" name="Google Shape;21741;p59"/>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2" name="Google Shape;21742;p59"/>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3" name="Google Shape;21743;p59"/>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4" name="Google Shape;21744;p59"/>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5" name="Google Shape;21745;p59"/>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6" name="Google Shape;21746;p59"/>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7" name="Google Shape;21747;p59"/>
          <p:cNvGrpSpPr/>
          <p:nvPr/>
        </p:nvGrpSpPr>
        <p:grpSpPr>
          <a:xfrm>
            <a:off x="3234506" y="2484534"/>
            <a:ext cx="388297" cy="293320"/>
            <a:chOff x="3234506" y="2484534"/>
            <a:chExt cx="388297" cy="293320"/>
          </a:xfrm>
        </p:grpSpPr>
        <p:sp>
          <p:nvSpPr>
            <p:cNvPr id="21748" name="Google Shape;21748;p59"/>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9" name="Google Shape;21749;p59"/>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0" name="Google Shape;21750;p59"/>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1" name="Google Shape;21751;p59"/>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2" name="Google Shape;21752;p59"/>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3" name="Google Shape;21753;p59"/>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4" name="Google Shape;21754;p59"/>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5" name="Google Shape;21755;p59"/>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6" name="Google Shape;21756;p59"/>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7" name="Google Shape;21757;p59"/>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8" name="Google Shape;21758;p59"/>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9" name="Google Shape;21759;p59"/>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0" name="Google Shape;21760;p59"/>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1" name="Google Shape;21761;p59"/>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2" name="Google Shape;21762;p59"/>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3" name="Google Shape;21763;p59"/>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4" name="Google Shape;21764;p59"/>
          <p:cNvGrpSpPr/>
          <p:nvPr/>
        </p:nvGrpSpPr>
        <p:grpSpPr>
          <a:xfrm>
            <a:off x="6065149" y="3367036"/>
            <a:ext cx="362553" cy="356498"/>
            <a:chOff x="6065149" y="3367036"/>
            <a:chExt cx="362553" cy="356498"/>
          </a:xfrm>
        </p:grpSpPr>
        <p:sp>
          <p:nvSpPr>
            <p:cNvPr id="21765" name="Google Shape;21765;p59"/>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6" name="Google Shape;21766;p59"/>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7" name="Google Shape;21767;p59"/>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8" name="Google Shape;21768;p59"/>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9" name="Google Shape;21769;p59"/>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0" name="Google Shape;21770;p59"/>
          <p:cNvGrpSpPr/>
          <p:nvPr/>
        </p:nvGrpSpPr>
        <p:grpSpPr>
          <a:xfrm>
            <a:off x="6540821" y="3367036"/>
            <a:ext cx="362553" cy="356498"/>
            <a:chOff x="6540821" y="3367036"/>
            <a:chExt cx="362553" cy="356498"/>
          </a:xfrm>
        </p:grpSpPr>
        <p:sp>
          <p:nvSpPr>
            <p:cNvPr id="21771" name="Google Shape;21771;p59"/>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2" name="Google Shape;21772;p59"/>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3" name="Google Shape;21773;p59"/>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4" name="Google Shape;21774;p59"/>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5" name="Google Shape;21775;p59"/>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6" name="Google Shape;21776;p59"/>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7" name="Google Shape;21777;p59"/>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8" name="Google Shape;21778;p59"/>
          <p:cNvGrpSpPr/>
          <p:nvPr/>
        </p:nvGrpSpPr>
        <p:grpSpPr>
          <a:xfrm>
            <a:off x="2302458" y="2474704"/>
            <a:ext cx="354479" cy="312561"/>
            <a:chOff x="2302458" y="2474704"/>
            <a:chExt cx="354479" cy="312561"/>
          </a:xfrm>
        </p:grpSpPr>
        <p:sp>
          <p:nvSpPr>
            <p:cNvPr id="21779" name="Google Shape;21779;p59"/>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0" name="Google Shape;21780;p59"/>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1" name="Google Shape;21781;p59"/>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2" name="Google Shape;21782;p59"/>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3" name="Google Shape;21783;p59"/>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4" name="Google Shape;21784;p59"/>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5" name="Google Shape;21785;p59"/>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6" name="Google Shape;21786;p59"/>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7" name="Google Shape;21787;p59"/>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8" name="Google Shape;21788;p59"/>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9" name="Google Shape;21789;p59"/>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0" name="Google Shape;21790;p59"/>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1" name="Google Shape;21791;p59"/>
          <p:cNvGrpSpPr/>
          <p:nvPr/>
        </p:nvGrpSpPr>
        <p:grpSpPr>
          <a:xfrm>
            <a:off x="2831110" y="2442538"/>
            <a:ext cx="246002" cy="348922"/>
            <a:chOff x="2831110" y="2442538"/>
            <a:chExt cx="246002" cy="348922"/>
          </a:xfrm>
        </p:grpSpPr>
        <p:sp>
          <p:nvSpPr>
            <p:cNvPr id="21792" name="Google Shape;21792;p59"/>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3" name="Google Shape;21793;p59"/>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4" name="Google Shape;21794;p59"/>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5" name="Google Shape;21795;p59"/>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6" name="Google Shape;21796;p59"/>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7" name="Google Shape;21797;p59"/>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8" name="Google Shape;21798;p59"/>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9" name="Google Shape;21799;p59"/>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0" name="Google Shape;21800;p59"/>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1" name="Google Shape;21801;p59"/>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2" name="Google Shape;21802;p59"/>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3" name="Google Shape;21803;p59"/>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4" name="Google Shape;21804;p59"/>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5" name="Google Shape;21805;p59"/>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6" name="Google Shape;21806;p59"/>
          <p:cNvGrpSpPr/>
          <p:nvPr/>
        </p:nvGrpSpPr>
        <p:grpSpPr>
          <a:xfrm>
            <a:off x="7016492" y="3367036"/>
            <a:ext cx="362947" cy="356498"/>
            <a:chOff x="7016492" y="3367036"/>
            <a:chExt cx="362947" cy="356498"/>
          </a:xfrm>
        </p:grpSpPr>
        <p:sp>
          <p:nvSpPr>
            <p:cNvPr id="21807" name="Google Shape;21807;p59"/>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8" name="Google Shape;21808;p59"/>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9" name="Google Shape;21809;p59"/>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0" name="Google Shape;21810;p59"/>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1" name="Google Shape;21811;p59"/>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2" name="Google Shape;21812;p59"/>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13" name="Google Shape;21813;p59"/>
          <p:cNvGrpSpPr/>
          <p:nvPr/>
        </p:nvGrpSpPr>
        <p:grpSpPr>
          <a:xfrm>
            <a:off x="4831774" y="3817357"/>
            <a:ext cx="362947" cy="356576"/>
            <a:chOff x="5108852" y="3817357"/>
            <a:chExt cx="362947" cy="356576"/>
          </a:xfrm>
        </p:grpSpPr>
        <p:sp>
          <p:nvSpPr>
            <p:cNvPr id="21814" name="Google Shape;21814;p59"/>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5" name="Google Shape;21815;p59"/>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6" name="Google Shape;21816;p59"/>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7" name="Google Shape;21817;p59"/>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18" name="Google Shape;21818;p59"/>
          <p:cNvGrpSpPr/>
          <p:nvPr/>
        </p:nvGrpSpPr>
        <p:grpSpPr>
          <a:xfrm>
            <a:off x="5728642" y="3817357"/>
            <a:ext cx="362947" cy="356576"/>
            <a:chOff x="6005720" y="3817357"/>
            <a:chExt cx="362947" cy="356576"/>
          </a:xfrm>
        </p:grpSpPr>
        <p:sp>
          <p:nvSpPr>
            <p:cNvPr id="21819" name="Google Shape;21819;p59"/>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0" name="Google Shape;21820;p59"/>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1" name="Google Shape;21821;p59"/>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2" name="Google Shape;21822;p59"/>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23" name="Google Shape;21823;p59"/>
          <p:cNvGrpSpPr/>
          <p:nvPr/>
        </p:nvGrpSpPr>
        <p:grpSpPr>
          <a:xfrm>
            <a:off x="5589452" y="3367036"/>
            <a:ext cx="362580" cy="356498"/>
            <a:chOff x="5589452" y="3367036"/>
            <a:chExt cx="362580" cy="356498"/>
          </a:xfrm>
        </p:grpSpPr>
        <p:sp>
          <p:nvSpPr>
            <p:cNvPr id="21824" name="Google Shape;21824;p59"/>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5" name="Google Shape;21825;p59"/>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6" name="Google Shape;21826;p59"/>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27" name="Google Shape;21827;p59"/>
          <p:cNvGrpSpPr/>
          <p:nvPr/>
        </p:nvGrpSpPr>
        <p:grpSpPr>
          <a:xfrm>
            <a:off x="7488021" y="3362475"/>
            <a:ext cx="372017" cy="365621"/>
            <a:chOff x="7488021" y="3362475"/>
            <a:chExt cx="372017" cy="365621"/>
          </a:xfrm>
        </p:grpSpPr>
        <p:sp>
          <p:nvSpPr>
            <p:cNvPr id="21828" name="Google Shape;21828;p59"/>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9" name="Google Shape;21829;p59"/>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0" name="Google Shape;21830;p59"/>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1" name="Google Shape;21831;p59"/>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2" name="Google Shape;21832;p59"/>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3" name="Google Shape;21833;p59"/>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4" name="Google Shape;21834;p59"/>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5" name="Google Shape;21835;p59"/>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6" name="Google Shape;21836;p59"/>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7" name="Google Shape;21837;p59"/>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38" name="Google Shape;21838;p59"/>
          <p:cNvGrpSpPr/>
          <p:nvPr/>
        </p:nvGrpSpPr>
        <p:grpSpPr>
          <a:xfrm>
            <a:off x="5113781" y="3367036"/>
            <a:ext cx="362553" cy="356498"/>
            <a:chOff x="5113781" y="3367036"/>
            <a:chExt cx="362553" cy="356498"/>
          </a:xfrm>
        </p:grpSpPr>
        <p:sp>
          <p:nvSpPr>
            <p:cNvPr id="21839" name="Google Shape;21839;p59"/>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0" name="Google Shape;21840;p59"/>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41" name="Google Shape;21841;p59"/>
          <p:cNvSpPr/>
          <p:nvPr/>
        </p:nvSpPr>
        <p:spPr>
          <a:xfrm>
            <a:off x="5172817"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42" name="Google Shape;21842;p59"/>
          <p:cNvGrpSpPr/>
          <p:nvPr/>
        </p:nvGrpSpPr>
        <p:grpSpPr>
          <a:xfrm>
            <a:off x="7968621" y="3365489"/>
            <a:ext cx="375818" cy="357651"/>
            <a:chOff x="7968621" y="3365489"/>
            <a:chExt cx="375818" cy="357651"/>
          </a:xfrm>
        </p:grpSpPr>
        <p:sp>
          <p:nvSpPr>
            <p:cNvPr id="21843" name="Google Shape;21843;p59"/>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4" name="Google Shape;21844;p59"/>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5" name="Google Shape;21845;p59"/>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6" name="Google Shape;21846;p59"/>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7" name="Google Shape;21847;p59"/>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8" name="Google Shape;21848;p59"/>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9" name="Google Shape;21849;p59"/>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0" name="Google Shape;21850;p59"/>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1" name="Google Shape;21851;p59"/>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2" name="Google Shape;21852;p59"/>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3" name="Google Shape;21853;p59"/>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4" name="Google Shape;21854;p59"/>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5" name="Google Shape;21855;p59"/>
          <p:cNvGrpSpPr/>
          <p:nvPr/>
        </p:nvGrpSpPr>
        <p:grpSpPr>
          <a:xfrm>
            <a:off x="5280208" y="3817357"/>
            <a:ext cx="362947" cy="356576"/>
            <a:chOff x="5557286" y="3817357"/>
            <a:chExt cx="362947" cy="356576"/>
          </a:xfrm>
        </p:grpSpPr>
        <p:grpSp>
          <p:nvGrpSpPr>
            <p:cNvPr id="21856" name="Google Shape;21856;p59"/>
            <p:cNvGrpSpPr/>
            <p:nvPr/>
          </p:nvGrpSpPr>
          <p:grpSpPr>
            <a:xfrm>
              <a:off x="5557286" y="3817357"/>
              <a:ext cx="362947" cy="356576"/>
              <a:chOff x="5557286" y="3817357"/>
              <a:chExt cx="362947" cy="356576"/>
            </a:xfrm>
          </p:grpSpPr>
          <p:sp>
            <p:nvSpPr>
              <p:cNvPr id="21857" name="Google Shape;21857;p59"/>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8" name="Google Shape;21858;p59"/>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9" name="Google Shape;21859;p59"/>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60" name="Google Shape;21860;p59"/>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1" name="Google Shape;21861;p59"/>
          <p:cNvGrpSpPr/>
          <p:nvPr/>
        </p:nvGrpSpPr>
        <p:grpSpPr>
          <a:xfrm>
            <a:off x="4383341" y="3817357"/>
            <a:ext cx="362947" cy="356576"/>
            <a:chOff x="4660419" y="3817357"/>
            <a:chExt cx="362947" cy="356576"/>
          </a:xfrm>
        </p:grpSpPr>
        <p:grpSp>
          <p:nvGrpSpPr>
            <p:cNvPr id="21862" name="Google Shape;21862;p59"/>
            <p:cNvGrpSpPr/>
            <p:nvPr/>
          </p:nvGrpSpPr>
          <p:grpSpPr>
            <a:xfrm>
              <a:off x="4660419" y="3817357"/>
              <a:ext cx="362947" cy="356576"/>
              <a:chOff x="4660419" y="3817357"/>
              <a:chExt cx="362947" cy="356576"/>
            </a:xfrm>
          </p:grpSpPr>
          <p:sp>
            <p:nvSpPr>
              <p:cNvPr id="21863" name="Google Shape;21863;p59"/>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4" name="Google Shape;21864;p59"/>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5" name="Google Shape;21865;p59"/>
            <p:cNvGrpSpPr/>
            <p:nvPr/>
          </p:nvGrpSpPr>
          <p:grpSpPr>
            <a:xfrm>
              <a:off x="4694459" y="3856408"/>
              <a:ext cx="282308" cy="265356"/>
              <a:chOff x="4690600" y="3853050"/>
              <a:chExt cx="289488" cy="272132"/>
            </a:xfrm>
          </p:grpSpPr>
          <p:sp>
            <p:nvSpPr>
              <p:cNvPr id="21866" name="Google Shape;21866;p59"/>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7" name="Google Shape;21867;p59"/>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868" name="Google Shape;21868;p59"/>
          <p:cNvGrpSpPr/>
          <p:nvPr/>
        </p:nvGrpSpPr>
        <p:grpSpPr>
          <a:xfrm>
            <a:off x="6184880" y="3813323"/>
            <a:ext cx="369882" cy="364325"/>
            <a:chOff x="1190200" y="238125"/>
            <a:chExt cx="5306767" cy="5212083"/>
          </a:xfrm>
        </p:grpSpPr>
        <p:grpSp>
          <p:nvGrpSpPr>
            <p:cNvPr id="21869" name="Google Shape;21869;p59"/>
            <p:cNvGrpSpPr/>
            <p:nvPr/>
          </p:nvGrpSpPr>
          <p:grpSpPr>
            <a:xfrm>
              <a:off x="1190200" y="238125"/>
              <a:ext cx="5212075" cy="5212075"/>
              <a:chOff x="1190200" y="238125"/>
              <a:chExt cx="5212075" cy="5212075"/>
            </a:xfrm>
          </p:grpSpPr>
          <p:sp>
            <p:nvSpPr>
              <p:cNvPr id="21870" name="Google Shape;21870;p59"/>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1" name="Google Shape;21871;p59"/>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72" name="Google Shape;21872;p59"/>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73" name="Google Shape;21873;p59"/>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21874" name="Google Shape;21874;p59"/>
          <p:cNvGrpSpPr/>
          <p:nvPr/>
        </p:nvGrpSpPr>
        <p:grpSpPr>
          <a:xfrm>
            <a:off x="3486106" y="3817357"/>
            <a:ext cx="363314" cy="356576"/>
            <a:chOff x="3763184" y="3817357"/>
            <a:chExt cx="363314" cy="356576"/>
          </a:xfrm>
        </p:grpSpPr>
        <p:sp>
          <p:nvSpPr>
            <p:cNvPr id="21875" name="Google Shape;21875;p59"/>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6" name="Google Shape;21876;p59"/>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7" name="Google Shape;21877;p59"/>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8" name="Google Shape;21878;p59"/>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9" name="Google Shape;21879;p59"/>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0" name="Google Shape;21880;p59"/>
          <p:cNvGrpSpPr/>
          <p:nvPr/>
        </p:nvGrpSpPr>
        <p:grpSpPr>
          <a:xfrm>
            <a:off x="3934907" y="3817357"/>
            <a:ext cx="362947" cy="356576"/>
            <a:chOff x="4211985" y="3817357"/>
            <a:chExt cx="362947" cy="356576"/>
          </a:xfrm>
        </p:grpSpPr>
        <p:sp>
          <p:nvSpPr>
            <p:cNvPr id="21881" name="Google Shape;21881;p59"/>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2" name="Google Shape;21882;p59"/>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3" name="Google Shape;21883;p59"/>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4" name="Google Shape;21884;p59"/>
          <p:cNvGrpSpPr/>
          <p:nvPr/>
        </p:nvGrpSpPr>
        <p:grpSpPr>
          <a:xfrm>
            <a:off x="3037672" y="3817357"/>
            <a:ext cx="362920" cy="356865"/>
            <a:chOff x="3314750" y="3817357"/>
            <a:chExt cx="362920" cy="356865"/>
          </a:xfrm>
        </p:grpSpPr>
        <p:grpSp>
          <p:nvGrpSpPr>
            <p:cNvPr id="21885" name="Google Shape;21885;p59"/>
            <p:cNvGrpSpPr/>
            <p:nvPr/>
          </p:nvGrpSpPr>
          <p:grpSpPr>
            <a:xfrm>
              <a:off x="3314750" y="3817357"/>
              <a:ext cx="362920" cy="356865"/>
              <a:chOff x="3314750" y="3817357"/>
              <a:chExt cx="362920" cy="356865"/>
            </a:xfrm>
          </p:grpSpPr>
          <p:sp>
            <p:nvSpPr>
              <p:cNvPr id="21886" name="Google Shape;21886;p59"/>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7" name="Google Shape;21887;p59"/>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8" name="Google Shape;21888;p59"/>
            <p:cNvGrpSpPr/>
            <p:nvPr/>
          </p:nvGrpSpPr>
          <p:grpSpPr>
            <a:xfrm>
              <a:off x="3394986" y="3894612"/>
              <a:ext cx="202339" cy="202323"/>
              <a:chOff x="935197" y="1793977"/>
              <a:chExt cx="256451" cy="256430"/>
            </a:xfrm>
          </p:grpSpPr>
          <p:sp>
            <p:nvSpPr>
              <p:cNvPr id="21889" name="Google Shape;21889;p5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0" name="Google Shape;21890;p5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891" name="Google Shape;21891;p59"/>
          <p:cNvGrpSpPr/>
          <p:nvPr/>
        </p:nvGrpSpPr>
        <p:grpSpPr>
          <a:xfrm>
            <a:off x="2589238" y="3817357"/>
            <a:ext cx="362920" cy="356865"/>
            <a:chOff x="2866317" y="3817357"/>
            <a:chExt cx="362920" cy="356865"/>
          </a:xfrm>
        </p:grpSpPr>
        <p:sp>
          <p:nvSpPr>
            <p:cNvPr id="21892" name="Google Shape;21892;p59"/>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3" name="Google Shape;21893;p59"/>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4" name="Google Shape;21894;p59"/>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898" name="Shape 21898"/>
        <p:cNvGrpSpPr/>
        <p:nvPr/>
      </p:nvGrpSpPr>
      <p:grpSpPr>
        <a:xfrm>
          <a:off x="0" y="0"/>
          <a:ext cx="0" cy="0"/>
          <a:chOff x="0" y="0"/>
          <a:chExt cx="0" cy="0"/>
        </a:xfrm>
      </p:grpSpPr>
      <p:pic>
        <p:nvPicPr>
          <p:cNvPr id="21899" name="Google Shape;21899;p6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5" name="Shape 3115"/>
        <p:cNvGrpSpPr/>
        <p:nvPr/>
      </p:nvGrpSpPr>
      <p:grpSpPr>
        <a:xfrm>
          <a:off x="0" y="0"/>
          <a:ext cx="0" cy="0"/>
          <a:chOff x="0" y="0"/>
          <a:chExt cx="0" cy="0"/>
        </a:xfrm>
      </p:grpSpPr>
      <p:sp>
        <p:nvSpPr>
          <p:cNvPr id="3116" name="Google Shape;3116;p29"/>
          <p:cNvSpPr txBox="1"/>
          <p:nvPr>
            <p:ph idx="7" type="subTitle"/>
          </p:nvPr>
        </p:nvSpPr>
        <p:spPr>
          <a:xfrm>
            <a:off x="715100" y="1790325"/>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INTELLIGENT</a:t>
            </a:r>
            <a:endParaRPr/>
          </a:p>
        </p:txBody>
      </p:sp>
      <p:sp>
        <p:nvSpPr>
          <p:cNvPr id="3117" name="Google Shape;3117;p29"/>
          <p:cNvSpPr txBox="1"/>
          <p:nvPr>
            <p:ph idx="4" type="subTitle"/>
          </p:nvPr>
        </p:nvSpPr>
        <p:spPr>
          <a:xfrm>
            <a:off x="720000" y="3774903"/>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in the Solar System</a:t>
            </a:r>
            <a:endParaRPr/>
          </a:p>
        </p:txBody>
      </p:sp>
      <p:sp>
        <p:nvSpPr>
          <p:cNvPr id="3118" name="Google Shape;3118;p29"/>
          <p:cNvSpPr txBox="1"/>
          <p:nvPr>
            <p:ph idx="5" type="subTitle"/>
          </p:nvPr>
        </p:nvSpPr>
        <p:spPr>
          <a:xfrm>
            <a:off x="3403800" y="3774903"/>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composed of hydrogen and helium</a:t>
            </a:r>
            <a:endParaRPr/>
          </a:p>
        </p:txBody>
      </p:sp>
      <p:sp>
        <p:nvSpPr>
          <p:cNvPr id="3119" name="Google Shape;3119;p29"/>
          <p:cNvSpPr txBox="1"/>
          <p:nvPr>
            <p:ph idx="6" type="subTitle"/>
          </p:nvPr>
        </p:nvSpPr>
        <p:spPr>
          <a:xfrm>
            <a:off x="6087600" y="3774903"/>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3120" name="Google Shape;3120;p29"/>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3121" name="Google Shape;3121;p29"/>
          <p:cNvSpPr txBox="1"/>
          <p:nvPr>
            <p:ph idx="8" type="subTitle"/>
          </p:nvPr>
        </p:nvSpPr>
        <p:spPr>
          <a:xfrm>
            <a:off x="3403800" y="1790325"/>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 INDEPENDENT</a:t>
            </a:r>
            <a:endParaRPr/>
          </a:p>
        </p:txBody>
      </p:sp>
      <p:sp>
        <p:nvSpPr>
          <p:cNvPr id="3122" name="Google Shape;3122;p29"/>
          <p:cNvSpPr txBox="1"/>
          <p:nvPr>
            <p:ph idx="1" type="subTitle"/>
          </p:nvPr>
        </p:nvSpPr>
        <p:spPr>
          <a:xfrm>
            <a:off x="720000" y="2272686"/>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in the Solar System</a:t>
            </a:r>
            <a:endParaRPr/>
          </a:p>
        </p:txBody>
      </p:sp>
      <p:sp>
        <p:nvSpPr>
          <p:cNvPr id="3123" name="Google Shape;3123;p29"/>
          <p:cNvSpPr txBox="1"/>
          <p:nvPr>
            <p:ph idx="2" type="subTitle"/>
          </p:nvPr>
        </p:nvSpPr>
        <p:spPr>
          <a:xfrm>
            <a:off x="3403800" y="2272686"/>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3124" name="Google Shape;3124;p29"/>
          <p:cNvSpPr txBox="1"/>
          <p:nvPr>
            <p:ph idx="3" type="subTitle"/>
          </p:nvPr>
        </p:nvSpPr>
        <p:spPr>
          <a:xfrm>
            <a:off x="6087600" y="2272686"/>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3125" name="Google Shape;3125;p29"/>
          <p:cNvSpPr txBox="1"/>
          <p:nvPr>
            <p:ph idx="9" type="subTitle"/>
          </p:nvPr>
        </p:nvSpPr>
        <p:spPr>
          <a:xfrm>
            <a:off x="6092500" y="1790325"/>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CUNNING</a:t>
            </a:r>
            <a:endParaRPr/>
          </a:p>
        </p:txBody>
      </p:sp>
      <p:sp>
        <p:nvSpPr>
          <p:cNvPr id="3126" name="Google Shape;3126;p29"/>
          <p:cNvSpPr txBox="1"/>
          <p:nvPr>
            <p:ph idx="13" type="subTitle"/>
          </p:nvPr>
        </p:nvSpPr>
        <p:spPr>
          <a:xfrm>
            <a:off x="715100" y="3288000"/>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SENSIBLE</a:t>
            </a:r>
            <a:endParaRPr/>
          </a:p>
        </p:txBody>
      </p:sp>
      <p:sp>
        <p:nvSpPr>
          <p:cNvPr id="3127" name="Google Shape;3127;p29"/>
          <p:cNvSpPr txBox="1"/>
          <p:nvPr>
            <p:ph idx="14" type="subTitle"/>
          </p:nvPr>
        </p:nvSpPr>
        <p:spPr>
          <a:xfrm>
            <a:off x="3403800" y="3288000"/>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CALM</a:t>
            </a:r>
            <a:endParaRPr/>
          </a:p>
        </p:txBody>
      </p:sp>
      <p:sp>
        <p:nvSpPr>
          <p:cNvPr id="3128" name="Google Shape;3128;p29"/>
          <p:cNvSpPr txBox="1"/>
          <p:nvPr>
            <p:ph idx="15" type="subTitle"/>
          </p:nvPr>
        </p:nvSpPr>
        <p:spPr>
          <a:xfrm>
            <a:off x="6092500" y="3288000"/>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INTUITIVE</a:t>
            </a:r>
            <a:endParaRPr/>
          </a:p>
        </p:txBody>
      </p:sp>
      <p:grpSp>
        <p:nvGrpSpPr>
          <p:cNvPr id="3129" name="Google Shape;3129;p29"/>
          <p:cNvGrpSpPr/>
          <p:nvPr/>
        </p:nvGrpSpPr>
        <p:grpSpPr>
          <a:xfrm rot="-5231140">
            <a:off x="7586979" y="717327"/>
            <a:ext cx="180358" cy="180517"/>
            <a:chOff x="60311" y="1550108"/>
            <a:chExt cx="180357" cy="180516"/>
          </a:xfrm>
        </p:grpSpPr>
        <p:sp>
          <p:nvSpPr>
            <p:cNvPr id="3130" name="Google Shape;3130;p29"/>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9"/>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2" name="Google Shape;3132;p29"/>
          <p:cNvGrpSpPr/>
          <p:nvPr/>
        </p:nvGrpSpPr>
        <p:grpSpPr>
          <a:xfrm rot="-5231140">
            <a:off x="5826091" y="2974401"/>
            <a:ext cx="180517" cy="180517"/>
            <a:chOff x="1885837" y="407642"/>
            <a:chExt cx="180516" cy="180516"/>
          </a:xfrm>
        </p:grpSpPr>
        <p:sp>
          <p:nvSpPr>
            <p:cNvPr id="3133" name="Google Shape;3133;p29"/>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9"/>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9"/>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6" name="Google Shape;3136;p29"/>
          <p:cNvGrpSpPr/>
          <p:nvPr/>
        </p:nvGrpSpPr>
        <p:grpSpPr>
          <a:xfrm>
            <a:off x="-2979149" y="-4514324"/>
            <a:ext cx="6713240" cy="7078564"/>
            <a:chOff x="-2979149" y="-4514324"/>
            <a:chExt cx="6713240" cy="7078564"/>
          </a:xfrm>
        </p:grpSpPr>
        <p:grpSp>
          <p:nvGrpSpPr>
            <p:cNvPr id="3137" name="Google Shape;3137;p29"/>
            <p:cNvGrpSpPr/>
            <p:nvPr/>
          </p:nvGrpSpPr>
          <p:grpSpPr>
            <a:xfrm flipH="1" rot="6406373">
              <a:off x="-1587964" y="-1265543"/>
              <a:ext cx="3714052" cy="3184542"/>
              <a:chOff x="5378950" y="2687000"/>
              <a:chExt cx="396800" cy="340225"/>
            </a:xfrm>
          </p:grpSpPr>
          <p:sp>
            <p:nvSpPr>
              <p:cNvPr id="3138" name="Google Shape;3138;p29"/>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9"/>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9"/>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9"/>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29"/>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9"/>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9"/>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9"/>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9"/>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9"/>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9"/>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29"/>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29"/>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9"/>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9"/>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9"/>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9"/>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9"/>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9"/>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9"/>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9"/>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9"/>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9"/>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9"/>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9"/>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9"/>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9"/>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9"/>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9"/>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9"/>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9"/>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9"/>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9"/>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9"/>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9"/>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9"/>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9"/>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9"/>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9"/>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9"/>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9"/>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9"/>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9"/>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9"/>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9"/>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9"/>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9"/>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9"/>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29"/>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9"/>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9"/>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9"/>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9"/>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9"/>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9"/>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9"/>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9"/>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9"/>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29"/>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29"/>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29"/>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9"/>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9"/>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9"/>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9"/>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9"/>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9"/>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9"/>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9"/>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9"/>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9"/>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29"/>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9"/>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9"/>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9"/>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9"/>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9"/>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9"/>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9"/>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9"/>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9"/>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29"/>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9"/>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9"/>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9"/>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9"/>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9"/>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29"/>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9"/>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9"/>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29"/>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9"/>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9"/>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9"/>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9"/>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29"/>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9"/>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9"/>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9"/>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9"/>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9"/>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9"/>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9"/>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9"/>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9"/>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9"/>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9"/>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9"/>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9"/>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9"/>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9"/>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9"/>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9"/>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9"/>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9"/>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9"/>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9"/>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9"/>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9"/>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9"/>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9"/>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9"/>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0" name="Google Shape;3260;p29"/>
            <p:cNvGrpSpPr/>
            <p:nvPr/>
          </p:nvGrpSpPr>
          <p:grpSpPr>
            <a:xfrm rot="2700000">
              <a:off x="-1825467" y="-3701744"/>
              <a:ext cx="4405875" cy="5088079"/>
              <a:chOff x="6127547" y="81379"/>
              <a:chExt cx="4405918" cy="5088128"/>
            </a:xfrm>
          </p:grpSpPr>
          <p:sp>
            <p:nvSpPr>
              <p:cNvPr id="3261" name="Google Shape;3261;p29"/>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9"/>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6" name="Shape 3266"/>
        <p:cNvGrpSpPr/>
        <p:nvPr/>
      </p:nvGrpSpPr>
      <p:grpSpPr>
        <a:xfrm>
          <a:off x="0" y="0"/>
          <a:ext cx="0" cy="0"/>
          <a:chOff x="0" y="0"/>
          <a:chExt cx="0" cy="0"/>
        </a:xfrm>
      </p:grpSpPr>
      <p:sp>
        <p:nvSpPr>
          <p:cNvPr id="3267" name="Google Shape;3267;p30"/>
          <p:cNvSpPr txBox="1"/>
          <p:nvPr>
            <p:ph type="title"/>
          </p:nvPr>
        </p:nvSpPr>
        <p:spPr>
          <a:xfrm>
            <a:off x="1388100" y="879375"/>
            <a:ext cx="6367800" cy="338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lang="en"/>
              <a:t>WORDS</a:t>
            </a:r>
            <a:endParaRPr/>
          </a:p>
        </p:txBody>
      </p:sp>
      <p:grpSp>
        <p:nvGrpSpPr>
          <p:cNvPr id="3268" name="Google Shape;3268;p30"/>
          <p:cNvGrpSpPr/>
          <p:nvPr/>
        </p:nvGrpSpPr>
        <p:grpSpPr>
          <a:xfrm rot="-5231140">
            <a:off x="1109979" y="539252"/>
            <a:ext cx="180358" cy="180517"/>
            <a:chOff x="60311" y="1550108"/>
            <a:chExt cx="180357" cy="180516"/>
          </a:xfrm>
        </p:grpSpPr>
        <p:sp>
          <p:nvSpPr>
            <p:cNvPr id="3269" name="Google Shape;3269;p30"/>
            <p:cNvSpPr/>
            <p:nvPr/>
          </p:nvSpPr>
          <p:spPr>
            <a:xfrm>
              <a:off x="60311" y="1550108"/>
              <a:ext cx="180357" cy="180516"/>
            </a:xfrm>
            <a:custGeom>
              <a:rect b="b" l="l" r="r" t="t"/>
              <a:pathLst>
                <a:path extrusionOk="0" h="1134" w="1133">
                  <a:moveTo>
                    <a:pt x="612" y="1"/>
                  </a:moveTo>
                  <a:lnTo>
                    <a:pt x="612" y="1"/>
                  </a:lnTo>
                  <a:cubicBezTo>
                    <a:pt x="612" y="1"/>
                    <a:pt x="529" y="228"/>
                    <a:pt x="509" y="232"/>
                  </a:cubicBezTo>
                  <a:cubicBezTo>
                    <a:pt x="508" y="233"/>
                    <a:pt x="507" y="233"/>
                    <a:pt x="506" y="233"/>
                  </a:cubicBezTo>
                  <a:cubicBezTo>
                    <a:pt x="485" y="233"/>
                    <a:pt x="447" y="129"/>
                    <a:pt x="447" y="129"/>
                  </a:cubicBezTo>
                  <a:cubicBezTo>
                    <a:pt x="447" y="129"/>
                    <a:pt x="434" y="220"/>
                    <a:pt x="401" y="228"/>
                  </a:cubicBezTo>
                  <a:cubicBezTo>
                    <a:pt x="400" y="229"/>
                    <a:pt x="399" y="229"/>
                    <a:pt x="398" y="229"/>
                  </a:cubicBezTo>
                  <a:cubicBezTo>
                    <a:pt x="353" y="229"/>
                    <a:pt x="228" y="5"/>
                    <a:pt x="227" y="5"/>
                  </a:cubicBezTo>
                  <a:lnTo>
                    <a:pt x="227" y="5"/>
                  </a:lnTo>
                  <a:cubicBezTo>
                    <a:pt x="228" y="5"/>
                    <a:pt x="269" y="121"/>
                    <a:pt x="265" y="162"/>
                  </a:cubicBezTo>
                  <a:cubicBezTo>
                    <a:pt x="261" y="203"/>
                    <a:pt x="298" y="303"/>
                    <a:pt x="265" y="352"/>
                  </a:cubicBezTo>
                  <a:cubicBezTo>
                    <a:pt x="254" y="370"/>
                    <a:pt x="223" y="376"/>
                    <a:pt x="187" y="376"/>
                  </a:cubicBezTo>
                  <a:cubicBezTo>
                    <a:pt x="115" y="376"/>
                    <a:pt x="21" y="352"/>
                    <a:pt x="21" y="352"/>
                  </a:cubicBezTo>
                  <a:lnTo>
                    <a:pt x="21" y="352"/>
                  </a:lnTo>
                  <a:cubicBezTo>
                    <a:pt x="21" y="352"/>
                    <a:pt x="207" y="476"/>
                    <a:pt x="219" y="505"/>
                  </a:cubicBezTo>
                  <a:cubicBezTo>
                    <a:pt x="227" y="538"/>
                    <a:pt x="120" y="542"/>
                    <a:pt x="124" y="563"/>
                  </a:cubicBezTo>
                  <a:cubicBezTo>
                    <a:pt x="132" y="584"/>
                    <a:pt x="194" y="642"/>
                    <a:pt x="194" y="666"/>
                  </a:cubicBezTo>
                  <a:cubicBezTo>
                    <a:pt x="194" y="687"/>
                    <a:pt x="0" y="786"/>
                    <a:pt x="0" y="786"/>
                  </a:cubicBezTo>
                  <a:cubicBezTo>
                    <a:pt x="0" y="786"/>
                    <a:pt x="122" y="762"/>
                    <a:pt x="204" y="762"/>
                  </a:cubicBezTo>
                  <a:cubicBezTo>
                    <a:pt x="234" y="762"/>
                    <a:pt x="258" y="765"/>
                    <a:pt x="269" y="774"/>
                  </a:cubicBezTo>
                  <a:cubicBezTo>
                    <a:pt x="310" y="811"/>
                    <a:pt x="256" y="948"/>
                    <a:pt x="256" y="948"/>
                  </a:cubicBezTo>
                  <a:cubicBezTo>
                    <a:pt x="256" y="948"/>
                    <a:pt x="302" y="884"/>
                    <a:pt x="348" y="884"/>
                  </a:cubicBezTo>
                  <a:cubicBezTo>
                    <a:pt x="352" y="884"/>
                    <a:pt x="356" y="885"/>
                    <a:pt x="360" y="886"/>
                  </a:cubicBezTo>
                  <a:cubicBezTo>
                    <a:pt x="405" y="890"/>
                    <a:pt x="422" y="1134"/>
                    <a:pt x="422" y="1134"/>
                  </a:cubicBezTo>
                  <a:cubicBezTo>
                    <a:pt x="422" y="1134"/>
                    <a:pt x="529" y="894"/>
                    <a:pt x="566" y="886"/>
                  </a:cubicBezTo>
                  <a:cubicBezTo>
                    <a:pt x="568" y="885"/>
                    <a:pt x="569" y="885"/>
                    <a:pt x="570" y="885"/>
                  </a:cubicBezTo>
                  <a:cubicBezTo>
                    <a:pt x="607" y="885"/>
                    <a:pt x="761" y="1034"/>
                    <a:pt x="761" y="1034"/>
                  </a:cubicBezTo>
                  <a:cubicBezTo>
                    <a:pt x="761" y="1034"/>
                    <a:pt x="695" y="844"/>
                    <a:pt x="711" y="824"/>
                  </a:cubicBezTo>
                  <a:cubicBezTo>
                    <a:pt x="714" y="820"/>
                    <a:pt x="723" y="819"/>
                    <a:pt x="737" y="819"/>
                  </a:cubicBezTo>
                  <a:cubicBezTo>
                    <a:pt x="794" y="819"/>
                    <a:pt x="918" y="840"/>
                    <a:pt x="918" y="840"/>
                  </a:cubicBezTo>
                  <a:cubicBezTo>
                    <a:pt x="918" y="840"/>
                    <a:pt x="786" y="749"/>
                    <a:pt x="798" y="720"/>
                  </a:cubicBezTo>
                  <a:cubicBezTo>
                    <a:pt x="806" y="695"/>
                    <a:pt x="1133" y="679"/>
                    <a:pt x="1133" y="679"/>
                  </a:cubicBezTo>
                  <a:cubicBezTo>
                    <a:pt x="1133" y="679"/>
                    <a:pt x="905" y="621"/>
                    <a:pt x="877" y="600"/>
                  </a:cubicBezTo>
                  <a:cubicBezTo>
                    <a:pt x="843" y="580"/>
                    <a:pt x="930" y="509"/>
                    <a:pt x="922" y="480"/>
                  </a:cubicBezTo>
                  <a:cubicBezTo>
                    <a:pt x="910" y="460"/>
                    <a:pt x="848" y="464"/>
                    <a:pt x="819" y="431"/>
                  </a:cubicBezTo>
                  <a:cubicBezTo>
                    <a:pt x="786" y="394"/>
                    <a:pt x="1009" y="290"/>
                    <a:pt x="1009" y="290"/>
                  </a:cubicBezTo>
                  <a:lnTo>
                    <a:pt x="1009" y="290"/>
                  </a:lnTo>
                  <a:cubicBezTo>
                    <a:pt x="1009" y="290"/>
                    <a:pt x="835" y="328"/>
                    <a:pt x="778" y="328"/>
                  </a:cubicBezTo>
                  <a:cubicBezTo>
                    <a:pt x="772" y="328"/>
                    <a:pt x="768" y="328"/>
                    <a:pt x="765" y="327"/>
                  </a:cubicBezTo>
                  <a:cubicBezTo>
                    <a:pt x="732" y="315"/>
                    <a:pt x="765" y="224"/>
                    <a:pt x="765" y="224"/>
                  </a:cubicBezTo>
                  <a:lnTo>
                    <a:pt x="765" y="224"/>
                  </a:lnTo>
                  <a:cubicBezTo>
                    <a:pt x="765" y="224"/>
                    <a:pt x="726" y="249"/>
                    <a:pt x="685" y="249"/>
                  </a:cubicBezTo>
                  <a:cubicBezTo>
                    <a:pt x="673" y="249"/>
                    <a:pt x="661" y="246"/>
                    <a:pt x="649" y="241"/>
                  </a:cubicBezTo>
                  <a:cubicBezTo>
                    <a:pt x="595"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30"/>
            <p:cNvSpPr/>
            <p:nvPr/>
          </p:nvSpPr>
          <p:spPr>
            <a:xfrm>
              <a:off x="99152" y="1598182"/>
              <a:ext cx="82299" cy="82458"/>
            </a:xfrm>
            <a:custGeom>
              <a:rect b="b" l="l" r="r" t="t"/>
              <a:pathLst>
                <a:path extrusionOk="0" h="518" w="517">
                  <a:moveTo>
                    <a:pt x="256" y="1"/>
                  </a:moveTo>
                  <a:cubicBezTo>
                    <a:pt x="116" y="1"/>
                    <a:pt x="0" y="112"/>
                    <a:pt x="0" y="257"/>
                  </a:cubicBezTo>
                  <a:cubicBezTo>
                    <a:pt x="0" y="402"/>
                    <a:pt x="116" y="517"/>
                    <a:pt x="256" y="517"/>
                  </a:cubicBezTo>
                  <a:cubicBezTo>
                    <a:pt x="401" y="517"/>
                    <a:pt x="517" y="402"/>
                    <a:pt x="517" y="257"/>
                  </a:cubicBezTo>
                  <a:cubicBezTo>
                    <a:pt x="517" y="112"/>
                    <a:pt x="401" y="1"/>
                    <a:pt x="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30"/>
          <p:cNvGrpSpPr/>
          <p:nvPr/>
        </p:nvGrpSpPr>
        <p:grpSpPr>
          <a:xfrm rot="-5231140">
            <a:off x="7760216" y="4098351"/>
            <a:ext cx="180517" cy="180517"/>
            <a:chOff x="1885837" y="407642"/>
            <a:chExt cx="180516" cy="180516"/>
          </a:xfrm>
        </p:grpSpPr>
        <p:sp>
          <p:nvSpPr>
            <p:cNvPr id="3272" name="Google Shape;3272;p30"/>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30"/>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30"/>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78" name="Shape 3278"/>
        <p:cNvGrpSpPr/>
        <p:nvPr/>
      </p:nvGrpSpPr>
      <p:grpSpPr>
        <a:xfrm>
          <a:off x="0" y="0"/>
          <a:ext cx="0" cy="0"/>
          <a:chOff x="0" y="0"/>
          <a:chExt cx="0" cy="0"/>
        </a:xfrm>
      </p:grpSpPr>
      <p:sp>
        <p:nvSpPr>
          <p:cNvPr id="3279" name="Google Shape;3279;p31"/>
          <p:cNvSpPr txBox="1"/>
          <p:nvPr>
            <p:ph type="title"/>
          </p:nvPr>
        </p:nvSpPr>
        <p:spPr>
          <a:xfrm>
            <a:off x="3692800" y="521225"/>
            <a:ext cx="4736100" cy="135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 PICTURE IS WORTH A THOUSAND WORDS</a:t>
            </a:r>
            <a:endParaRPr/>
          </a:p>
        </p:txBody>
      </p:sp>
      <p:grpSp>
        <p:nvGrpSpPr>
          <p:cNvPr id="3280" name="Google Shape;3280;p31"/>
          <p:cNvGrpSpPr/>
          <p:nvPr/>
        </p:nvGrpSpPr>
        <p:grpSpPr>
          <a:xfrm>
            <a:off x="4453106" y="2469922"/>
            <a:ext cx="5463850" cy="3875437"/>
            <a:chOff x="4453106" y="2469922"/>
            <a:chExt cx="5463850" cy="3875437"/>
          </a:xfrm>
        </p:grpSpPr>
        <p:grpSp>
          <p:nvGrpSpPr>
            <p:cNvPr id="3281" name="Google Shape;3281;p31"/>
            <p:cNvGrpSpPr/>
            <p:nvPr/>
          </p:nvGrpSpPr>
          <p:grpSpPr>
            <a:xfrm rot="5121627">
              <a:off x="6840657" y="3335088"/>
              <a:ext cx="3714097" cy="2145107"/>
              <a:chOff x="3488500" y="2199825"/>
              <a:chExt cx="231450" cy="133675"/>
            </a:xfrm>
          </p:grpSpPr>
          <p:sp>
            <p:nvSpPr>
              <p:cNvPr id="3282" name="Google Shape;3282;p31"/>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31"/>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31"/>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31"/>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31"/>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31"/>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31"/>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31"/>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31"/>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31"/>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31"/>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31"/>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31"/>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31"/>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31"/>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31"/>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31"/>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31"/>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31"/>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31"/>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31"/>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31"/>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31"/>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31"/>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31"/>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31"/>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31"/>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31"/>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31"/>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31"/>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31"/>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31"/>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31"/>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31"/>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31"/>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31"/>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31"/>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31"/>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31"/>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31"/>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31"/>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31"/>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31"/>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31"/>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31"/>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31"/>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31"/>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31"/>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31"/>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31"/>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31"/>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31"/>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31"/>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31"/>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31"/>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31"/>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31"/>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31"/>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31"/>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31"/>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31"/>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31"/>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31"/>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31"/>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31"/>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31"/>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31"/>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31"/>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31"/>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31"/>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31"/>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31"/>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31"/>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31"/>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31"/>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31"/>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31"/>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31"/>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31"/>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31"/>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31"/>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31"/>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31"/>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31"/>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31"/>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31"/>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31"/>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31"/>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31"/>
            <p:cNvGrpSpPr/>
            <p:nvPr/>
          </p:nvGrpSpPr>
          <p:grpSpPr>
            <a:xfrm rot="10800000">
              <a:off x="4453106" y="3160782"/>
              <a:ext cx="3714088" cy="3184574"/>
              <a:chOff x="5378950" y="2687000"/>
              <a:chExt cx="396800" cy="340225"/>
            </a:xfrm>
          </p:grpSpPr>
          <p:sp>
            <p:nvSpPr>
              <p:cNvPr id="3371" name="Google Shape;3371;p31"/>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31"/>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31"/>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31"/>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31"/>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31"/>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31"/>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31"/>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31"/>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31"/>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31"/>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31"/>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31"/>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31"/>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31"/>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31"/>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31"/>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31"/>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31"/>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31"/>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31"/>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31"/>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31"/>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31"/>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31"/>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31"/>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31"/>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31"/>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31"/>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31"/>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31"/>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31"/>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31"/>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31"/>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31"/>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31"/>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31"/>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31"/>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31"/>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31"/>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31"/>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31"/>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31"/>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31"/>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31"/>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31"/>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31"/>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31"/>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31"/>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31"/>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31"/>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31"/>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31"/>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31"/>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31"/>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31"/>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31"/>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31"/>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31"/>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31"/>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31"/>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31"/>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31"/>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31"/>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31"/>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31"/>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31"/>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31"/>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31"/>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31"/>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31"/>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31"/>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31"/>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31"/>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31"/>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31"/>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31"/>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31"/>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31"/>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31"/>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31"/>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31"/>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31"/>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31"/>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31"/>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31"/>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31"/>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31"/>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31"/>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31"/>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31"/>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31"/>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31"/>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31"/>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31"/>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31"/>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31"/>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31"/>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31"/>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31"/>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31"/>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31"/>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31"/>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31"/>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31"/>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31"/>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31"/>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31"/>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31"/>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31"/>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31"/>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31"/>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31"/>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31"/>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31"/>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31"/>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31"/>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31"/>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31"/>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31"/>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31"/>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31"/>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3" name="Google Shape;3493;p31"/>
          <p:cNvGrpSpPr/>
          <p:nvPr/>
        </p:nvGrpSpPr>
        <p:grpSpPr>
          <a:xfrm rot="8363512">
            <a:off x="5474799" y="2548456"/>
            <a:ext cx="5357691" cy="6653912"/>
            <a:chOff x="5175922" y="-723039"/>
            <a:chExt cx="5357542" cy="6653728"/>
          </a:xfrm>
        </p:grpSpPr>
        <p:sp>
          <p:nvSpPr>
            <p:cNvPr id="3494" name="Google Shape;3494;p31"/>
            <p:cNvSpPr/>
            <p:nvPr/>
          </p:nvSpPr>
          <p:spPr>
            <a:xfrm rot="5400000">
              <a:off x="4091943" y="2778311"/>
              <a:ext cx="4236357" cy="2068399"/>
            </a:xfrm>
            <a:custGeom>
              <a:rect b="b" l="l" r="r" t="t"/>
              <a:pathLst>
                <a:path extrusionOk="0" h="14065" w="28807">
                  <a:moveTo>
                    <a:pt x="27075" y="0"/>
                  </a:moveTo>
                  <a:cubicBezTo>
                    <a:pt x="27017" y="1703"/>
                    <a:pt x="26657" y="3398"/>
                    <a:pt x="25992" y="4982"/>
                  </a:cubicBezTo>
                  <a:cubicBezTo>
                    <a:pt x="25330" y="6557"/>
                    <a:pt x="24346" y="8016"/>
                    <a:pt x="23122" y="9240"/>
                  </a:cubicBezTo>
                  <a:cubicBezTo>
                    <a:pt x="21899" y="10468"/>
                    <a:pt x="20423" y="11460"/>
                    <a:pt x="18827" y="12200"/>
                  </a:cubicBezTo>
                  <a:cubicBezTo>
                    <a:pt x="18029" y="12576"/>
                    <a:pt x="17194" y="12857"/>
                    <a:pt x="16342" y="13068"/>
                  </a:cubicBezTo>
                  <a:cubicBezTo>
                    <a:pt x="15912" y="13167"/>
                    <a:pt x="15478" y="13250"/>
                    <a:pt x="15044" y="13312"/>
                  </a:cubicBezTo>
                  <a:cubicBezTo>
                    <a:pt x="14610" y="13374"/>
                    <a:pt x="14172" y="13411"/>
                    <a:pt x="13734" y="13424"/>
                  </a:cubicBezTo>
                  <a:cubicBezTo>
                    <a:pt x="13588" y="13429"/>
                    <a:pt x="13443" y="13431"/>
                    <a:pt x="13297" y="13431"/>
                  </a:cubicBezTo>
                  <a:cubicBezTo>
                    <a:pt x="11684" y="13431"/>
                    <a:pt x="10063" y="13117"/>
                    <a:pt x="8554" y="12514"/>
                  </a:cubicBezTo>
                  <a:cubicBezTo>
                    <a:pt x="6912" y="11861"/>
                    <a:pt x="5391" y="10877"/>
                    <a:pt x="4109" y="9637"/>
                  </a:cubicBezTo>
                  <a:cubicBezTo>
                    <a:pt x="2824" y="8401"/>
                    <a:pt x="1778" y="6908"/>
                    <a:pt x="1071" y="5267"/>
                  </a:cubicBezTo>
                  <a:cubicBezTo>
                    <a:pt x="719" y="4440"/>
                    <a:pt x="455" y="3580"/>
                    <a:pt x="289" y="2696"/>
                  </a:cubicBezTo>
                  <a:cubicBezTo>
                    <a:pt x="132" y="1815"/>
                    <a:pt x="74" y="914"/>
                    <a:pt x="124" y="17"/>
                  </a:cubicBezTo>
                  <a:lnTo>
                    <a:pt x="124" y="17"/>
                  </a:lnTo>
                  <a:lnTo>
                    <a:pt x="79" y="25"/>
                  </a:lnTo>
                  <a:cubicBezTo>
                    <a:pt x="0" y="926"/>
                    <a:pt x="33" y="1840"/>
                    <a:pt x="174" y="2733"/>
                  </a:cubicBezTo>
                  <a:cubicBezTo>
                    <a:pt x="310" y="3626"/>
                    <a:pt x="554" y="4510"/>
                    <a:pt x="889" y="5354"/>
                  </a:cubicBezTo>
                  <a:cubicBezTo>
                    <a:pt x="1563" y="7045"/>
                    <a:pt x="2584" y="8587"/>
                    <a:pt x="3865" y="9889"/>
                  </a:cubicBezTo>
                  <a:cubicBezTo>
                    <a:pt x="5143" y="11191"/>
                    <a:pt x="6685" y="12245"/>
                    <a:pt x="8368" y="12977"/>
                  </a:cubicBezTo>
                  <a:cubicBezTo>
                    <a:pt x="10019" y="13686"/>
                    <a:pt x="11817" y="14065"/>
                    <a:pt x="13626" y="14065"/>
                  </a:cubicBezTo>
                  <a:cubicBezTo>
                    <a:pt x="13665" y="14065"/>
                    <a:pt x="13703" y="14065"/>
                    <a:pt x="13742" y="14064"/>
                  </a:cubicBezTo>
                  <a:cubicBezTo>
                    <a:pt x="14209" y="14060"/>
                    <a:pt x="14668" y="14036"/>
                    <a:pt x="15127" y="13982"/>
                  </a:cubicBezTo>
                  <a:cubicBezTo>
                    <a:pt x="15586" y="13928"/>
                    <a:pt x="16041" y="13858"/>
                    <a:pt x="16495" y="13763"/>
                  </a:cubicBezTo>
                  <a:cubicBezTo>
                    <a:pt x="16611" y="13734"/>
                    <a:pt x="16719" y="13709"/>
                    <a:pt x="16834" y="13684"/>
                  </a:cubicBezTo>
                  <a:lnTo>
                    <a:pt x="17004" y="13643"/>
                  </a:lnTo>
                  <a:lnTo>
                    <a:pt x="17169" y="13597"/>
                  </a:lnTo>
                  <a:cubicBezTo>
                    <a:pt x="17281" y="13564"/>
                    <a:pt x="17397" y="13535"/>
                    <a:pt x="17504" y="13502"/>
                  </a:cubicBezTo>
                  <a:lnTo>
                    <a:pt x="17835" y="13399"/>
                  </a:lnTo>
                  <a:cubicBezTo>
                    <a:pt x="18281" y="13258"/>
                    <a:pt x="18715" y="13109"/>
                    <a:pt x="19141" y="12940"/>
                  </a:cubicBezTo>
                  <a:cubicBezTo>
                    <a:pt x="20857" y="12262"/>
                    <a:pt x="22482" y="11303"/>
                    <a:pt x="23883" y="10050"/>
                  </a:cubicBezTo>
                  <a:cubicBezTo>
                    <a:pt x="25280" y="8806"/>
                    <a:pt x="26450" y="7276"/>
                    <a:pt x="27281" y="5577"/>
                  </a:cubicBezTo>
                  <a:cubicBezTo>
                    <a:pt x="28121" y="3874"/>
                    <a:pt x="28629" y="2009"/>
                    <a:pt x="28807" y="120"/>
                  </a:cubicBezTo>
                  <a:lnTo>
                    <a:pt x="270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31"/>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31"/>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31"/>
            <p:cNvSpPr/>
            <p:nvPr/>
          </p:nvSpPr>
          <p:spPr>
            <a:xfrm rot="5400000">
              <a:off x="5422100" y="-248182"/>
              <a:ext cx="4229740" cy="3280026"/>
            </a:xfrm>
            <a:custGeom>
              <a:rect b="b" l="l" r="r" t="t"/>
              <a:pathLst>
                <a:path extrusionOk="0" h="22304" w="28762">
                  <a:moveTo>
                    <a:pt x="15100" y="0"/>
                  </a:moveTo>
                  <a:cubicBezTo>
                    <a:pt x="14774" y="0"/>
                    <a:pt x="14448" y="12"/>
                    <a:pt x="14123" y="37"/>
                  </a:cubicBezTo>
                  <a:cubicBezTo>
                    <a:pt x="13027" y="115"/>
                    <a:pt x="11944" y="330"/>
                    <a:pt x="10894" y="661"/>
                  </a:cubicBezTo>
                  <a:cubicBezTo>
                    <a:pt x="10365" y="830"/>
                    <a:pt x="9856" y="1017"/>
                    <a:pt x="9348" y="1236"/>
                  </a:cubicBezTo>
                  <a:cubicBezTo>
                    <a:pt x="8844" y="1451"/>
                    <a:pt x="8347" y="1690"/>
                    <a:pt x="7864" y="1955"/>
                  </a:cubicBezTo>
                  <a:cubicBezTo>
                    <a:pt x="6900" y="2480"/>
                    <a:pt x="5983" y="3113"/>
                    <a:pt x="5148" y="3840"/>
                  </a:cubicBezTo>
                  <a:cubicBezTo>
                    <a:pt x="4308" y="4568"/>
                    <a:pt x="3552" y="5390"/>
                    <a:pt x="2899" y="6296"/>
                  </a:cubicBezTo>
                  <a:cubicBezTo>
                    <a:pt x="2241" y="7197"/>
                    <a:pt x="1696" y="8181"/>
                    <a:pt x="1261" y="9210"/>
                  </a:cubicBezTo>
                  <a:cubicBezTo>
                    <a:pt x="389" y="11269"/>
                    <a:pt x="1" y="13522"/>
                    <a:pt x="46" y="15763"/>
                  </a:cubicBezTo>
                  <a:cubicBezTo>
                    <a:pt x="96" y="18000"/>
                    <a:pt x="575" y="20220"/>
                    <a:pt x="1381" y="22303"/>
                  </a:cubicBezTo>
                  <a:lnTo>
                    <a:pt x="2990" y="21646"/>
                  </a:lnTo>
                  <a:cubicBezTo>
                    <a:pt x="2175" y="19765"/>
                    <a:pt x="1658" y="17752"/>
                    <a:pt x="1534" y="15705"/>
                  </a:cubicBezTo>
                  <a:cubicBezTo>
                    <a:pt x="1410" y="13663"/>
                    <a:pt x="1683" y="11592"/>
                    <a:pt x="2415" y="9669"/>
                  </a:cubicBezTo>
                  <a:cubicBezTo>
                    <a:pt x="2775" y="8706"/>
                    <a:pt x="3246" y="7788"/>
                    <a:pt x="3816" y="6928"/>
                  </a:cubicBezTo>
                  <a:cubicBezTo>
                    <a:pt x="4387" y="6073"/>
                    <a:pt x="5061" y="5283"/>
                    <a:pt x="5813" y="4572"/>
                  </a:cubicBezTo>
                  <a:cubicBezTo>
                    <a:pt x="7322" y="3154"/>
                    <a:pt x="9158" y="2067"/>
                    <a:pt x="11130" y="1368"/>
                  </a:cubicBezTo>
                  <a:cubicBezTo>
                    <a:pt x="12118" y="1029"/>
                    <a:pt x="13147" y="802"/>
                    <a:pt x="14185" y="694"/>
                  </a:cubicBezTo>
                  <a:cubicBezTo>
                    <a:pt x="14609" y="649"/>
                    <a:pt x="15034" y="626"/>
                    <a:pt x="15459" y="626"/>
                  </a:cubicBezTo>
                  <a:cubicBezTo>
                    <a:pt x="16080" y="626"/>
                    <a:pt x="16701" y="674"/>
                    <a:pt x="17319" y="764"/>
                  </a:cubicBezTo>
                  <a:cubicBezTo>
                    <a:pt x="19390" y="1074"/>
                    <a:pt x="21391" y="1901"/>
                    <a:pt x="23106" y="3137"/>
                  </a:cubicBezTo>
                  <a:cubicBezTo>
                    <a:pt x="24822" y="4365"/>
                    <a:pt x="26261" y="5998"/>
                    <a:pt x="27249" y="7879"/>
                  </a:cubicBezTo>
                  <a:cubicBezTo>
                    <a:pt x="27745" y="8822"/>
                    <a:pt x="28121" y="9822"/>
                    <a:pt x="28361" y="10864"/>
                  </a:cubicBezTo>
                  <a:cubicBezTo>
                    <a:pt x="28597" y="11902"/>
                    <a:pt x="28696" y="12968"/>
                    <a:pt x="28630" y="14039"/>
                  </a:cubicBezTo>
                  <a:lnTo>
                    <a:pt x="28671" y="14047"/>
                  </a:lnTo>
                  <a:cubicBezTo>
                    <a:pt x="28762" y="12973"/>
                    <a:pt x="28696" y="11885"/>
                    <a:pt x="28485" y="10831"/>
                  </a:cubicBezTo>
                  <a:cubicBezTo>
                    <a:pt x="28274" y="9777"/>
                    <a:pt x="27914" y="8747"/>
                    <a:pt x="27439" y="7776"/>
                  </a:cubicBezTo>
                  <a:cubicBezTo>
                    <a:pt x="26488" y="5841"/>
                    <a:pt x="25062" y="4130"/>
                    <a:pt x="23334" y="2815"/>
                  </a:cubicBezTo>
                  <a:cubicBezTo>
                    <a:pt x="22466" y="2162"/>
                    <a:pt x="21523" y="1595"/>
                    <a:pt x="20527" y="1157"/>
                  </a:cubicBezTo>
                  <a:cubicBezTo>
                    <a:pt x="19530" y="715"/>
                    <a:pt x="18480" y="392"/>
                    <a:pt x="17401" y="202"/>
                  </a:cubicBezTo>
                  <a:cubicBezTo>
                    <a:pt x="16645" y="68"/>
                    <a:pt x="15873" y="0"/>
                    <a:pt x="151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31"/>
          <p:cNvGrpSpPr/>
          <p:nvPr/>
        </p:nvGrpSpPr>
        <p:grpSpPr>
          <a:xfrm rot="-5231140">
            <a:off x="5071154" y="2285076"/>
            <a:ext cx="180517" cy="180517"/>
            <a:chOff x="1885837" y="407642"/>
            <a:chExt cx="180516" cy="180516"/>
          </a:xfrm>
        </p:grpSpPr>
        <p:sp>
          <p:nvSpPr>
            <p:cNvPr id="3499" name="Google Shape;3499;p31"/>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31"/>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31"/>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2" name="Google Shape;3502;p31"/>
          <p:cNvGrpSpPr/>
          <p:nvPr/>
        </p:nvGrpSpPr>
        <p:grpSpPr>
          <a:xfrm rot="-5231140">
            <a:off x="794429" y="1421201"/>
            <a:ext cx="180517" cy="180517"/>
            <a:chOff x="1885837" y="407642"/>
            <a:chExt cx="180516" cy="180516"/>
          </a:xfrm>
        </p:grpSpPr>
        <p:sp>
          <p:nvSpPr>
            <p:cNvPr id="3503" name="Google Shape;3503;p31"/>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31"/>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31"/>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9" name="Shape 3509"/>
        <p:cNvGrpSpPr/>
        <p:nvPr/>
      </p:nvGrpSpPr>
      <p:grpSpPr>
        <a:xfrm>
          <a:off x="0" y="0"/>
          <a:ext cx="0" cy="0"/>
          <a:chOff x="0" y="0"/>
          <a:chExt cx="0" cy="0"/>
        </a:xfrm>
      </p:grpSpPr>
      <p:grpSp>
        <p:nvGrpSpPr>
          <p:cNvPr id="3510" name="Google Shape;3510;p32"/>
          <p:cNvGrpSpPr/>
          <p:nvPr/>
        </p:nvGrpSpPr>
        <p:grpSpPr>
          <a:xfrm rot="-2700000">
            <a:off x="4315873" y="-676179"/>
            <a:ext cx="5263599" cy="6101378"/>
            <a:chOff x="5189392" y="-723039"/>
            <a:chExt cx="5263649" cy="6101437"/>
          </a:xfrm>
        </p:grpSpPr>
        <p:sp>
          <p:nvSpPr>
            <p:cNvPr id="3511" name="Google Shape;3511;p32"/>
            <p:cNvSpPr/>
            <p:nvPr/>
          </p:nvSpPr>
          <p:spPr>
            <a:xfrm rot="5400000">
              <a:off x="4105413" y="2226020"/>
              <a:ext cx="4236357" cy="2068399"/>
            </a:xfrm>
            <a:custGeom>
              <a:rect b="b" l="l" r="r" t="t"/>
              <a:pathLst>
                <a:path extrusionOk="0" h="14065" w="28807">
                  <a:moveTo>
                    <a:pt x="27075" y="0"/>
                  </a:moveTo>
                  <a:cubicBezTo>
                    <a:pt x="27017" y="1703"/>
                    <a:pt x="26657" y="3398"/>
                    <a:pt x="25992" y="4982"/>
                  </a:cubicBezTo>
                  <a:cubicBezTo>
                    <a:pt x="25330" y="6557"/>
                    <a:pt x="24346" y="8016"/>
                    <a:pt x="23122" y="9240"/>
                  </a:cubicBezTo>
                  <a:cubicBezTo>
                    <a:pt x="21899" y="10468"/>
                    <a:pt x="20423" y="11460"/>
                    <a:pt x="18827" y="12200"/>
                  </a:cubicBezTo>
                  <a:cubicBezTo>
                    <a:pt x="18029" y="12576"/>
                    <a:pt x="17194" y="12857"/>
                    <a:pt x="16342" y="13068"/>
                  </a:cubicBezTo>
                  <a:cubicBezTo>
                    <a:pt x="15912" y="13167"/>
                    <a:pt x="15478" y="13250"/>
                    <a:pt x="15044" y="13312"/>
                  </a:cubicBezTo>
                  <a:cubicBezTo>
                    <a:pt x="14610" y="13374"/>
                    <a:pt x="14172" y="13411"/>
                    <a:pt x="13734" y="13424"/>
                  </a:cubicBezTo>
                  <a:cubicBezTo>
                    <a:pt x="13588" y="13429"/>
                    <a:pt x="13443" y="13431"/>
                    <a:pt x="13297" y="13431"/>
                  </a:cubicBezTo>
                  <a:cubicBezTo>
                    <a:pt x="11684" y="13431"/>
                    <a:pt x="10063" y="13117"/>
                    <a:pt x="8554" y="12514"/>
                  </a:cubicBezTo>
                  <a:cubicBezTo>
                    <a:pt x="6912" y="11861"/>
                    <a:pt x="5391" y="10877"/>
                    <a:pt x="4109" y="9637"/>
                  </a:cubicBezTo>
                  <a:cubicBezTo>
                    <a:pt x="2824" y="8401"/>
                    <a:pt x="1778" y="6908"/>
                    <a:pt x="1071" y="5267"/>
                  </a:cubicBezTo>
                  <a:cubicBezTo>
                    <a:pt x="719" y="4440"/>
                    <a:pt x="455" y="3580"/>
                    <a:pt x="289" y="2696"/>
                  </a:cubicBezTo>
                  <a:cubicBezTo>
                    <a:pt x="132" y="1815"/>
                    <a:pt x="74" y="914"/>
                    <a:pt x="124" y="17"/>
                  </a:cubicBezTo>
                  <a:lnTo>
                    <a:pt x="124" y="17"/>
                  </a:lnTo>
                  <a:lnTo>
                    <a:pt x="79" y="25"/>
                  </a:lnTo>
                  <a:cubicBezTo>
                    <a:pt x="0" y="926"/>
                    <a:pt x="33" y="1840"/>
                    <a:pt x="174" y="2733"/>
                  </a:cubicBezTo>
                  <a:cubicBezTo>
                    <a:pt x="310" y="3626"/>
                    <a:pt x="554" y="4510"/>
                    <a:pt x="889" y="5354"/>
                  </a:cubicBezTo>
                  <a:cubicBezTo>
                    <a:pt x="1563" y="7045"/>
                    <a:pt x="2584" y="8587"/>
                    <a:pt x="3865" y="9889"/>
                  </a:cubicBezTo>
                  <a:cubicBezTo>
                    <a:pt x="5143" y="11191"/>
                    <a:pt x="6685" y="12245"/>
                    <a:pt x="8368" y="12977"/>
                  </a:cubicBezTo>
                  <a:cubicBezTo>
                    <a:pt x="10019" y="13686"/>
                    <a:pt x="11817" y="14065"/>
                    <a:pt x="13626" y="14065"/>
                  </a:cubicBezTo>
                  <a:cubicBezTo>
                    <a:pt x="13665" y="14065"/>
                    <a:pt x="13703" y="14065"/>
                    <a:pt x="13742" y="14064"/>
                  </a:cubicBezTo>
                  <a:cubicBezTo>
                    <a:pt x="14209" y="14060"/>
                    <a:pt x="14668" y="14036"/>
                    <a:pt x="15127" y="13982"/>
                  </a:cubicBezTo>
                  <a:cubicBezTo>
                    <a:pt x="15586" y="13928"/>
                    <a:pt x="16041" y="13858"/>
                    <a:pt x="16495" y="13763"/>
                  </a:cubicBezTo>
                  <a:cubicBezTo>
                    <a:pt x="16611" y="13734"/>
                    <a:pt x="16719" y="13709"/>
                    <a:pt x="16834" y="13684"/>
                  </a:cubicBezTo>
                  <a:lnTo>
                    <a:pt x="17004" y="13643"/>
                  </a:lnTo>
                  <a:lnTo>
                    <a:pt x="17169" y="13597"/>
                  </a:lnTo>
                  <a:cubicBezTo>
                    <a:pt x="17281" y="13564"/>
                    <a:pt x="17397" y="13535"/>
                    <a:pt x="17504" y="13502"/>
                  </a:cubicBezTo>
                  <a:lnTo>
                    <a:pt x="17835" y="13399"/>
                  </a:lnTo>
                  <a:cubicBezTo>
                    <a:pt x="18281" y="13258"/>
                    <a:pt x="18715" y="13109"/>
                    <a:pt x="19141" y="12940"/>
                  </a:cubicBezTo>
                  <a:cubicBezTo>
                    <a:pt x="20857" y="12262"/>
                    <a:pt x="22482" y="11303"/>
                    <a:pt x="23883" y="10050"/>
                  </a:cubicBezTo>
                  <a:cubicBezTo>
                    <a:pt x="25280" y="8806"/>
                    <a:pt x="26450" y="7276"/>
                    <a:pt x="27281" y="5577"/>
                  </a:cubicBezTo>
                  <a:cubicBezTo>
                    <a:pt x="28121" y="3874"/>
                    <a:pt x="28629" y="2009"/>
                    <a:pt x="28807" y="120"/>
                  </a:cubicBezTo>
                  <a:lnTo>
                    <a:pt x="270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32"/>
            <p:cNvSpPr/>
            <p:nvPr/>
          </p:nvSpPr>
          <p:spPr>
            <a:xfrm rot="5400000">
              <a:off x="6366244" y="741278"/>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32"/>
            <p:cNvSpPr/>
            <p:nvPr/>
          </p:nvSpPr>
          <p:spPr>
            <a:xfrm rot="5400000">
              <a:off x="6176038" y="69652"/>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32"/>
            <p:cNvSpPr/>
            <p:nvPr/>
          </p:nvSpPr>
          <p:spPr>
            <a:xfrm rot="5400000">
              <a:off x="5422100" y="-248182"/>
              <a:ext cx="4229740" cy="3280026"/>
            </a:xfrm>
            <a:custGeom>
              <a:rect b="b" l="l" r="r" t="t"/>
              <a:pathLst>
                <a:path extrusionOk="0" h="22304" w="28762">
                  <a:moveTo>
                    <a:pt x="15100" y="0"/>
                  </a:moveTo>
                  <a:cubicBezTo>
                    <a:pt x="14774" y="0"/>
                    <a:pt x="14448" y="12"/>
                    <a:pt x="14123" y="37"/>
                  </a:cubicBezTo>
                  <a:cubicBezTo>
                    <a:pt x="13027" y="115"/>
                    <a:pt x="11944" y="330"/>
                    <a:pt x="10894" y="661"/>
                  </a:cubicBezTo>
                  <a:cubicBezTo>
                    <a:pt x="10365" y="830"/>
                    <a:pt x="9856" y="1017"/>
                    <a:pt x="9348" y="1236"/>
                  </a:cubicBezTo>
                  <a:cubicBezTo>
                    <a:pt x="8844" y="1451"/>
                    <a:pt x="8347" y="1690"/>
                    <a:pt x="7864" y="1955"/>
                  </a:cubicBezTo>
                  <a:cubicBezTo>
                    <a:pt x="6900" y="2480"/>
                    <a:pt x="5983" y="3113"/>
                    <a:pt x="5148" y="3840"/>
                  </a:cubicBezTo>
                  <a:cubicBezTo>
                    <a:pt x="4308" y="4568"/>
                    <a:pt x="3552" y="5390"/>
                    <a:pt x="2899" y="6296"/>
                  </a:cubicBezTo>
                  <a:cubicBezTo>
                    <a:pt x="2241" y="7197"/>
                    <a:pt x="1696" y="8181"/>
                    <a:pt x="1261" y="9210"/>
                  </a:cubicBezTo>
                  <a:cubicBezTo>
                    <a:pt x="389" y="11269"/>
                    <a:pt x="1" y="13522"/>
                    <a:pt x="46" y="15763"/>
                  </a:cubicBezTo>
                  <a:cubicBezTo>
                    <a:pt x="96" y="18000"/>
                    <a:pt x="575" y="20220"/>
                    <a:pt x="1381" y="22303"/>
                  </a:cubicBezTo>
                  <a:lnTo>
                    <a:pt x="2990" y="21646"/>
                  </a:lnTo>
                  <a:cubicBezTo>
                    <a:pt x="2175" y="19765"/>
                    <a:pt x="1658" y="17752"/>
                    <a:pt x="1534" y="15705"/>
                  </a:cubicBezTo>
                  <a:cubicBezTo>
                    <a:pt x="1410" y="13663"/>
                    <a:pt x="1683" y="11592"/>
                    <a:pt x="2415" y="9669"/>
                  </a:cubicBezTo>
                  <a:cubicBezTo>
                    <a:pt x="2775" y="8706"/>
                    <a:pt x="3246" y="7788"/>
                    <a:pt x="3816" y="6928"/>
                  </a:cubicBezTo>
                  <a:cubicBezTo>
                    <a:pt x="4387" y="6073"/>
                    <a:pt x="5061" y="5283"/>
                    <a:pt x="5813" y="4572"/>
                  </a:cubicBezTo>
                  <a:cubicBezTo>
                    <a:pt x="7322" y="3154"/>
                    <a:pt x="9158" y="2067"/>
                    <a:pt x="11130" y="1368"/>
                  </a:cubicBezTo>
                  <a:cubicBezTo>
                    <a:pt x="12118" y="1029"/>
                    <a:pt x="13147" y="802"/>
                    <a:pt x="14185" y="694"/>
                  </a:cubicBezTo>
                  <a:cubicBezTo>
                    <a:pt x="14609" y="649"/>
                    <a:pt x="15034" y="626"/>
                    <a:pt x="15459" y="626"/>
                  </a:cubicBezTo>
                  <a:cubicBezTo>
                    <a:pt x="16080" y="626"/>
                    <a:pt x="16701" y="674"/>
                    <a:pt x="17319" y="764"/>
                  </a:cubicBezTo>
                  <a:cubicBezTo>
                    <a:pt x="19390" y="1074"/>
                    <a:pt x="21391" y="1901"/>
                    <a:pt x="23106" y="3137"/>
                  </a:cubicBezTo>
                  <a:cubicBezTo>
                    <a:pt x="24822" y="4365"/>
                    <a:pt x="26261" y="5998"/>
                    <a:pt x="27249" y="7879"/>
                  </a:cubicBezTo>
                  <a:cubicBezTo>
                    <a:pt x="27745" y="8822"/>
                    <a:pt x="28121" y="9822"/>
                    <a:pt x="28361" y="10864"/>
                  </a:cubicBezTo>
                  <a:cubicBezTo>
                    <a:pt x="28597" y="11902"/>
                    <a:pt x="28696" y="12968"/>
                    <a:pt x="28630" y="14039"/>
                  </a:cubicBezTo>
                  <a:lnTo>
                    <a:pt x="28671" y="14047"/>
                  </a:lnTo>
                  <a:cubicBezTo>
                    <a:pt x="28762" y="12973"/>
                    <a:pt x="28696" y="11885"/>
                    <a:pt x="28485" y="10831"/>
                  </a:cubicBezTo>
                  <a:cubicBezTo>
                    <a:pt x="28274" y="9777"/>
                    <a:pt x="27914" y="8747"/>
                    <a:pt x="27439" y="7776"/>
                  </a:cubicBezTo>
                  <a:cubicBezTo>
                    <a:pt x="26488" y="5841"/>
                    <a:pt x="25062" y="4130"/>
                    <a:pt x="23334" y="2815"/>
                  </a:cubicBezTo>
                  <a:cubicBezTo>
                    <a:pt x="22466" y="2162"/>
                    <a:pt x="21523" y="1595"/>
                    <a:pt x="20527" y="1157"/>
                  </a:cubicBezTo>
                  <a:cubicBezTo>
                    <a:pt x="19530" y="715"/>
                    <a:pt x="18480" y="392"/>
                    <a:pt x="17401" y="202"/>
                  </a:cubicBezTo>
                  <a:cubicBezTo>
                    <a:pt x="16645" y="68"/>
                    <a:pt x="15873" y="0"/>
                    <a:pt x="151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32"/>
          <p:cNvGrpSpPr/>
          <p:nvPr/>
        </p:nvGrpSpPr>
        <p:grpSpPr>
          <a:xfrm>
            <a:off x="2929375" y="-617267"/>
            <a:ext cx="7593908" cy="6452312"/>
            <a:chOff x="2929375" y="-617267"/>
            <a:chExt cx="7593908" cy="6452312"/>
          </a:xfrm>
        </p:grpSpPr>
        <p:grpSp>
          <p:nvGrpSpPr>
            <p:cNvPr id="3516" name="Google Shape;3516;p32"/>
            <p:cNvGrpSpPr/>
            <p:nvPr/>
          </p:nvGrpSpPr>
          <p:grpSpPr>
            <a:xfrm rot="-1055557">
              <a:off x="3772651" y="2950210"/>
              <a:ext cx="3714108" cy="2145113"/>
              <a:chOff x="3488500" y="2199825"/>
              <a:chExt cx="231450" cy="133675"/>
            </a:xfrm>
          </p:grpSpPr>
          <p:sp>
            <p:nvSpPr>
              <p:cNvPr id="3517" name="Google Shape;3517;p32"/>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32"/>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32"/>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32"/>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32"/>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32"/>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32"/>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32"/>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32"/>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32"/>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32"/>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32"/>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32"/>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32"/>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32"/>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32"/>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32"/>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32"/>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32"/>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32"/>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32"/>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32"/>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32"/>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32"/>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32"/>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32"/>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32"/>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32"/>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32"/>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32"/>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32"/>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32"/>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32"/>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32"/>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32"/>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32"/>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32"/>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32"/>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32"/>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32"/>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32"/>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32"/>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32"/>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32"/>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32"/>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32"/>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32"/>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32"/>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32"/>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32"/>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32"/>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32"/>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32"/>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32"/>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32"/>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32"/>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32"/>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32"/>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32"/>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32"/>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32"/>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32"/>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32"/>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32"/>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32"/>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32"/>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32"/>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32"/>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32"/>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32"/>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32"/>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32"/>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32"/>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32"/>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32"/>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32"/>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32"/>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32"/>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32"/>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32"/>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32"/>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32"/>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32"/>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32"/>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32"/>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32"/>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32"/>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32"/>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32"/>
            <p:cNvGrpSpPr/>
            <p:nvPr/>
          </p:nvGrpSpPr>
          <p:grpSpPr>
            <a:xfrm rot="9744443">
              <a:off x="6571855" y="3178806"/>
              <a:ext cx="3714108" cy="2145113"/>
              <a:chOff x="3488500" y="2199825"/>
              <a:chExt cx="231450" cy="133675"/>
            </a:xfrm>
          </p:grpSpPr>
          <p:sp>
            <p:nvSpPr>
              <p:cNvPr id="3606" name="Google Shape;3606;p32"/>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32"/>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32"/>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32"/>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32"/>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32"/>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32"/>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32"/>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32"/>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32"/>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32"/>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32"/>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32"/>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32"/>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32"/>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32"/>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32"/>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32"/>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32"/>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32"/>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32"/>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32"/>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32"/>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32"/>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32"/>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32"/>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32"/>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32"/>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32"/>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32"/>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32"/>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32"/>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32"/>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32"/>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32"/>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32"/>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32"/>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32"/>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32"/>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32"/>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32"/>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32"/>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32"/>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32"/>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32"/>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32"/>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32"/>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32"/>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32"/>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32"/>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32"/>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32"/>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32"/>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32"/>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32"/>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32"/>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32"/>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32"/>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32"/>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32"/>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32"/>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32"/>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32"/>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32"/>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32"/>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32"/>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32"/>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32"/>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32"/>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32"/>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32"/>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32"/>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32"/>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32"/>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32"/>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32"/>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32"/>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32"/>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32"/>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32"/>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32"/>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32"/>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32"/>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32"/>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32"/>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32"/>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32"/>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32"/>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32"/>
            <p:cNvGrpSpPr/>
            <p:nvPr/>
          </p:nvGrpSpPr>
          <p:grpSpPr>
            <a:xfrm rot="-1055434">
              <a:off x="6682956" y="1620036"/>
              <a:ext cx="2887702" cy="2345314"/>
              <a:chOff x="3741625" y="2839400"/>
              <a:chExt cx="2887825" cy="2345413"/>
            </a:xfrm>
          </p:grpSpPr>
          <p:sp>
            <p:nvSpPr>
              <p:cNvPr id="3695" name="Google Shape;3695;p32"/>
              <p:cNvSpPr/>
              <p:nvPr/>
            </p:nvSpPr>
            <p:spPr>
              <a:xfrm>
                <a:off x="5686735" y="3261985"/>
                <a:ext cx="107714" cy="146836"/>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32"/>
              <p:cNvSpPr/>
              <p:nvPr/>
            </p:nvSpPr>
            <p:spPr>
              <a:xfrm>
                <a:off x="5882689" y="3460006"/>
                <a:ext cx="113401" cy="135289"/>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32"/>
              <p:cNvSpPr/>
              <p:nvPr/>
            </p:nvSpPr>
            <p:spPr>
              <a:xfrm>
                <a:off x="5799275" y="3881385"/>
                <a:ext cx="111333" cy="110816"/>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32"/>
              <p:cNvSpPr/>
              <p:nvPr/>
            </p:nvSpPr>
            <p:spPr>
              <a:xfrm>
                <a:off x="5275697" y="3199596"/>
                <a:ext cx="117710" cy="154591"/>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32"/>
              <p:cNvSpPr/>
              <p:nvPr/>
            </p:nvSpPr>
            <p:spPr>
              <a:xfrm>
                <a:off x="5575574" y="3495164"/>
                <a:ext cx="124087" cy="132359"/>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32"/>
              <p:cNvSpPr/>
              <p:nvPr/>
            </p:nvSpPr>
            <p:spPr>
              <a:xfrm>
                <a:off x="4254690" y="4460629"/>
                <a:ext cx="152006" cy="140114"/>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32"/>
              <p:cNvSpPr/>
              <p:nvPr/>
            </p:nvSpPr>
            <p:spPr>
              <a:xfrm>
                <a:off x="4169897" y="4021844"/>
                <a:ext cx="92720" cy="132704"/>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32"/>
              <p:cNvSpPr/>
              <p:nvPr/>
            </p:nvSpPr>
            <p:spPr>
              <a:xfrm>
                <a:off x="4556806" y="3681812"/>
                <a:ext cx="146146" cy="10633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32"/>
              <p:cNvSpPr/>
              <p:nvPr/>
            </p:nvSpPr>
            <p:spPr>
              <a:xfrm>
                <a:off x="4656593" y="3078957"/>
                <a:ext cx="111333" cy="124087"/>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32"/>
              <p:cNvSpPr/>
              <p:nvPr/>
            </p:nvSpPr>
            <p:spPr>
              <a:xfrm>
                <a:off x="5385997" y="2980549"/>
                <a:ext cx="146319" cy="10892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32"/>
              <p:cNvSpPr/>
              <p:nvPr/>
            </p:nvSpPr>
            <p:spPr>
              <a:xfrm>
                <a:off x="5985233" y="3212867"/>
                <a:ext cx="157004" cy="106163"/>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32"/>
              <p:cNvSpPr/>
              <p:nvPr/>
            </p:nvSpPr>
            <p:spPr>
              <a:xfrm>
                <a:off x="6152750" y="3979792"/>
                <a:ext cx="165449" cy="125465"/>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32"/>
              <p:cNvSpPr/>
              <p:nvPr/>
            </p:nvSpPr>
            <p:spPr>
              <a:xfrm>
                <a:off x="4389289" y="3552899"/>
                <a:ext cx="105646" cy="108748"/>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32"/>
              <p:cNvSpPr/>
              <p:nvPr/>
            </p:nvSpPr>
            <p:spPr>
              <a:xfrm>
                <a:off x="3944817" y="4043042"/>
                <a:ext cx="105474" cy="110299"/>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32"/>
              <p:cNvSpPr/>
              <p:nvPr/>
            </p:nvSpPr>
            <p:spPr>
              <a:xfrm>
                <a:off x="3772991" y="4494753"/>
                <a:ext cx="110644" cy="113574"/>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32"/>
              <p:cNvSpPr/>
              <p:nvPr/>
            </p:nvSpPr>
            <p:spPr>
              <a:xfrm>
                <a:off x="4004620" y="4761884"/>
                <a:ext cx="114091" cy="152178"/>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32"/>
              <p:cNvSpPr/>
              <p:nvPr/>
            </p:nvSpPr>
            <p:spPr>
              <a:xfrm>
                <a:off x="3966188" y="5021432"/>
                <a:ext cx="139080" cy="117882"/>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32"/>
              <p:cNvSpPr/>
              <p:nvPr/>
            </p:nvSpPr>
            <p:spPr>
              <a:xfrm>
                <a:off x="4495452" y="5001958"/>
                <a:ext cx="109265" cy="103923"/>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32"/>
              <p:cNvSpPr/>
              <p:nvPr/>
            </p:nvSpPr>
            <p:spPr>
              <a:xfrm>
                <a:off x="3741625" y="4848228"/>
                <a:ext cx="46532" cy="4343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32"/>
              <p:cNvSpPr/>
              <p:nvPr/>
            </p:nvSpPr>
            <p:spPr>
              <a:xfrm>
                <a:off x="4068042" y="4662787"/>
                <a:ext cx="47222" cy="43086"/>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32"/>
              <p:cNvSpPr/>
              <p:nvPr/>
            </p:nvSpPr>
            <p:spPr>
              <a:xfrm>
                <a:off x="4403594" y="4443739"/>
                <a:ext cx="47911" cy="43947"/>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32"/>
              <p:cNvSpPr/>
              <p:nvPr/>
            </p:nvSpPr>
            <p:spPr>
              <a:xfrm>
                <a:off x="4040295" y="4044076"/>
                <a:ext cx="52737" cy="47222"/>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2"/>
              <p:cNvSpPr/>
              <p:nvPr/>
            </p:nvSpPr>
            <p:spPr>
              <a:xfrm>
                <a:off x="4263996" y="3744200"/>
                <a:ext cx="50669" cy="48773"/>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32"/>
              <p:cNvSpPr/>
              <p:nvPr/>
            </p:nvSpPr>
            <p:spPr>
              <a:xfrm>
                <a:off x="4409970" y="4013744"/>
                <a:ext cx="69282" cy="50324"/>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32"/>
              <p:cNvSpPr/>
              <p:nvPr/>
            </p:nvSpPr>
            <p:spPr>
              <a:xfrm>
                <a:off x="4075798" y="4308622"/>
                <a:ext cx="49462" cy="44464"/>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32"/>
              <p:cNvSpPr/>
              <p:nvPr/>
            </p:nvSpPr>
            <p:spPr>
              <a:xfrm>
                <a:off x="4251760" y="4718109"/>
                <a:ext cx="46532" cy="44464"/>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32"/>
              <p:cNvSpPr/>
              <p:nvPr/>
            </p:nvSpPr>
            <p:spPr>
              <a:xfrm>
                <a:off x="4899424" y="4952495"/>
                <a:ext cx="46532" cy="44637"/>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32"/>
              <p:cNvSpPr/>
              <p:nvPr/>
            </p:nvSpPr>
            <p:spPr>
              <a:xfrm>
                <a:off x="4704332" y="4473210"/>
                <a:ext cx="101337" cy="13167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32"/>
              <p:cNvSpPr/>
              <p:nvPr/>
            </p:nvSpPr>
            <p:spPr>
              <a:xfrm>
                <a:off x="5583329" y="4565413"/>
                <a:ext cx="46532" cy="4412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32"/>
              <p:cNvSpPr/>
              <p:nvPr/>
            </p:nvSpPr>
            <p:spPr>
              <a:xfrm>
                <a:off x="5526456" y="4593505"/>
                <a:ext cx="119089" cy="14201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32"/>
              <p:cNvSpPr/>
              <p:nvPr/>
            </p:nvSpPr>
            <p:spPr>
              <a:xfrm>
                <a:off x="6009533" y="4332578"/>
                <a:ext cx="40673" cy="45326"/>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2"/>
              <p:cNvSpPr/>
              <p:nvPr/>
            </p:nvSpPr>
            <p:spPr>
              <a:xfrm>
                <a:off x="5521458" y="4249681"/>
                <a:ext cx="45671" cy="45843"/>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32"/>
              <p:cNvSpPr/>
              <p:nvPr/>
            </p:nvSpPr>
            <p:spPr>
              <a:xfrm>
                <a:off x="5807892" y="4085094"/>
                <a:ext cx="47911" cy="4343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32"/>
              <p:cNvSpPr/>
              <p:nvPr/>
            </p:nvSpPr>
            <p:spPr>
              <a:xfrm>
                <a:off x="5742229" y="3131521"/>
                <a:ext cx="43775" cy="42569"/>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32"/>
              <p:cNvSpPr/>
              <p:nvPr/>
            </p:nvSpPr>
            <p:spPr>
              <a:xfrm>
                <a:off x="6131379" y="3102912"/>
                <a:ext cx="46360" cy="44292"/>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32"/>
              <p:cNvSpPr/>
              <p:nvPr/>
            </p:nvSpPr>
            <p:spPr>
              <a:xfrm>
                <a:off x="6045897" y="3431398"/>
                <a:ext cx="62043" cy="51530"/>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32"/>
              <p:cNvSpPr/>
              <p:nvPr/>
            </p:nvSpPr>
            <p:spPr>
              <a:xfrm>
                <a:off x="6273734" y="3569789"/>
                <a:ext cx="45843" cy="4343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32"/>
              <p:cNvSpPr/>
              <p:nvPr/>
            </p:nvSpPr>
            <p:spPr>
              <a:xfrm>
                <a:off x="5155230" y="3753334"/>
                <a:ext cx="49290" cy="42224"/>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32"/>
              <p:cNvSpPr/>
              <p:nvPr/>
            </p:nvSpPr>
            <p:spPr>
              <a:xfrm>
                <a:off x="4803946" y="3753506"/>
                <a:ext cx="92893" cy="91514"/>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32"/>
              <p:cNvSpPr/>
              <p:nvPr/>
            </p:nvSpPr>
            <p:spPr>
              <a:xfrm>
                <a:off x="5134549" y="3916026"/>
                <a:ext cx="43603" cy="45326"/>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32"/>
              <p:cNvSpPr/>
              <p:nvPr/>
            </p:nvSpPr>
            <p:spPr>
              <a:xfrm>
                <a:off x="5519218" y="4038734"/>
                <a:ext cx="113574" cy="74969"/>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32"/>
              <p:cNvSpPr/>
              <p:nvPr/>
            </p:nvSpPr>
            <p:spPr>
              <a:xfrm>
                <a:off x="4533196" y="4146793"/>
                <a:ext cx="282469" cy="270578"/>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32"/>
              <p:cNvSpPr/>
              <p:nvPr/>
            </p:nvSpPr>
            <p:spPr>
              <a:xfrm>
                <a:off x="5540588" y="3643379"/>
                <a:ext cx="56528" cy="50152"/>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32"/>
              <p:cNvSpPr/>
              <p:nvPr/>
            </p:nvSpPr>
            <p:spPr>
              <a:xfrm>
                <a:off x="5011323" y="3593744"/>
                <a:ext cx="806735" cy="644733"/>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32"/>
              <p:cNvSpPr/>
              <p:nvPr/>
            </p:nvSpPr>
            <p:spPr>
              <a:xfrm>
                <a:off x="4918726" y="3792628"/>
                <a:ext cx="52220" cy="51703"/>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32"/>
              <p:cNvSpPr/>
              <p:nvPr/>
            </p:nvSpPr>
            <p:spPr>
              <a:xfrm>
                <a:off x="5329813" y="3334886"/>
                <a:ext cx="49979" cy="51013"/>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32"/>
              <p:cNvSpPr/>
              <p:nvPr/>
            </p:nvSpPr>
            <p:spPr>
              <a:xfrm>
                <a:off x="5469411" y="3560999"/>
                <a:ext cx="56528" cy="4601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32"/>
              <p:cNvSpPr/>
              <p:nvPr/>
            </p:nvSpPr>
            <p:spPr>
              <a:xfrm>
                <a:off x="5967481" y="3562895"/>
                <a:ext cx="74969" cy="71522"/>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32"/>
              <p:cNvSpPr/>
              <p:nvPr/>
            </p:nvSpPr>
            <p:spPr>
              <a:xfrm>
                <a:off x="6533800" y="3424331"/>
                <a:ext cx="42913" cy="46188"/>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32"/>
              <p:cNvSpPr/>
              <p:nvPr/>
            </p:nvSpPr>
            <p:spPr>
              <a:xfrm>
                <a:off x="5429427" y="3747647"/>
                <a:ext cx="40156" cy="38777"/>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32"/>
              <p:cNvSpPr/>
              <p:nvPr/>
            </p:nvSpPr>
            <p:spPr>
              <a:xfrm>
                <a:off x="5511462" y="3696805"/>
                <a:ext cx="38605" cy="4153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32"/>
              <p:cNvSpPr/>
              <p:nvPr/>
            </p:nvSpPr>
            <p:spPr>
              <a:xfrm>
                <a:off x="4616609" y="4081475"/>
                <a:ext cx="37915" cy="39122"/>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32"/>
              <p:cNvSpPr/>
              <p:nvPr/>
            </p:nvSpPr>
            <p:spPr>
              <a:xfrm>
                <a:off x="4855994" y="4177297"/>
                <a:ext cx="39466" cy="39294"/>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32"/>
              <p:cNvSpPr/>
              <p:nvPr/>
            </p:nvSpPr>
            <p:spPr>
              <a:xfrm>
                <a:off x="4528198" y="4452184"/>
                <a:ext cx="45843" cy="40673"/>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32"/>
              <p:cNvSpPr/>
              <p:nvPr/>
            </p:nvSpPr>
            <p:spPr>
              <a:xfrm>
                <a:off x="4438579" y="4288803"/>
                <a:ext cx="53599" cy="52909"/>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32"/>
              <p:cNvSpPr/>
              <p:nvPr/>
            </p:nvSpPr>
            <p:spPr>
              <a:xfrm>
                <a:off x="5825643" y="3554278"/>
                <a:ext cx="42913" cy="42052"/>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32"/>
              <p:cNvSpPr/>
              <p:nvPr/>
            </p:nvSpPr>
            <p:spPr>
              <a:xfrm>
                <a:off x="4885981" y="3891380"/>
                <a:ext cx="81346" cy="82207"/>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32"/>
              <p:cNvSpPr/>
              <p:nvPr/>
            </p:nvSpPr>
            <p:spPr>
              <a:xfrm>
                <a:off x="5458036" y="3456215"/>
                <a:ext cx="45671" cy="44637"/>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32"/>
              <p:cNvSpPr/>
              <p:nvPr/>
            </p:nvSpPr>
            <p:spPr>
              <a:xfrm>
                <a:off x="5025456" y="4346365"/>
                <a:ext cx="207500" cy="138046"/>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32"/>
              <p:cNvSpPr/>
              <p:nvPr/>
            </p:nvSpPr>
            <p:spPr>
              <a:xfrm>
                <a:off x="4508378" y="4642623"/>
                <a:ext cx="177513" cy="137874"/>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32"/>
              <p:cNvSpPr/>
              <p:nvPr/>
            </p:nvSpPr>
            <p:spPr>
              <a:xfrm>
                <a:off x="4471324" y="4778946"/>
                <a:ext cx="47911" cy="51530"/>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32"/>
              <p:cNvSpPr/>
              <p:nvPr/>
            </p:nvSpPr>
            <p:spPr>
              <a:xfrm>
                <a:off x="4299499" y="4852019"/>
                <a:ext cx="45154" cy="41362"/>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32"/>
              <p:cNvSpPr/>
              <p:nvPr/>
            </p:nvSpPr>
            <p:spPr>
              <a:xfrm>
                <a:off x="5653300" y="4034597"/>
                <a:ext cx="136151" cy="145629"/>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32"/>
              <p:cNvSpPr/>
              <p:nvPr/>
            </p:nvSpPr>
            <p:spPr>
              <a:xfrm>
                <a:off x="4712777" y="4721900"/>
                <a:ext cx="290225" cy="259548"/>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32"/>
              <p:cNvSpPr/>
              <p:nvPr/>
            </p:nvSpPr>
            <p:spPr>
              <a:xfrm>
                <a:off x="5522147" y="3556346"/>
                <a:ext cx="41535" cy="38949"/>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32"/>
              <p:cNvSpPr/>
              <p:nvPr/>
            </p:nvSpPr>
            <p:spPr>
              <a:xfrm>
                <a:off x="5151610" y="3315583"/>
                <a:ext cx="41535" cy="43258"/>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32"/>
              <p:cNvSpPr/>
              <p:nvPr/>
            </p:nvSpPr>
            <p:spPr>
              <a:xfrm>
                <a:off x="5247778" y="3030528"/>
                <a:ext cx="37915" cy="38949"/>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32"/>
              <p:cNvSpPr/>
              <p:nvPr/>
            </p:nvSpPr>
            <p:spPr>
              <a:xfrm>
                <a:off x="4803946" y="3175296"/>
                <a:ext cx="37915" cy="41190"/>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32"/>
              <p:cNvSpPr/>
              <p:nvPr/>
            </p:nvSpPr>
            <p:spPr>
              <a:xfrm>
                <a:off x="4639359" y="3346777"/>
                <a:ext cx="49462" cy="45671"/>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32"/>
              <p:cNvSpPr/>
              <p:nvPr/>
            </p:nvSpPr>
            <p:spPr>
              <a:xfrm>
                <a:off x="5707416" y="4229345"/>
                <a:ext cx="124776" cy="123914"/>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32"/>
              <p:cNvSpPr/>
              <p:nvPr/>
            </p:nvSpPr>
            <p:spPr>
              <a:xfrm>
                <a:off x="5881999" y="4251749"/>
                <a:ext cx="42224" cy="43258"/>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32"/>
              <p:cNvSpPr/>
              <p:nvPr/>
            </p:nvSpPr>
            <p:spPr>
              <a:xfrm>
                <a:off x="6235302" y="3739546"/>
                <a:ext cx="42913" cy="43947"/>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32"/>
              <p:cNvSpPr/>
              <p:nvPr/>
            </p:nvSpPr>
            <p:spPr>
              <a:xfrm>
                <a:off x="6445560" y="3144619"/>
                <a:ext cx="42913" cy="38777"/>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32"/>
              <p:cNvSpPr/>
              <p:nvPr/>
            </p:nvSpPr>
            <p:spPr>
              <a:xfrm>
                <a:off x="6338708" y="3353671"/>
                <a:ext cx="40673" cy="4084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32"/>
              <p:cNvSpPr/>
              <p:nvPr/>
            </p:nvSpPr>
            <p:spPr>
              <a:xfrm>
                <a:off x="6210485" y="3356256"/>
                <a:ext cx="107025" cy="120812"/>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32"/>
              <p:cNvSpPr/>
              <p:nvPr/>
            </p:nvSpPr>
            <p:spPr>
              <a:xfrm>
                <a:off x="6120694" y="3690773"/>
                <a:ext cx="41362" cy="37915"/>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32"/>
              <p:cNvSpPr/>
              <p:nvPr/>
            </p:nvSpPr>
            <p:spPr>
              <a:xfrm>
                <a:off x="5953866" y="3744544"/>
                <a:ext cx="104957" cy="15890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32"/>
              <p:cNvSpPr/>
              <p:nvPr/>
            </p:nvSpPr>
            <p:spPr>
              <a:xfrm>
                <a:off x="4647286" y="3927055"/>
                <a:ext cx="151834" cy="115814"/>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32"/>
              <p:cNvSpPr/>
              <p:nvPr/>
            </p:nvSpPr>
            <p:spPr>
              <a:xfrm>
                <a:off x="6110009" y="3838644"/>
                <a:ext cx="42224" cy="42741"/>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32"/>
              <p:cNvSpPr/>
              <p:nvPr/>
            </p:nvSpPr>
            <p:spPr>
              <a:xfrm>
                <a:off x="4834623" y="4563690"/>
                <a:ext cx="40845" cy="40673"/>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32"/>
              <p:cNvSpPr/>
              <p:nvPr/>
            </p:nvSpPr>
            <p:spPr>
              <a:xfrm>
                <a:off x="5225718" y="4241064"/>
                <a:ext cx="310044" cy="251275"/>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32"/>
              <p:cNvSpPr/>
              <p:nvPr/>
            </p:nvSpPr>
            <p:spPr>
              <a:xfrm>
                <a:off x="4723462" y="3440359"/>
                <a:ext cx="192507" cy="208534"/>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32"/>
              <p:cNvSpPr/>
              <p:nvPr/>
            </p:nvSpPr>
            <p:spPr>
              <a:xfrm>
                <a:off x="4932341" y="3287319"/>
                <a:ext cx="41362" cy="41362"/>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32"/>
              <p:cNvSpPr/>
              <p:nvPr/>
            </p:nvSpPr>
            <p:spPr>
              <a:xfrm>
                <a:off x="6497608" y="3078957"/>
                <a:ext cx="131842" cy="121329"/>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32"/>
              <p:cNvSpPr/>
              <p:nvPr/>
            </p:nvSpPr>
            <p:spPr>
              <a:xfrm>
                <a:off x="6234613" y="3093950"/>
                <a:ext cx="45843" cy="39466"/>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32"/>
              <p:cNvSpPr/>
              <p:nvPr/>
            </p:nvSpPr>
            <p:spPr>
              <a:xfrm>
                <a:off x="4905973" y="4604190"/>
                <a:ext cx="39983" cy="39122"/>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32"/>
              <p:cNvSpPr/>
              <p:nvPr/>
            </p:nvSpPr>
            <p:spPr>
              <a:xfrm>
                <a:off x="4771890" y="3872423"/>
                <a:ext cx="45154" cy="38777"/>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32"/>
              <p:cNvSpPr/>
              <p:nvPr/>
            </p:nvSpPr>
            <p:spPr>
              <a:xfrm>
                <a:off x="5180909" y="3565997"/>
                <a:ext cx="56356" cy="59458"/>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32"/>
              <p:cNvSpPr/>
              <p:nvPr/>
            </p:nvSpPr>
            <p:spPr>
              <a:xfrm>
                <a:off x="4531127" y="3871044"/>
                <a:ext cx="44292" cy="36192"/>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32"/>
              <p:cNvSpPr/>
              <p:nvPr/>
            </p:nvSpPr>
            <p:spPr>
              <a:xfrm>
                <a:off x="4437028" y="4145586"/>
                <a:ext cx="37915" cy="43258"/>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32"/>
              <p:cNvSpPr/>
              <p:nvPr/>
            </p:nvSpPr>
            <p:spPr>
              <a:xfrm>
                <a:off x="5502156" y="4167991"/>
                <a:ext cx="36537" cy="39983"/>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32"/>
              <p:cNvSpPr/>
              <p:nvPr/>
            </p:nvSpPr>
            <p:spPr>
              <a:xfrm>
                <a:off x="5529903" y="4372045"/>
                <a:ext cx="28781" cy="26885"/>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32"/>
              <p:cNvSpPr/>
              <p:nvPr/>
            </p:nvSpPr>
            <p:spPr>
              <a:xfrm>
                <a:off x="4774131" y="4084232"/>
                <a:ext cx="26541" cy="2464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32"/>
              <p:cNvSpPr/>
              <p:nvPr/>
            </p:nvSpPr>
            <p:spPr>
              <a:xfrm>
                <a:off x="4785505" y="4364289"/>
                <a:ext cx="27230" cy="26196"/>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32"/>
              <p:cNvSpPr/>
              <p:nvPr/>
            </p:nvSpPr>
            <p:spPr>
              <a:xfrm>
                <a:off x="4168518" y="4593677"/>
                <a:ext cx="24990" cy="21887"/>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32"/>
              <p:cNvSpPr/>
              <p:nvPr/>
            </p:nvSpPr>
            <p:spPr>
              <a:xfrm>
                <a:off x="4476322" y="4582820"/>
                <a:ext cx="82035" cy="76175"/>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32"/>
              <p:cNvSpPr/>
              <p:nvPr/>
            </p:nvSpPr>
            <p:spPr>
              <a:xfrm>
                <a:off x="4268994" y="5095367"/>
                <a:ext cx="29298" cy="28954"/>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32"/>
              <p:cNvSpPr/>
              <p:nvPr/>
            </p:nvSpPr>
            <p:spPr>
              <a:xfrm>
                <a:off x="5988162" y="4067687"/>
                <a:ext cx="28609" cy="21715"/>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32"/>
              <p:cNvSpPr/>
              <p:nvPr/>
            </p:nvSpPr>
            <p:spPr>
              <a:xfrm>
                <a:off x="5733095" y="4483378"/>
                <a:ext cx="30677" cy="28092"/>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32"/>
              <p:cNvSpPr/>
              <p:nvPr/>
            </p:nvSpPr>
            <p:spPr>
              <a:xfrm>
                <a:off x="5594876" y="4448220"/>
                <a:ext cx="28609" cy="24817"/>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32"/>
              <p:cNvSpPr/>
              <p:nvPr/>
            </p:nvSpPr>
            <p:spPr>
              <a:xfrm>
                <a:off x="5507277" y="4707768"/>
                <a:ext cx="29298" cy="26196"/>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32"/>
              <p:cNvSpPr/>
              <p:nvPr/>
            </p:nvSpPr>
            <p:spPr>
              <a:xfrm>
                <a:off x="5156732" y="4784461"/>
                <a:ext cx="113401" cy="168206"/>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32"/>
              <p:cNvSpPr/>
              <p:nvPr/>
            </p:nvSpPr>
            <p:spPr>
              <a:xfrm>
                <a:off x="5017134" y="4848055"/>
                <a:ext cx="29298" cy="23266"/>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32"/>
              <p:cNvSpPr/>
              <p:nvPr/>
            </p:nvSpPr>
            <p:spPr>
              <a:xfrm>
                <a:off x="4553877" y="4207113"/>
                <a:ext cx="29471" cy="25162"/>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32"/>
              <p:cNvSpPr/>
              <p:nvPr/>
            </p:nvSpPr>
            <p:spPr>
              <a:xfrm>
                <a:off x="5373243" y="3520843"/>
                <a:ext cx="22922" cy="29643"/>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32"/>
              <p:cNvSpPr/>
              <p:nvPr/>
            </p:nvSpPr>
            <p:spPr>
              <a:xfrm>
                <a:off x="5454417" y="4109911"/>
                <a:ext cx="27919" cy="32745"/>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32"/>
              <p:cNvSpPr/>
              <p:nvPr/>
            </p:nvSpPr>
            <p:spPr>
              <a:xfrm>
                <a:off x="5856320" y="3742993"/>
                <a:ext cx="26541" cy="24128"/>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32"/>
              <p:cNvSpPr/>
              <p:nvPr/>
            </p:nvSpPr>
            <p:spPr>
              <a:xfrm>
                <a:off x="5747917" y="3891208"/>
                <a:ext cx="28092" cy="25851"/>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32"/>
              <p:cNvSpPr/>
              <p:nvPr/>
            </p:nvSpPr>
            <p:spPr>
              <a:xfrm>
                <a:off x="6431945" y="3604602"/>
                <a:ext cx="27919" cy="21715"/>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32"/>
              <p:cNvSpPr/>
              <p:nvPr/>
            </p:nvSpPr>
            <p:spPr>
              <a:xfrm>
                <a:off x="6602220" y="3200803"/>
                <a:ext cx="25162" cy="21026"/>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32"/>
              <p:cNvSpPr/>
              <p:nvPr/>
            </p:nvSpPr>
            <p:spPr>
              <a:xfrm>
                <a:off x="5931117" y="2839400"/>
                <a:ext cx="25162" cy="26196"/>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32"/>
              <p:cNvSpPr/>
              <p:nvPr/>
            </p:nvSpPr>
            <p:spPr>
              <a:xfrm>
                <a:off x="5537141" y="3232859"/>
                <a:ext cx="27919" cy="28264"/>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32"/>
              <p:cNvSpPr/>
              <p:nvPr/>
            </p:nvSpPr>
            <p:spPr>
              <a:xfrm>
                <a:off x="4236077" y="4336197"/>
                <a:ext cx="29471" cy="27058"/>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32"/>
              <p:cNvSpPr/>
              <p:nvPr/>
            </p:nvSpPr>
            <p:spPr>
              <a:xfrm>
                <a:off x="4311735" y="3976690"/>
                <a:ext cx="30677" cy="23439"/>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32"/>
              <p:cNvSpPr/>
              <p:nvPr/>
            </p:nvSpPr>
            <p:spPr>
              <a:xfrm>
                <a:off x="5238595" y="4702598"/>
                <a:ext cx="27919" cy="24817"/>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32"/>
              <p:cNvSpPr/>
              <p:nvPr/>
            </p:nvSpPr>
            <p:spPr>
              <a:xfrm>
                <a:off x="5103182" y="4491306"/>
                <a:ext cx="372777" cy="260582"/>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32"/>
              <p:cNvSpPr/>
              <p:nvPr/>
            </p:nvSpPr>
            <p:spPr>
              <a:xfrm>
                <a:off x="5322698" y="4764641"/>
                <a:ext cx="29471" cy="27919"/>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32"/>
              <p:cNvSpPr/>
              <p:nvPr/>
            </p:nvSpPr>
            <p:spPr>
              <a:xfrm>
                <a:off x="5139670" y="5009885"/>
                <a:ext cx="28609" cy="2206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32"/>
              <p:cNvSpPr/>
              <p:nvPr/>
            </p:nvSpPr>
            <p:spPr>
              <a:xfrm>
                <a:off x="5003519" y="5153792"/>
                <a:ext cx="27919" cy="31022"/>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32"/>
              <p:cNvSpPr/>
              <p:nvPr/>
            </p:nvSpPr>
            <p:spPr>
              <a:xfrm>
                <a:off x="4634361" y="5075376"/>
                <a:ext cx="30160" cy="28781"/>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32"/>
              <p:cNvSpPr/>
              <p:nvPr/>
            </p:nvSpPr>
            <p:spPr>
              <a:xfrm>
                <a:off x="5998848" y="4139554"/>
                <a:ext cx="42224" cy="35330"/>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32"/>
              <p:cNvSpPr/>
              <p:nvPr/>
            </p:nvSpPr>
            <p:spPr>
              <a:xfrm>
                <a:off x="5663124" y="4501646"/>
                <a:ext cx="33090" cy="31539"/>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32"/>
            <p:cNvGrpSpPr/>
            <p:nvPr/>
          </p:nvGrpSpPr>
          <p:grpSpPr>
            <a:xfrm rot="-1055573">
              <a:off x="5197017" y="-130446"/>
              <a:ext cx="3714083" cy="3184568"/>
              <a:chOff x="5378950" y="2687000"/>
              <a:chExt cx="396800" cy="340225"/>
            </a:xfrm>
          </p:grpSpPr>
          <p:sp>
            <p:nvSpPr>
              <p:cNvPr id="3818" name="Google Shape;3818;p32"/>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32"/>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32"/>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32"/>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32"/>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32"/>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32"/>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32"/>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32"/>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32"/>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32"/>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32"/>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32"/>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32"/>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32"/>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32"/>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32"/>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32"/>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32"/>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32"/>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32"/>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32"/>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32"/>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32"/>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32"/>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32"/>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32"/>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32"/>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32"/>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32"/>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32"/>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32"/>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32"/>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32"/>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32"/>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32"/>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32"/>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32"/>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32"/>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32"/>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32"/>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32"/>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32"/>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32"/>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32"/>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32"/>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32"/>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32"/>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32"/>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32"/>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32"/>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32"/>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32"/>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32"/>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32"/>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32"/>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32"/>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32"/>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32"/>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32"/>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32"/>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32"/>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32"/>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32"/>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32"/>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32"/>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32"/>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32"/>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32"/>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32"/>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32"/>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32"/>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32"/>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32"/>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32"/>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32"/>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32"/>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32"/>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32"/>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32"/>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32"/>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32"/>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32"/>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32"/>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32"/>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32"/>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32"/>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32"/>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32"/>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32"/>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32"/>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32"/>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32"/>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32"/>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32"/>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32"/>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32"/>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32"/>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32"/>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32"/>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32"/>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32"/>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32"/>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32"/>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32"/>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32"/>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32"/>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32"/>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32"/>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32"/>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32"/>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32"/>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32"/>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32"/>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32"/>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2"/>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32"/>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32"/>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32"/>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32"/>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32"/>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32"/>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32"/>
            <p:cNvGrpSpPr/>
            <p:nvPr/>
          </p:nvGrpSpPr>
          <p:grpSpPr>
            <a:xfrm flipH="1">
              <a:off x="2929375" y="420688"/>
              <a:ext cx="2657450" cy="1534822"/>
              <a:chOff x="3488500" y="2199825"/>
              <a:chExt cx="2657450" cy="1534822"/>
            </a:xfrm>
          </p:grpSpPr>
          <p:sp>
            <p:nvSpPr>
              <p:cNvPr id="3941" name="Google Shape;3941;p32"/>
              <p:cNvSpPr/>
              <p:nvPr/>
            </p:nvSpPr>
            <p:spPr>
              <a:xfrm>
                <a:off x="4812919" y="2924897"/>
                <a:ext cx="510649" cy="378609"/>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32"/>
              <p:cNvSpPr/>
              <p:nvPr/>
            </p:nvSpPr>
            <p:spPr>
              <a:xfrm>
                <a:off x="5279365" y="3296332"/>
                <a:ext cx="1435" cy="143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32"/>
              <p:cNvSpPr/>
              <p:nvPr/>
            </p:nvSpPr>
            <p:spPr>
              <a:xfrm>
                <a:off x="3965567" y="3065262"/>
                <a:ext cx="631493" cy="231643"/>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32"/>
              <p:cNvSpPr/>
              <p:nvPr/>
            </p:nvSpPr>
            <p:spPr>
              <a:xfrm>
                <a:off x="4547117" y="3056650"/>
                <a:ext cx="206671" cy="113382"/>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32"/>
              <p:cNvSpPr/>
              <p:nvPr/>
            </p:nvSpPr>
            <p:spPr>
              <a:xfrm>
                <a:off x="4743455" y="3319008"/>
                <a:ext cx="120845" cy="120271"/>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32"/>
              <p:cNvSpPr/>
              <p:nvPr/>
            </p:nvSpPr>
            <p:spPr>
              <a:xfrm>
                <a:off x="4842485" y="2715355"/>
                <a:ext cx="105919" cy="98456"/>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32"/>
              <p:cNvSpPr/>
              <p:nvPr/>
            </p:nvSpPr>
            <p:spPr>
              <a:xfrm>
                <a:off x="4467606" y="2818117"/>
                <a:ext cx="78650" cy="15873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32"/>
              <p:cNvSpPr/>
              <p:nvPr/>
            </p:nvSpPr>
            <p:spPr>
              <a:xfrm>
                <a:off x="5424035" y="2691244"/>
                <a:ext cx="89270" cy="15184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32"/>
              <p:cNvSpPr/>
              <p:nvPr/>
            </p:nvSpPr>
            <p:spPr>
              <a:xfrm>
                <a:off x="4563765" y="2809793"/>
                <a:ext cx="124863" cy="111947"/>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32"/>
              <p:cNvSpPr/>
              <p:nvPr/>
            </p:nvSpPr>
            <p:spPr>
              <a:xfrm>
                <a:off x="4279018" y="3071002"/>
                <a:ext cx="183994" cy="9558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32"/>
              <p:cNvSpPr/>
              <p:nvPr/>
            </p:nvSpPr>
            <p:spPr>
              <a:xfrm>
                <a:off x="4611128" y="3648821"/>
                <a:ext cx="76353" cy="85826"/>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32"/>
              <p:cNvSpPr/>
              <p:nvPr/>
            </p:nvSpPr>
            <p:spPr>
              <a:xfrm>
                <a:off x="5483740" y="3201033"/>
                <a:ext cx="57983" cy="87835"/>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32"/>
              <p:cNvSpPr/>
              <p:nvPr/>
            </p:nvSpPr>
            <p:spPr>
              <a:xfrm>
                <a:off x="3882611" y="2680623"/>
                <a:ext cx="130604" cy="86113"/>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32"/>
              <p:cNvSpPr/>
              <p:nvPr/>
            </p:nvSpPr>
            <p:spPr>
              <a:xfrm>
                <a:off x="4553145" y="2554324"/>
                <a:ext cx="64298" cy="6602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32"/>
              <p:cNvSpPr/>
              <p:nvPr/>
            </p:nvSpPr>
            <p:spPr>
              <a:xfrm>
                <a:off x="5397914" y="2977139"/>
                <a:ext cx="143808" cy="46501"/>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32"/>
              <p:cNvSpPr/>
              <p:nvPr/>
            </p:nvSpPr>
            <p:spPr>
              <a:xfrm>
                <a:off x="3662161" y="3220552"/>
                <a:ext cx="92428" cy="47936"/>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32"/>
              <p:cNvSpPr/>
              <p:nvPr/>
            </p:nvSpPr>
            <p:spPr>
              <a:xfrm>
                <a:off x="5119195" y="2751523"/>
                <a:ext cx="63149" cy="49084"/>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32"/>
              <p:cNvSpPr/>
              <p:nvPr/>
            </p:nvSpPr>
            <p:spPr>
              <a:xfrm>
                <a:off x="4048809" y="2390709"/>
                <a:ext cx="64298" cy="55973"/>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32"/>
              <p:cNvSpPr/>
              <p:nvPr/>
            </p:nvSpPr>
            <p:spPr>
              <a:xfrm>
                <a:off x="5109435" y="2550592"/>
                <a:ext cx="52529" cy="59131"/>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32"/>
              <p:cNvSpPr/>
              <p:nvPr/>
            </p:nvSpPr>
            <p:spPr>
              <a:xfrm>
                <a:off x="4466458" y="2718513"/>
                <a:ext cx="43056" cy="68029"/>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32"/>
              <p:cNvSpPr/>
              <p:nvPr/>
            </p:nvSpPr>
            <p:spPr>
              <a:xfrm>
                <a:off x="4309732" y="2882702"/>
                <a:ext cx="97594" cy="31575"/>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32"/>
              <p:cNvSpPr/>
              <p:nvPr/>
            </p:nvSpPr>
            <p:spPr>
              <a:xfrm>
                <a:off x="3559687" y="2762431"/>
                <a:ext cx="53677" cy="91567"/>
              </a:xfrm>
              <a:custGeom>
                <a:rect b="b" l="l" r="r" t="t"/>
                <a:pathLst>
                  <a:path extrusionOk="0" h="319" w="187">
                    <a:moveTo>
                      <a:pt x="187" y="0"/>
                    </a:moveTo>
                    <a:cubicBezTo>
                      <a:pt x="67" y="104"/>
                      <a:pt x="30" y="207"/>
                      <a:pt x="1" y="319"/>
                    </a:cubicBezTo>
                    <a:cubicBezTo>
                      <a:pt x="92" y="248"/>
                      <a:pt x="154" y="153"/>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32"/>
              <p:cNvSpPr/>
              <p:nvPr/>
            </p:nvSpPr>
            <p:spPr>
              <a:xfrm>
                <a:off x="4312028" y="2928629"/>
                <a:ext cx="37028" cy="53964"/>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32"/>
              <p:cNvSpPr/>
              <p:nvPr/>
            </p:nvSpPr>
            <p:spPr>
              <a:xfrm>
                <a:off x="4523292" y="3474012"/>
                <a:ext cx="44205" cy="45640"/>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32"/>
              <p:cNvSpPr/>
              <p:nvPr/>
            </p:nvSpPr>
            <p:spPr>
              <a:xfrm>
                <a:off x="3977335" y="3324462"/>
                <a:ext cx="89270" cy="24399"/>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32"/>
              <p:cNvSpPr/>
              <p:nvPr/>
            </p:nvSpPr>
            <p:spPr>
              <a:xfrm>
                <a:off x="4359677" y="2672299"/>
                <a:ext cx="38177" cy="39612"/>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32"/>
              <p:cNvSpPr/>
              <p:nvPr/>
            </p:nvSpPr>
            <p:spPr>
              <a:xfrm>
                <a:off x="4266962" y="2698420"/>
                <a:ext cx="37028" cy="32149"/>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32"/>
              <p:cNvSpPr/>
              <p:nvPr/>
            </p:nvSpPr>
            <p:spPr>
              <a:xfrm>
                <a:off x="4689778" y="2858303"/>
                <a:ext cx="35593" cy="35019"/>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32"/>
              <p:cNvSpPr/>
              <p:nvPr/>
            </p:nvSpPr>
            <p:spPr>
              <a:xfrm>
                <a:off x="4107940" y="2821849"/>
                <a:ext cx="50232" cy="31575"/>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32"/>
              <p:cNvSpPr/>
              <p:nvPr/>
            </p:nvSpPr>
            <p:spPr>
              <a:xfrm>
                <a:off x="4860282" y="2402478"/>
                <a:ext cx="39612" cy="30427"/>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32"/>
              <p:cNvSpPr/>
              <p:nvPr/>
            </p:nvSpPr>
            <p:spPr>
              <a:xfrm>
                <a:off x="5573585" y="2839645"/>
                <a:ext cx="34732" cy="62001"/>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32"/>
              <p:cNvSpPr/>
              <p:nvPr/>
            </p:nvSpPr>
            <p:spPr>
              <a:xfrm>
                <a:off x="5529667" y="2518443"/>
                <a:ext cx="25260" cy="34158"/>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2"/>
              <p:cNvSpPr/>
              <p:nvPr/>
            </p:nvSpPr>
            <p:spPr>
              <a:xfrm>
                <a:off x="5143881" y="3386463"/>
                <a:ext cx="28991" cy="28991"/>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32"/>
              <p:cNvSpPr/>
              <p:nvPr/>
            </p:nvSpPr>
            <p:spPr>
              <a:xfrm>
                <a:off x="4227924" y="2353106"/>
                <a:ext cx="28704" cy="35880"/>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32"/>
              <p:cNvSpPr/>
              <p:nvPr/>
            </p:nvSpPr>
            <p:spPr>
              <a:xfrm>
                <a:off x="5107139" y="3526254"/>
                <a:ext cx="24112" cy="27843"/>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2"/>
              <p:cNvSpPr/>
              <p:nvPr/>
            </p:nvSpPr>
            <p:spPr>
              <a:xfrm>
                <a:off x="4456985" y="2681771"/>
                <a:ext cx="24973" cy="2813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32"/>
              <p:cNvSpPr/>
              <p:nvPr/>
            </p:nvSpPr>
            <p:spPr>
              <a:xfrm>
                <a:off x="4142385" y="3387899"/>
                <a:ext cx="25260" cy="20380"/>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32"/>
              <p:cNvSpPr/>
              <p:nvPr/>
            </p:nvSpPr>
            <p:spPr>
              <a:xfrm>
                <a:off x="5136992" y="3309249"/>
                <a:ext cx="24973" cy="20667"/>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2"/>
              <p:cNvSpPr/>
              <p:nvPr/>
            </p:nvSpPr>
            <p:spPr>
              <a:xfrm>
                <a:off x="4246869" y="2473952"/>
                <a:ext cx="24112" cy="22963"/>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32"/>
              <p:cNvSpPr/>
              <p:nvPr/>
            </p:nvSpPr>
            <p:spPr>
              <a:xfrm>
                <a:off x="4066606" y="2790848"/>
                <a:ext cx="23825" cy="20954"/>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32"/>
              <p:cNvSpPr/>
              <p:nvPr/>
            </p:nvSpPr>
            <p:spPr>
              <a:xfrm>
                <a:off x="5116612" y="3573903"/>
                <a:ext cx="21815" cy="20667"/>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32"/>
              <p:cNvSpPr/>
              <p:nvPr/>
            </p:nvSpPr>
            <p:spPr>
              <a:xfrm>
                <a:off x="4766705" y="2938101"/>
                <a:ext cx="21528" cy="18084"/>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32"/>
              <p:cNvSpPr/>
              <p:nvPr/>
            </p:nvSpPr>
            <p:spPr>
              <a:xfrm>
                <a:off x="5311227" y="2692105"/>
                <a:ext cx="22963" cy="19806"/>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32"/>
              <p:cNvSpPr/>
              <p:nvPr/>
            </p:nvSpPr>
            <p:spPr>
              <a:xfrm>
                <a:off x="5383562" y="2787116"/>
                <a:ext cx="20667" cy="18371"/>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32"/>
              <p:cNvSpPr/>
              <p:nvPr/>
            </p:nvSpPr>
            <p:spPr>
              <a:xfrm>
                <a:off x="4694083" y="3321304"/>
                <a:ext cx="21528" cy="16361"/>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32"/>
              <p:cNvSpPr/>
              <p:nvPr/>
            </p:nvSpPr>
            <p:spPr>
              <a:xfrm>
                <a:off x="5221095" y="2848831"/>
                <a:ext cx="32436" cy="17223"/>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32"/>
              <p:cNvSpPr/>
              <p:nvPr/>
            </p:nvSpPr>
            <p:spPr>
              <a:xfrm>
                <a:off x="4258638" y="2540546"/>
                <a:ext cx="19232" cy="16936"/>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32"/>
              <p:cNvSpPr/>
              <p:nvPr/>
            </p:nvSpPr>
            <p:spPr>
              <a:xfrm>
                <a:off x="5013563" y="2586760"/>
                <a:ext cx="16648" cy="22963"/>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32"/>
              <p:cNvSpPr/>
              <p:nvPr/>
            </p:nvSpPr>
            <p:spPr>
              <a:xfrm>
                <a:off x="5279365" y="3297480"/>
                <a:ext cx="19232" cy="20667"/>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32"/>
              <p:cNvSpPr/>
              <p:nvPr/>
            </p:nvSpPr>
            <p:spPr>
              <a:xfrm>
                <a:off x="5279365" y="3296332"/>
                <a:ext cx="1435" cy="143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32"/>
              <p:cNvSpPr/>
              <p:nvPr/>
            </p:nvSpPr>
            <p:spPr>
              <a:xfrm>
                <a:off x="5136992" y="2852562"/>
                <a:ext cx="13204" cy="12056"/>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2"/>
              <p:cNvSpPr/>
              <p:nvPr/>
            </p:nvSpPr>
            <p:spPr>
              <a:xfrm>
                <a:off x="5211623" y="2960491"/>
                <a:ext cx="27556" cy="15787"/>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32"/>
              <p:cNvSpPr/>
              <p:nvPr/>
            </p:nvSpPr>
            <p:spPr>
              <a:xfrm>
                <a:off x="4708435" y="3345990"/>
                <a:ext cx="16936" cy="12343"/>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32"/>
              <p:cNvSpPr/>
              <p:nvPr/>
            </p:nvSpPr>
            <p:spPr>
              <a:xfrm>
                <a:off x="5136992" y="3348574"/>
                <a:ext cx="15500" cy="16936"/>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32"/>
              <p:cNvSpPr/>
              <p:nvPr/>
            </p:nvSpPr>
            <p:spPr>
              <a:xfrm>
                <a:off x="5127519" y="3452770"/>
                <a:ext cx="16648" cy="16074"/>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32"/>
              <p:cNvSpPr/>
              <p:nvPr/>
            </p:nvSpPr>
            <p:spPr>
              <a:xfrm>
                <a:off x="4458133" y="3521948"/>
                <a:ext cx="15787" cy="14352"/>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32"/>
              <p:cNvSpPr/>
              <p:nvPr/>
            </p:nvSpPr>
            <p:spPr>
              <a:xfrm>
                <a:off x="5688689" y="3000964"/>
                <a:ext cx="14639" cy="1263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32"/>
              <p:cNvSpPr/>
              <p:nvPr/>
            </p:nvSpPr>
            <p:spPr>
              <a:xfrm>
                <a:off x="3969011" y="2304883"/>
                <a:ext cx="12343" cy="1119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32"/>
              <p:cNvSpPr/>
              <p:nvPr/>
            </p:nvSpPr>
            <p:spPr>
              <a:xfrm>
                <a:off x="4241990" y="2893035"/>
                <a:ext cx="14639" cy="12056"/>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32"/>
              <p:cNvSpPr/>
              <p:nvPr/>
            </p:nvSpPr>
            <p:spPr>
              <a:xfrm>
                <a:off x="4956441" y="2854859"/>
                <a:ext cx="287" cy="287"/>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32"/>
              <p:cNvSpPr/>
              <p:nvPr/>
            </p:nvSpPr>
            <p:spPr>
              <a:xfrm>
                <a:off x="4954145" y="2854859"/>
                <a:ext cx="16936" cy="20667"/>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32"/>
              <p:cNvSpPr/>
              <p:nvPr/>
            </p:nvSpPr>
            <p:spPr>
              <a:xfrm>
                <a:off x="4424836" y="3455354"/>
                <a:ext cx="12056" cy="10908"/>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32"/>
              <p:cNvSpPr/>
              <p:nvPr/>
            </p:nvSpPr>
            <p:spPr>
              <a:xfrm>
                <a:off x="4392687" y="2622353"/>
                <a:ext cx="12343" cy="12056"/>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32"/>
              <p:cNvSpPr/>
              <p:nvPr/>
            </p:nvSpPr>
            <p:spPr>
              <a:xfrm>
                <a:off x="5721987" y="2833617"/>
                <a:ext cx="6028" cy="6315"/>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32"/>
              <p:cNvSpPr/>
              <p:nvPr/>
            </p:nvSpPr>
            <p:spPr>
              <a:xfrm>
                <a:off x="4544821" y="2739754"/>
                <a:ext cx="7176" cy="7463"/>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32"/>
              <p:cNvSpPr/>
              <p:nvPr/>
            </p:nvSpPr>
            <p:spPr>
              <a:xfrm>
                <a:off x="5324431" y="2860886"/>
                <a:ext cx="4880" cy="6315"/>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32"/>
              <p:cNvSpPr/>
              <p:nvPr/>
            </p:nvSpPr>
            <p:spPr>
              <a:xfrm>
                <a:off x="5145029" y="2890452"/>
                <a:ext cx="6315" cy="6315"/>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32"/>
              <p:cNvSpPr/>
              <p:nvPr/>
            </p:nvSpPr>
            <p:spPr>
              <a:xfrm>
                <a:off x="4691787" y="3151662"/>
                <a:ext cx="4019" cy="6315"/>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32"/>
              <p:cNvSpPr/>
              <p:nvPr/>
            </p:nvSpPr>
            <p:spPr>
              <a:xfrm>
                <a:off x="4901903" y="3227441"/>
                <a:ext cx="6315" cy="5167"/>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32"/>
              <p:cNvSpPr/>
              <p:nvPr/>
            </p:nvSpPr>
            <p:spPr>
              <a:xfrm>
                <a:off x="6139635" y="2225946"/>
                <a:ext cx="6315" cy="6315"/>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32"/>
              <p:cNvSpPr/>
              <p:nvPr/>
            </p:nvSpPr>
            <p:spPr>
              <a:xfrm>
                <a:off x="3856490" y="2523897"/>
                <a:ext cx="2583" cy="7463"/>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32"/>
              <p:cNvSpPr/>
              <p:nvPr/>
            </p:nvSpPr>
            <p:spPr>
              <a:xfrm>
                <a:off x="5962816" y="2752958"/>
                <a:ext cx="7463" cy="6028"/>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32"/>
              <p:cNvSpPr/>
              <p:nvPr/>
            </p:nvSpPr>
            <p:spPr>
              <a:xfrm>
                <a:off x="4124589" y="2624650"/>
                <a:ext cx="10908" cy="9759"/>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32"/>
              <p:cNvSpPr/>
              <p:nvPr/>
            </p:nvSpPr>
            <p:spPr>
              <a:xfrm>
                <a:off x="5019304" y="2637854"/>
                <a:ext cx="8611" cy="7463"/>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32"/>
              <p:cNvSpPr/>
              <p:nvPr/>
            </p:nvSpPr>
            <p:spPr>
              <a:xfrm>
                <a:off x="5530815" y="2893035"/>
                <a:ext cx="7463" cy="8611"/>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32"/>
              <p:cNvSpPr/>
              <p:nvPr/>
            </p:nvSpPr>
            <p:spPr>
              <a:xfrm>
                <a:off x="4899607" y="3256146"/>
                <a:ext cx="8611" cy="8611"/>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32"/>
              <p:cNvSpPr/>
              <p:nvPr/>
            </p:nvSpPr>
            <p:spPr>
              <a:xfrm>
                <a:off x="4651601" y="2940398"/>
                <a:ext cx="4880" cy="3732"/>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32"/>
              <p:cNvSpPr/>
              <p:nvPr/>
            </p:nvSpPr>
            <p:spPr>
              <a:xfrm>
                <a:off x="4379770" y="3515059"/>
                <a:ext cx="6315" cy="7176"/>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32"/>
              <p:cNvSpPr/>
              <p:nvPr/>
            </p:nvSpPr>
            <p:spPr>
              <a:xfrm>
                <a:off x="4443781" y="3366944"/>
                <a:ext cx="5167" cy="4593"/>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32"/>
              <p:cNvSpPr/>
              <p:nvPr/>
            </p:nvSpPr>
            <p:spPr>
              <a:xfrm>
                <a:off x="3488500" y="2199825"/>
                <a:ext cx="4019" cy="5167"/>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32"/>
              <p:cNvSpPr/>
              <p:nvPr/>
            </p:nvSpPr>
            <p:spPr>
              <a:xfrm>
                <a:off x="4925727" y="2366023"/>
                <a:ext cx="4880" cy="5167"/>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32"/>
              <p:cNvSpPr/>
              <p:nvPr/>
            </p:nvSpPr>
            <p:spPr>
              <a:xfrm>
                <a:off x="5659124" y="2473952"/>
                <a:ext cx="2583" cy="5167"/>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32"/>
              <p:cNvSpPr/>
              <p:nvPr/>
            </p:nvSpPr>
            <p:spPr>
              <a:xfrm>
                <a:off x="5999558" y="3005556"/>
                <a:ext cx="5167" cy="4019"/>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32"/>
              <p:cNvSpPr/>
              <p:nvPr/>
            </p:nvSpPr>
            <p:spPr>
              <a:xfrm>
                <a:off x="5345672" y="2657947"/>
                <a:ext cx="5167" cy="5167"/>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32"/>
              <p:cNvSpPr/>
              <p:nvPr/>
            </p:nvSpPr>
            <p:spPr>
              <a:xfrm>
                <a:off x="4759529" y="2739754"/>
                <a:ext cx="4880" cy="287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32"/>
              <p:cNvSpPr/>
              <p:nvPr/>
            </p:nvSpPr>
            <p:spPr>
              <a:xfrm>
                <a:off x="5167705" y="2911980"/>
                <a:ext cx="5167" cy="6028"/>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32"/>
              <p:cNvSpPr/>
              <p:nvPr/>
            </p:nvSpPr>
            <p:spPr>
              <a:xfrm>
                <a:off x="5673189" y="2896480"/>
                <a:ext cx="2583" cy="5167"/>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32"/>
              <p:cNvSpPr/>
              <p:nvPr/>
            </p:nvSpPr>
            <p:spPr>
              <a:xfrm>
                <a:off x="4956441" y="2853710"/>
                <a:ext cx="287" cy="143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32"/>
              <p:cNvSpPr/>
              <p:nvPr/>
            </p:nvSpPr>
            <p:spPr>
              <a:xfrm>
                <a:off x="4954145" y="2849118"/>
                <a:ext cx="2583" cy="4880"/>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30" name="Google Shape;4030;p32"/>
          <p:cNvSpPr txBox="1"/>
          <p:nvPr>
            <p:ph type="title"/>
          </p:nvPr>
        </p:nvSpPr>
        <p:spPr>
          <a:xfrm>
            <a:off x="720000" y="1396600"/>
            <a:ext cx="3228300" cy="119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4031" name="Google Shape;4031;p32"/>
          <p:cNvSpPr txBox="1"/>
          <p:nvPr>
            <p:ph idx="1" type="subTitle"/>
          </p:nvPr>
        </p:nvSpPr>
        <p:spPr>
          <a:xfrm>
            <a:off x="720000" y="2686050"/>
            <a:ext cx="3228300" cy="135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4032" name="Google Shape;4032;p32"/>
          <p:cNvGrpSpPr/>
          <p:nvPr/>
        </p:nvGrpSpPr>
        <p:grpSpPr>
          <a:xfrm>
            <a:off x="4421798" y="1101944"/>
            <a:ext cx="3872023" cy="3016011"/>
            <a:chOff x="5200600" y="1352550"/>
            <a:chExt cx="3228300" cy="2514600"/>
          </a:xfrm>
        </p:grpSpPr>
        <p:sp>
          <p:nvSpPr>
            <p:cNvPr id="4033" name="Google Shape;4033;p32"/>
            <p:cNvSpPr/>
            <p:nvPr/>
          </p:nvSpPr>
          <p:spPr>
            <a:xfrm>
              <a:off x="6433750" y="2990850"/>
              <a:ext cx="762000" cy="705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32"/>
            <p:cNvSpPr/>
            <p:nvPr/>
          </p:nvSpPr>
          <p:spPr>
            <a:xfrm>
              <a:off x="5200600" y="1352550"/>
              <a:ext cx="3228300" cy="200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32"/>
            <p:cNvSpPr/>
            <p:nvPr/>
          </p:nvSpPr>
          <p:spPr>
            <a:xfrm>
              <a:off x="6161900" y="3695850"/>
              <a:ext cx="1305600" cy="17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036" name="Google Shape;4036;p32"/>
          <p:cNvPicPr preferRelativeResize="0"/>
          <p:nvPr/>
        </p:nvPicPr>
        <p:blipFill>
          <a:blip r:embed="rId3">
            <a:alphaModFix/>
          </a:blip>
          <a:stretch>
            <a:fillRect/>
          </a:stretch>
        </p:blipFill>
        <p:spPr>
          <a:xfrm>
            <a:off x="4678218" y="1337507"/>
            <a:ext cx="3358663" cy="1889235"/>
          </a:xfrm>
          <a:prstGeom prst="rect">
            <a:avLst/>
          </a:prstGeom>
          <a:noFill/>
          <a:ln>
            <a:noFill/>
          </a:ln>
        </p:spPr>
      </p:pic>
      <p:grpSp>
        <p:nvGrpSpPr>
          <p:cNvPr id="4037" name="Google Shape;4037;p32"/>
          <p:cNvGrpSpPr/>
          <p:nvPr/>
        </p:nvGrpSpPr>
        <p:grpSpPr>
          <a:xfrm rot="-5231140">
            <a:off x="3524379" y="2107026"/>
            <a:ext cx="180517" cy="180517"/>
            <a:chOff x="1885837" y="407642"/>
            <a:chExt cx="180516" cy="180516"/>
          </a:xfrm>
        </p:grpSpPr>
        <p:sp>
          <p:nvSpPr>
            <p:cNvPr id="4038" name="Google Shape;4038;p32"/>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32"/>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32"/>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4" name="Shape 4044"/>
        <p:cNvGrpSpPr/>
        <p:nvPr/>
      </p:nvGrpSpPr>
      <p:grpSpPr>
        <a:xfrm>
          <a:off x="0" y="0"/>
          <a:ext cx="0" cy="0"/>
          <a:chOff x="0" y="0"/>
          <a:chExt cx="0" cy="0"/>
        </a:xfrm>
      </p:grpSpPr>
      <p:sp>
        <p:nvSpPr>
          <p:cNvPr id="4045" name="Google Shape;4045;p33"/>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WHERE WAS HE BORN?</a:t>
            </a:r>
            <a:endParaRPr/>
          </a:p>
        </p:txBody>
      </p:sp>
      <p:sp>
        <p:nvSpPr>
          <p:cNvPr id="4046" name="Google Shape;4046;p33"/>
          <p:cNvSpPr txBox="1"/>
          <p:nvPr/>
        </p:nvSpPr>
        <p:spPr>
          <a:xfrm>
            <a:off x="5860875" y="3035401"/>
            <a:ext cx="25632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a:ea typeface="Barlow"/>
                <a:cs typeface="Barlow"/>
                <a:sym typeface="Barlow"/>
              </a:rPr>
              <a:t>Jupiter is the biggest planet in the Solar System</a:t>
            </a:r>
            <a:endParaRPr>
              <a:solidFill>
                <a:schemeClr val="dk2"/>
              </a:solidFill>
              <a:latin typeface="Barlow"/>
              <a:ea typeface="Barlow"/>
              <a:cs typeface="Barlow"/>
              <a:sym typeface="Barlow"/>
            </a:endParaRPr>
          </a:p>
        </p:txBody>
      </p:sp>
      <p:sp>
        <p:nvSpPr>
          <p:cNvPr id="4047" name="Google Shape;4047;p33"/>
          <p:cNvSpPr txBox="1"/>
          <p:nvPr/>
        </p:nvSpPr>
        <p:spPr>
          <a:xfrm>
            <a:off x="5855500" y="2183825"/>
            <a:ext cx="2563200" cy="1002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Alata"/>
                <a:ea typeface="Alata"/>
                <a:cs typeface="Alata"/>
                <a:sym typeface="Alata"/>
              </a:rPr>
              <a:t>WATTENSCHEID, GERMANY</a:t>
            </a:r>
            <a:endParaRPr sz="2500">
              <a:solidFill>
                <a:schemeClr val="dk1"/>
              </a:solidFill>
              <a:latin typeface="Alata"/>
              <a:ea typeface="Alata"/>
              <a:cs typeface="Alata"/>
              <a:sym typeface="Alata"/>
            </a:endParaRPr>
          </a:p>
        </p:txBody>
      </p:sp>
      <p:grpSp>
        <p:nvGrpSpPr>
          <p:cNvPr id="4048" name="Google Shape;4048;p33"/>
          <p:cNvGrpSpPr/>
          <p:nvPr/>
        </p:nvGrpSpPr>
        <p:grpSpPr>
          <a:xfrm>
            <a:off x="855380" y="1642960"/>
            <a:ext cx="4893180" cy="2708510"/>
            <a:chOff x="2654821" y="2311071"/>
            <a:chExt cx="2279715" cy="1262120"/>
          </a:xfrm>
        </p:grpSpPr>
        <p:grpSp>
          <p:nvGrpSpPr>
            <p:cNvPr id="4049" name="Google Shape;4049;p33"/>
            <p:cNvGrpSpPr/>
            <p:nvPr/>
          </p:nvGrpSpPr>
          <p:grpSpPr>
            <a:xfrm>
              <a:off x="4034269" y="2840745"/>
              <a:ext cx="40212" cy="36437"/>
              <a:chOff x="4293400" y="2574725"/>
              <a:chExt cx="84425" cy="80100"/>
            </a:xfrm>
          </p:grpSpPr>
          <p:sp>
            <p:nvSpPr>
              <p:cNvPr id="4050" name="Google Shape;4050;p3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accent2"/>
              </a:solidFill>
              <a:ln>
                <a:noFill/>
              </a:ln>
            </p:spPr>
          </p:sp>
          <p:sp>
            <p:nvSpPr>
              <p:cNvPr id="4051" name="Google Shape;4051;p3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2" name="Google Shape;4052;p33"/>
            <p:cNvGrpSpPr/>
            <p:nvPr/>
          </p:nvGrpSpPr>
          <p:grpSpPr>
            <a:xfrm>
              <a:off x="3894606" y="2334874"/>
              <a:ext cx="913198" cy="518984"/>
              <a:chOff x="4000175" y="1462675"/>
              <a:chExt cx="1917275" cy="1140875"/>
            </a:xfrm>
          </p:grpSpPr>
          <p:sp>
            <p:nvSpPr>
              <p:cNvPr id="4053" name="Google Shape;4053;p3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accent2"/>
              </a:solidFill>
              <a:ln>
                <a:noFill/>
              </a:ln>
            </p:spPr>
          </p:sp>
          <p:grpSp>
            <p:nvGrpSpPr>
              <p:cNvPr id="4054" name="Google Shape;4054;p33"/>
              <p:cNvGrpSpPr/>
              <p:nvPr/>
            </p:nvGrpSpPr>
            <p:grpSpPr>
              <a:xfrm>
                <a:off x="4000175" y="1462675"/>
                <a:ext cx="1917275" cy="1140875"/>
                <a:chOff x="4000175" y="1462675"/>
                <a:chExt cx="1917275" cy="1140875"/>
              </a:xfrm>
            </p:grpSpPr>
            <p:sp>
              <p:nvSpPr>
                <p:cNvPr id="4055" name="Google Shape;4055;p3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2"/>
                </a:solidFill>
                <a:ln>
                  <a:noFill/>
                </a:ln>
              </p:spPr>
            </p:sp>
            <p:sp>
              <p:nvSpPr>
                <p:cNvPr id="4056" name="Google Shape;4056;p3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3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3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3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060" name="Google Shape;4060;p3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1" name="Google Shape;4061;p33"/>
            <p:cNvGrpSpPr/>
            <p:nvPr/>
          </p:nvGrpSpPr>
          <p:grpSpPr>
            <a:xfrm>
              <a:off x="3875768" y="2846704"/>
              <a:ext cx="44796" cy="47366"/>
              <a:chOff x="3960625" y="2587825"/>
              <a:chExt cx="94050" cy="104125"/>
            </a:xfrm>
          </p:grpSpPr>
          <p:sp>
            <p:nvSpPr>
              <p:cNvPr id="4062" name="Google Shape;4062;p3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accent2"/>
              </a:solidFill>
              <a:ln>
                <a:noFill/>
              </a:ln>
            </p:spPr>
          </p:sp>
          <p:sp>
            <p:nvSpPr>
              <p:cNvPr id="4063" name="Google Shape;4063;p3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4" name="Google Shape;4064;p33"/>
            <p:cNvGrpSpPr/>
            <p:nvPr/>
          </p:nvGrpSpPr>
          <p:grpSpPr>
            <a:xfrm>
              <a:off x="3782759" y="2807162"/>
              <a:ext cx="82686" cy="85487"/>
              <a:chOff x="3765350" y="2500900"/>
              <a:chExt cx="173600" cy="187925"/>
            </a:xfrm>
          </p:grpSpPr>
          <p:sp>
            <p:nvSpPr>
              <p:cNvPr id="4065" name="Google Shape;4065;p3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2"/>
              </a:solidFill>
              <a:ln>
                <a:noFill/>
              </a:ln>
            </p:spPr>
          </p:sp>
          <p:sp>
            <p:nvSpPr>
              <p:cNvPr id="4066" name="Google Shape;4066;p3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3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3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3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3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33"/>
            <p:cNvGrpSpPr/>
            <p:nvPr/>
          </p:nvGrpSpPr>
          <p:grpSpPr>
            <a:xfrm>
              <a:off x="3775674" y="2798496"/>
              <a:ext cx="40545" cy="23564"/>
              <a:chOff x="3750475" y="2481850"/>
              <a:chExt cx="85125" cy="51800"/>
            </a:xfrm>
          </p:grpSpPr>
          <p:sp>
            <p:nvSpPr>
              <p:cNvPr id="4072" name="Google Shape;4072;p3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3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2"/>
              </a:solidFill>
              <a:ln>
                <a:noFill/>
              </a:ln>
            </p:spPr>
          </p:sp>
        </p:grpSp>
        <p:grpSp>
          <p:nvGrpSpPr>
            <p:cNvPr id="4074" name="Google Shape;4074;p33"/>
            <p:cNvGrpSpPr/>
            <p:nvPr/>
          </p:nvGrpSpPr>
          <p:grpSpPr>
            <a:xfrm>
              <a:off x="3716946" y="2776024"/>
              <a:ext cx="81971" cy="76912"/>
              <a:chOff x="3627175" y="2432450"/>
              <a:chExt cx="172100" cy="169075"/>
            </a:xfrm>
          </p:grpSpPr>
          <p:sp>
            <p:nvSpPr>
              <p:cNvPr id="4075" name="Google Shape;4075;p3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3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accent2"/>
              </a:solidFill>
              <a:ln>
                <a:noFill/>
              </a:ln>
            </p:spPr>
          </p:sp>
          <p:sp>
            <p:nvSpPr>
              <p:cNvPr id="4077" name="Google Shape;4077;p3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2"/>
              </a:solidFill>
              <a:ln>
                <a:noFill/>
              </a:ln>
            </p:spPr>
          </p:sp>
        </p:grpSp>
        <p:grpSp>
          <p:nvGrpSpPr>
            <p:cNvPr id="4078" name="Google Shape;4078;p33"/>
            <p:cNvGrpSpPr/>
            <p:nvPr/>
          </p:nvGrpSpPr>
          <p:grpSpPr>
            <a:xfrm>
              <a:off x="3685682" y="2845624"/>
              <a:ext cx="29311" cy="45055"/>
              <a:chOff x="3561536" y="2585450"/>
              <a:chExt cx="61539" cy="99045"/>
            </a:xfrm>
          </p:grpSpPr>
          <p:sp>
            <p:nvSpPr>
              <p:cNvPr id="4079" name="Google Shape;4079;p3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3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accent2"/>
              </a:solidFill>
              <a:ln>
                <a:noFill/>
              </a:ln>
            </p:spPr>
          </p:sp>
        </p:grpSp>
        <p:grpSp>
          <p:nvGrpSpPr>
            <p:cNvPr id="4081" name="Google Shape;4081;p33"/>
            <p:cNvGrpSpPr/>
            <p:nvPr/>
          </p:nvGrpSpPr>
          <p:grpSpPr>
            <a:xfrm>
              <a:off x="3849905" y="2572252"/>
              <a:ext cx="74339" cy="119559"/>
              <a:chOff x="3906325" y="1984500"/>
              <a:chExt cx="156075" cy="262825"/>
            </a:xfrm>
          </p:grpSpPr>
          <p:sp>
            <p:nvSpPr>
              <p:cNvPr id="4082" name="Google Shape;4082;p3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2"/>
              </a:solidFill>
              <a:ln>
                <a:noFill/>
              </a:ln>
            </p:spPr>
          </p:sp>
          <p:sp>
            <p:nvSpPr>
              <p:cNvPr id="4083" name="Google Shape;4083;p3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4" name="Google Shape;4084;p33"/>
            <p:cNvGrpSpPr/>
            <p:nvPr/>
          </p:nvGrpSpPr>
          <p:grpSpPr>
            <a:xfrm>
              <a:off x="2654821" y="2414345"/>
              <a:ext cx="667570" cy="558731"/>
              <a:chOff x="1397225" y="1637375"/>
              <a:chExt cx="1401575" cy="1228250"/>
            </a:xfrm>
          </p:grpSpPr>
          <p:sp>
            <p:nvSpPr>
              <p:cNvPr id="4085" name="Google Shape;4085;p3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2"/>
              </a:solidFill>
              <a:ln>
                <a:noFill/>
              </a:ln>
            </p:spPr>
          </p:sp>
          <p:grpSp>
            <p:nvGrpSpPr>
              <p:cNvPr id="4086" name="Google Shape;4086;p33"/>
              <p:cNvGrpSpPr/>
              <p:nvPr/>
            </p:nvGrpSpPr>
            <p:grpSpPr>
              <a:xfrm>
                <a:off x="1397225" y="1637375"/>
                <a:ext cx="1398775" cy="1228250"/>
                <a:chOff x="1397225" y="1637375"/>
                <a:chExt cx="1398775" cy="1228250"/>
              </a:xfrm>
            </p:grpSpPr>
            <p:sp>
              <p:nvSpPr>
                <p:cNvPr id="4087" name="Google Shape;4087;p3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3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9" name="Google Shape;4089;p33"/>
            <p:cNvGrpSpPr/>
            <p:nvPr/>
          </p:nvGrpSpPr>
          <p:grpSpPr>
            <a:xfrm>
              <a:off x="3230417" y="3103734"/>
              <a:ext cx="282982" cy="280332"/>
              <a:chOff x="2605700" y="3152850"/>
              <a:chExt cx="594125" cy="616250"/>
            </a:xfrm>
          </p:grpSpPr>
          <p:sp>
            <p:nvSpPr>
              <p:cNvPr id="4090" name="Google Shape;4090;p3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2"/>
              </a:solidFill>
              <a:ln>
                <a:noFill/>
              </a:ln>
            </p:spPr>
          </p:sp>
          <p:sp>
            <p:nvSpPr>
              <p:cNvPr id="4091" name="Google Shape;4091;p3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092" name="Google Shape;4092;p33"/>
            <p:cNvGrpSpPr/>
            <p:nvPr/>
          </p:nvGrpSpPr>
          <p:grpSpPr>
            <a:xfrm>
              <a:off x="3265985" y="3226989"/>
              <a:ext cx="87151" cy="346202"/>
              <a:chOff x="2680375" y="3423800"/>
              <a:chExt cx="182975" cy="761050"/>
            </a:xfrm>
          </p:grpSpPr>
          <p:sp>
            <p:nvSpPr>
              <p:cNvPr id="4093" name="Google Shape;4093;p3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2"/>
              </a:solidFill>
              <a:ln>
                <a:noFill/>
              </a:ln>
            </p:spPr>
          </p:sp>
          <p:sp>
            <p:nvSpPr>
              <p:cNvPr id="4094" name="Google Shape;4094;p3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33"/>
            <p:cNvGrpSpPr/>
            <p:nvPr/>
          </p:nvGrpSpPr>
          <p:grpSpPr>
            <a:xfrm>
              <a:off x="3855466" y="3289811"/>
              <a:ext cx="112514" cy="94210"/>
              <a:chOff x="3918000" y="3561900"/>
              <a:chExt cx="236225" cy="207100"/>
            </a:xfrm>
          </p:grpSpPr>
          <p:sp>
            <p:nvSpPr>
              <p:cNvPr id="4096" name="Google Shape;4096;p3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accent2"/>
              </a:solidFill>
              <a:ln>
                <a:noFill/>
              </a:ln>
            </p:spPr>
          </p:sp>
          <p:sp>
            <p:nvSpPr>
              <p:cNvPr id="4097" name="Google Shape;4097;p3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8" name="Google Shape;4098;p3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3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3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101" name="Google Shape;4101;p33"/>
            <p:cNvGrpSpPr/>
            <p:nvPr/>
          </p:nvGrpSpPr>
          <p:grpSpPr>
            <a:xfrm>
              <a:off x="2905224" y="2311071"/>
              <a:ext cx="596721" cy="528992"/>
              <a:chOff x="1922950" y="1410350"/>
              <a:chExt cx="1252825" cy="1162875"/>
            </a:xfrm>
          </p:grpSpPr>
          <p:sp>
            <p:nvSpPr>
              <p:cNvPr id="4102" name="Google Shape;4102;p3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3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3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3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3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3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3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3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3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3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3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3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3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3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3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3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118" name="Google Shape;4118;p3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3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3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3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3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3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3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3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3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3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3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3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3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3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3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3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3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138" name="Google Shape;4138;p3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39" name="Google Shape;4139;p3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0" name="Google Shape;4140;p33"/>
            <p:cNvGrpSpPr/>
            <p:nvPr/>
          </p:nvGrpSpPr>
          <p:grpSpPr>
            <a:xfrm>
              <a:off x="3280929" y="3294542"/>
              <a:ext cx="109894" cy="272224"/>
              <a:chOff x="2711750" y="3572300"/>
              <a:chExt cx="230725" cy="598425"/>
            </a:xfrm>
          </p:grpSpPr>
          <p:sp>
            <p:nvSpPr>
              <p:cNvPr id="4141" name="Google Shape;4141;p3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3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3" name="Google Shape;4143;p3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4" name="Google Shape;4144;p33"/>
            <p:cNvGrpSpPr/>
            <p:nvPr/>
          </p:nvGrpSpPr>
          <p:grpSpPr>
            <a:xfrm>
              <a:off x="3790439" y="2408636"/>
              <a:ext cx="73017" cy="75684"/>
              <a:chOff x="3781475" y="1624825"/>
              <a:chExt cx="153300" cy="166375"/>
            </a:xfrm>
          </p:grpSpPr>
          <p:sp>
            <p:nvSpPr>
              <p:cNvPr id="4145" name="Google Shape;4145;p3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3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3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3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9" name="Google Shape;4149;p3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3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3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3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6" name="Google Shape;4156;p33"/>
            <p:cNvGrpSpPr/>
            <p:nvPr/>
          </p:nvGrpSpPr>
          <p:grpSpPr>
            <a:xfrm>
              <a:off x="4403342" y="3107749"/>
              <a:ext cx="316680" cy="101374"/>
              <a:chOff x="5068275" y="3161675"/>
              <a:chExt cx="664875" cy="222850"/>
            </a:xfrm>
          </p:grpSpPr>
          <p:sp>
            <p:nvSpPr>
              <p:cNvPr id="4157" name="Google Shape;4157;p3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3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3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3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1" name="Google Shape;4161;p3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3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3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3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3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3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3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3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3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3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3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3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3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3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3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3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3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3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3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3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3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3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3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3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3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3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3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3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0" name="Google Shape;4190;p33"/>
            <p:cNvGrpSpPr/>
            <p:nvPr/>
          </p:nvGrpSpPr>
          <p:grpSpPr>
            <a:xfrm>
              <a:off x="3697513" y="2707266"/>
              <a:ext cx="59549" cy="79733"/>
              <a:chOff x="3586375" y="2281300"/>
              <a:chExt cx="125025" cy="175275"/>
            </a:xfrm>
          </p:grpSpPr>
          <p:sp>
            <p:nvSpPr>
              <p:cNvPr id="4191" name="Google Shape;4191;p3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3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3" name="Google Shape;4193;p3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4" name="Google Shape;4194;p33"/>
            <p:cNvGrpSpPr/>
            <p:nvPr/>
          </p:nvGrpSpPr>
          <p:grpSpPr>
            <a:xfrm>
              <a:off x="4513224" y="3221724"/>
              <a:ext cx="274563" cy="280321"/>
              <a:chOff x="5298975" y="3412225"/>
              <a:chExt cx="576450" cy="616225"/>
            </a:xfrm>
          </p:grpSpPr>
          <p:sp>
            <p:nvSpPr>
              <p:cNvPr id="4195" name="Google Shape;4195;p3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96" name="Google Shape;4196;p3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7" name="Google Shape;4197;p33"/>
            <p:cNvGrpSpPr/>
            <p:nvPr/>
          </p:nvGrpSpPr>
          <p:grpSpPr>
            <a:xfrm>
              <a:off x="4824403" y="3421846"/>
              <a:ext cx="110132" cy="130647"/>
              <a:chOff x="5952300" y="3852150"/>
              <a:chExt cx="231225" cy="287200"/>
            </a:xfrm>
          </p:grpSpPr>
          <p:sp>
            <p:nvSpPr>
              <p:cNvPr id="4198" name="Google Shape;4198;p3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3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0" name="Google Shape;4200;p3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3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33"/>
            <p:cNvSpPr/>
            <p:nvPr/>
          </p:nvSpPr>
          <p:spPr>
            <a:xfrm>
              <a:off x="4442708" y="2990191"/>
              <a:ext cx="762" cy="967"/>
            </a:xfrm>
            <a:custGeom>
              <a:rect b="b" l="l" r="r" t="t"/>
              <a:pathLst>
                <a:path extrusionOk="0" h="85" w="64">
                  <a:moveTo>
                    <a:pt x="63" y="85"/>
                  </a:moveTo>
                  <a:lnTo>
                    <a:pt x="1" y="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33"/>
            <p:cNvSpPr/>
            <p:nvPr/>
          </p:nvSpPr>
          <p:spPr>
            <a:xfrm>
              <a:off x="4434742" y="2997094"/>
              <a:ext cx="1250" cy="1205"/>
            </a:xfrm>
            <a:custGeom>
              <a:rect b="b" l="l" r="r" t="t"/>
              <a:pathLst>
                <a:path extrusionOk="0" h="106" w="105">
                  <a:moveTo>
                    <a:pt x="0" y="105"/>
                  </a:moveTo>
                  <a:lnTo>
                    <a:pt x="105" y="1"/>
                  </a:lnTo>
                  <a:lnTo>
                    <a:pt x="10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3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3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3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3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8" name="Google Shape;4208;p33"/>
            <p:cNvGrpSpPr/>
            <p:nvPr/>
          </p:nvGrpSpPr>
          <p:grpSpPr>
            <a:xfrm>
              <a:off x="4295710" y="3079670"/>
              <a:ext cx="14968" cy="27135"/>
              <a:chOff x="4842300" y="3099950"/>
              <a:chExt cx="31425" cy="59650"/>
            </a:xfrm>
          </p:grpSpPr>
          <p:sp>
            <p:nvSpPr>
              <p:cNvPr id="4209" name="Google Shape;4209;p3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3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3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3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3" name="Google Shape;4213;p3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3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3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3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3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3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3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3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1" name="Google Shape;4221;p33"/>
            <p:cNvGrpSpPr/>
            <p:nvPr/>
          </p:nvGrpSpPr>
          <p:grpSpPr>
            <a:xfrm>
              <a:off x="3831056" y="2816010"/>
              <a:ext cx="37378" cy="27612"/>
              <a:chOff x="3866750" y="2520350"/>
              <a:chExt cx="78475" cy="60700"/>
            </a:xfrm>
          </p:grpSpPr>
          <p:sp>
            <p:nvSpPr>
              <p:cNvPr id="4222" name="Google Shape;4222;p3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3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3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3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6" name="Google Shape;4226;p3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3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3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3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3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3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3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3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3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3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3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3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3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3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3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3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3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43" name="Google Shape;4243;p3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3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3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3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3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3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3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3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3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3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3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3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55" name="Google Shape;4255;p3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3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3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3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3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3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3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3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3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3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3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3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3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8" name="Google Shape;4268;p33"/>
            <p:cNvGrpSpPr/>
            <p:nvPr/>
          </p:nvGrpSpPr>
          <p:grpSpPr>
            <a:xfrm>
              <a:off x="3632736" y="3051591"/>
              <a:ext cx="63288" cy="45217"/>
              <a:chOff x="3450375" y="3038225"/>
              <a:chExt cx="132875" cy="99400"/>
            </a:xfrm>
          </p:grpSpPr>
          <p:sp>
            <p:nvSpPr>
              <p:cNvPr id="4269" name="Google Shape;4269;p3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3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1" name="Google Shape;4271;p3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3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3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3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3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3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3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3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280" name="Google Shape;4280;p3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3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3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3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3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3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3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3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3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3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290" name="Google Shape;4290;p3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3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3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3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3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3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96" name="Google Shape;4296;p3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3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3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3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3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3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33"/>
            <p:cNvSpPr/>
            <p:nvPr/>
          </p:nvSpPr>
          <p:spPr>
            <a:xfrm>
              <a:off x="4036853" y="2853608"/>
              <a:ext cx="1250" cy="1205"/>
            </a:xfrm>
            <a:custGeom>
              <a:rect b="b" l="l" r="r" t="t"/>
              <a:pathLst>
                <a:path extrusionOk="0" fill="none" h="106" w="105">
                  <a:moveTo>
                    <a:pt x="105" y="105"/>
                  </a:moveTo>
                  <a:lnTo>
                    <a:pt x="0" y="1"/>
                  </a:lnTo>
                </a:path>
              </a:pathLst>
            </a:custGeom>
            <a:solidFill>
              <a:schemeClr val="accent2"/>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3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3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3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6" name="Google Shape;4306;p33"/>
          <p:cNvGrpSpPr/>
          <p:nvPr/>
        </p:nvGrpSpPr>
        <p:grpSpPr>
          <a:xfrm>
            <a:off x="6941067" y="1795947"/>
            <a:ext cx="392065" cy="387887"/>
            <a:chOff x="4644406" y="4162322"/>
            <a:chExt cx="392065" cy="387887"/>
          </a:xfrm>
        </p:grpSpPr>
        <p:sp>
          <p:nvSpPr>
            <p:cNvPr id="4307" name="Google Shape;4307;p33"/>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33"/>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33"/>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33"/>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33"/>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33"/>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13" name="Google Shape;4313;p33"/>
          <p:cNvCxnSpPr>
            <a:endCxn id="4047" idx="1"/>
          </p:cNvCxnSpPr>
          <p:nvPr/>
        </p:nvCxnSpPr>
        <p:spPr>
          <a:xfrm>
            <a:off x="3299800" y="2684825"/>
            <a:ext cx="2555700" cy="0"/>
          </a:xfrm>
          <a:prstGeom prst="straightConnector1">
            <a:avLst/>
          </a:prstGeom>
          <a:noFill/>
          <a:ln cap="flat" cmpd="sng" w="9525">
            <a:solidFill>
              <a:schemeClr val="dk2"/>
            </a:solidFill>
            <a:prstDash val="solid"/>
            <a:round/>
            <a:headEnd len="sm" w="sm" type="oval"/>
            <a:tailEnd len="sm" w="sm"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7" name="Shape 4317"/>
        <p:cNvGrpSpPr/>
        <p:nvPr/>
      </p:nvGrpSpPr>
      <p:grpSpPr>
        <a:xfrm>
          <a:off x="0" y="0"/>
          <a:ext cx="0" cy="0"/>
          <a:chOff x="0" y="0"/>
          <a:chExt cx="0" cy="0"/>
        </a:xfrm>
      </p:grpSpPr>
      <p:sp>
        <p:nvSpPr>
          <p:cNvPr id="4318" name="Google Shape;4318;p3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a:t>
            </a:r>
            <a:endParaRPr/>
          </a:p>
        </p:txBody>
      </p:sp>
      <p:sp>
        <p:nvSpPr>
          <p:cNvPr id="4319" name="Google Shape;4319;p34"/>
          <p:cNvSpPr txBox="1"/>
          <p:nvPr/>
        </p:nvSpPr>
        <p:spPr>
          <a:xfrm>
            <a:off x="723684" y="3719478"/>
            <a:ext cx="17565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a:ea typeface="Barlow"/>
                <a:cs typeface="Barlow"/>
                <a:sym typeface="Barlow"/>
              </a:rPr>
              <a:t>Venus is the second planet from the Sun</a:t>
            </a:r>
            <a:endParaRPr>
              <a:solidFill>
                <a:schemeClr val="dk2"/>
              </a:solidFill>
              <a:latin typeface="Barlow"/>
              <a:ea typeface="Barlow"/>
              <a:cs typeface="Barlow"/>
              <a:sym typeface="Barlow"/>
            </a:endParaRPr>
          </a:p>
        </p:txBody>
      </p:sp>
      <p:sp>
        <p:nvSpPr>
          <p:cNvPr id="4320" name="Google Shape;4320;p34"/>
          <p:cNvSpPr txBox="1"/>
          <p:nvPr/>
        </p:nvSpPr>
        <p:spPr>
          <a:xfrm>
            <a:off x="720000" y="3288450"/>
            <a:ext cx="1756500" cy="484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Alata"/>
                <a:ea typeface="Alata"/>
                <a:cs typeface="Alata"/>
                <a:sym typeface="Alata"/>
              </a:rPr>
              <a:t>VENUS</a:t>
            </a:r>
            <a:endParaRPr sz="2500">
              <a:solidFill>
                <a:schemeClr val="dk1"/>
              </a:solidFill>
              <a:latin typeface="Alata"/>
              <a:ea typeface="Alata"/>
              <a:cs typeface="Alata"/>
              <a:sym typeface="Alata"/>
            </a:endParaRPr>
          </a:p>
        </p:txBody>
      </p:sp>
      <p:sp>
        <p:nvSpPr>
          <p:cNvPr id="4321" name="Google Shape;4321;p34"/>
          <p:cNvSpPr txBox="1"/>
          <p:nvPr/>
        </p:nvSpPr>
        <p:spPr>
          <a:xfrm>
            <a:off x="2675359" y="3719478"/>
            <a:ext cx="17565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a:ea typeface="Barlow"/>
                <a:cs typeface="Barlow"/>
                <a:sym typeface="Barlow"/>
              </a:rPr>
              <a:t>Mars is actually a cold place</a:t>
            </a:r>
            <a:endParaRPr>
              <a:solidFill>
                <a:schemeClr val="dk2"/>
              </a:solidFill>
              <a:latin typeface="Barlow"/>
              <a:ea typeface="Barlow"/>
              <a:cs typeface="Barlow"/>
              <a:sym typeface="Barlow"/>
            </a:endParaRPr>
          </a:p>
        </p:txBody>
      </p:sp>
      <p:sp>
        <p:nvSpPr>
          <p:cNvPr id="4322" name="Google Shape;4322;p34"/>
          <p:cNvSpPr txBox="1"/>
          <p:nvPr/>
        </p:nvSpPr>
        <p:spPr>
          <a:xfrm>
            <a:off x="2671675" y="3288450"/>
            <a:ext cx="1756500" cy="484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Alata"/>
                <a:ea typeface="Alata"/>
                <a:cs typeface="Alata"/>
                <a:sym typeface="Alata"/>
              </a:rPr>
              <a:t>MARS</a:t>
            </a:r>
            <a:endParaRPr sz="2500">
              <a:solidFill>
                <a:schemeClr val="dk1"/>
              </a:solidFill>
              <a:latin typeface="Alata"/>
              <a:ea typeface="Alata"/>
              <a:cs typeface="Alata"/>
              <a:sym typeface="Alata"/>
            </a:endParaRPr>
          </a:p>
        </p:txBody>
      </p:sp>
      <p:sp>
        <p:nvSpPr>
          <p:cNvPr id="4323" name="Google Shape;4323;p34"/>
          <p:cNvSpPr txBox="1"/>
          <p:nvPr/>
        </p:nvSpPr>
        <p:spPr>
          <a:xfrm>
            <a:off x="4627034" y="3719478"/>
            <a:ext cx="17565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a:ea typeface="Barlow"/>
                <a:cs typeface="Barlow"/>
                <a:sym typeface="Barlow"/>
              </a:rPr>
              <a:t>Saturn is composed of hydrogen</a:t>
            </a:r>
            <a:endParaRPr>
              <a:solidFill>
                <a:schemeClr val="dk2"/>
              </a:solidFill>
              <a:latin typeface="Barlow"/>
              <a:ea typeface="Barlow"/>
              <a:cs typeface="Barlow"/>
              <a:sym typeface="Barlow"/>
            </a:endParaRPr>
          </a:p>
        </p:txBody>
      </p:sp>
      <p:sp>
        <p:nvSpPr>
          <p:cNvPr id="4324" name="Google Shape;4324;p34"/>
          <p:cNvSpPr txBox="1"/>
          <p:nvPr/>
        </p:nvSpPr>
        <p:spPr>
          <a:xfrm>
            <a:off x="4623350" y="3288450"/>
            <a:ext cx="1756500" cy="484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Alata"/>
                <a:ea typeface="Alata"/>
                <a:cs typeface="Alata"/>
                <a:sym typeface="Alata"/>
              </a:rPr>
              <a:t>SATURN</a:t>
            </a:r>
            <a:endParaRPr sz="2500">
              <a:solidFill>
                <a:schemeClr val="dk1"/>
              </a:solidFill>
              <a:latin typeface="Alata"/>
              <a:ea typeface="Alata"/>
              <a:cs typeface="Alata"/>
              <a:sym typeface="Alata"/>
            </a:endParaRPr>
          </a:p>
        </p:txBody>
      </p:sp>
      <p:sp>
        <p:nvSpPr>
          <p:cNvPr id="4325" name="Google Shape;4325;p34"/>
          <p:cNvSpPr txBox="1"/>
          <p:nvPr/>
        </p:nvSpPr>
        <p:spPr>
          <a:xfrm>
            <a:off x="6578709" y="3719478"/>
            <a:ext cx="17565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a:ea typeface="Barlow"/>
                <a:cs typeface="Barlow"/>
                <a:sym typeface="Barlow"/>
              </a:rPr>
              <a:t>It’s the farthest planet from the Sun</a:t>
            </a:r>
            <a:endParaRPr>
              <a:solidFill>
                <a:schemeClr val="dk2"/>
              </a:solidFill>
              <a:latin typeface="Barlow"/>
              <a:ea typeface="Barlow"/>
              <a:cs typeface="Barlow"/>
              <a:sym typeface="Barlow"/>
            </a:endParaRPr>
          </a:p>
        </p:txBody>
      </p:sp>
      <p:sp>
        <p:nvSpPr>
          <p:cNvPr id="4326" name="Google Shape;4326;p34"/>
          <p:cNvSpPr txBox="1"/>
          <p:nvPr/>
        </p:nvSpPr>
        <p:spPr>
          <a:xfrm>
            <a:off x="6575025" y="3288450"/>
            <a:ext cx="1756500" cy="484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Alata"/>
                <a:ea typeface="Alata"/>
                <a:cs typeface="Alata"/>
                <a:sym typeface="Alata"/>
              </a:rPr>
              <a:t>NEPTUNE</a:t>
            </a:r>
            <a:endParaRPr sz="2500">
              <a:solidFill>
                <a:schemeClr val="dk1"/>
              </a:solidFill>
              <a:latin typeface="Alata"/>
              <a:ea typeface="Alata"/>
              <a:cs typeface="Alata"/>
              <a:sym typeface="Alata"/>
            </a:endParaRPr>
          </a:p>
        </p:txBody>
      </p:sp>
      <p:sp>
        <p:nvSpPr>
          <p:cNvPr id="4327" name="Google Shape;4327;p34"/>
          <p:cNvSpPr txBox="1"/>
          <p:nvPr/>
        </p:nvSpPr>
        <p:spPr>
          <a:xfrm>
            <a:off x="723675" y="2101850"/>
            <a:ext cx="1756500" cy="59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5500">
                <a:solidFill>
                  <a:schemeClr val="dk1"/>
                </a:solidFill>
                <a:latin typeface="Alata"/>
                <a:ea typeface="Alata"/>
                <a:cs typeface="Alata"/>
                <a:sym typeface="Alata"/>
              </a:rPr>
              <a:t>01</a:t>
            </a:r>
            <a:endParaRPr i="1" sz="5500">
              <a:solidFill>
                <a:schemeClr val="dk1"/>
              </a:solidFill>
              <a:latin typeface="Alata"/>
              <a:ea typeface="Alata"/>
              <a:cs typeface="Alata"/>
              <a:sym typeface="Alata"/>
            </a:endParaRPr>
          </a:p>
        </p:txBody>
      </p:sp>
      <p:sp>
        <p:nvSpPr>
          <p:cNvPr id="4328" name="Google Shape;4328;p34"/>
          <p:cNvSpPr txBox="1"/>
          <p:nvPr/>
        </p:nvSpPr>
        <p:spPr>
          <a:xfrm>
            <a:off x="2671675" y="2101850"/>
            <a:ext cx="1756500" cy="59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5500">
                <a:solidFill>
                  <a:schemeClr val="dk1"/>
                </a:solidFill>
                <a:latin typeface="Alata"/>
                <a:ea typeface="Alata"/>
                <a:cs typeface="Alata"/>
                <a:sym typeface="Alata"/>
              </a:rPr>
              <a:t>0</a:t>
            </a:r>
            <a:r>
              <a:rPr i="1" lang="en" sz="5500">
                <a:solidFill>
                  <a:schemeClr val="dk1"/>
                </a:solidFill>
                <a:latin typeface="Alata"/>
                <a:ea typeface="Alata"/>
                <a:cs typeface="Alata"/>
                <a:sym typeface="Alata"/>
              </a:rPr>
              <a:t>2</a:t>
            </a:r>
            <a:endParaRPr i="1" sz="5500">
              <a:solidFill>
                <a:schemeClr val="dk1"/>
              </a:solidFill>
              <a:latin typeface="Alata"/>
              <a:ea typeface="Alata"/>
              <a:cs typeface="Alata"/>
              <a:sym typeface="Alata"/>
            </a:endParaRPr>
          </a:p>
        </p:txBody>
      </p:sp>
      <p:sp>
        <p:nvSpPr>
          <p:cNvPr id="4329" name="Google Shape;4329;p34"/>
          <p:cNvSpPr txBox="1"/>
          <p:nvPr/>
        </p:nvSpPr>
        <p:spPr>
          <a:xfrm>
            <a:off x="4619675" y="2101850"/>
            <a:ext cx="1756500" cy="59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5500">
                <a:solidFill>
                  <a:schemeClr val="dk1"/>
                </a:solidFill>
                <a:latin typeface="Alata"/>
                <a:ea typeface="Alata"/>
                <a:cs typeface="Alata"/>
                <a:sym typeface="Alata"/>
              </a:rPr>
              <a:t>0</a:t>
            </a:r>
            <a:r>
              <a:rPr i="1" lang="en" sz="5500">
                <a:solidFill>
                  <a:schemeClr val="dk1"/>
                </a:solidFill>
                <a:latin typeface="Alata"/>
                <a:ea typeface="Alata"/>
                <a:cs typeface="Alata"/>
                <a:sym typeface="Alata"/>
              </a:rPr>
              <a:t>3</a:t>
            </a:r>
            <a:endParaRPr i="1" sz="5500">
              <a:solidFill>
                <a:schemeClr val="dk1"/>
              </a:solidFill>
              <a:latin typeface="Alata"/>
              <a:ea typeface="Alata"/>
              <a:cs typeface="Alata"/>
              <a:sym typeface="Alata"/>
            </a:endParaRPr>
          </a:p>
        </p:txBody>
      </p:sp>
      <p:sp>
        <p:nvSpPr>
          <p:cNvPr id="4330" name="Google Shape;4330;p34"/>
          <p:cNvSpPr txBox="1"/>
          <p:nvPr/>
        </p:nvSpPr>
        <p:spPr>
          <a:xfrm>
            <a:off x="6567675" y="2101850"/>
            <a:ext cx="1756500" cy="59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5500">
                <a:solidFill>
                  <a:schemeClr val="dk1"/>
                </a:solidFill>
                <a:latin typeface="Alata"/>
                <a:ea typeface="Alata"/>
                <a:cs typeface="Alata"/>
                <a:sym typeface="Alata"/>
              </a:rPr>
              <a:t>0</a:t>
            </a:r>
            <a:r>
              <a:rPr i="1" lang="en" sz="5500">
                <a:solidFill>
                  <a:schemeClr val="dk1"/>
                </a:solidFill>
                <a:latin typeface="Alata"/>
                <a:ea typeface="Alata"/>
                <a:cs typeface="Alata"/>
                <a:sym typeface="Alata"/>
              </a:rPr>
              <a:t>4</a:t>
            </a:r>
            <a:endParaRPr i="1" sz="5500">
              <a:solidFill>
                <a:schemeClr val="dk1"/>
              </a:solidFill>
              <a:latin typeface="Alata"/>
              <a:ea typeface="Alata"/>
              <a:cs typeface="Alata"/>
              <a:sym typeface="Alata"/>
            </a:endParaRPr>
          </a:p>
        </p:txBody>
      </p:sp>
      <p:grpSp>
        <p:nvGrpSpPr>
          <p:cNvPr id="4331" name="Google Shape;4331;p34"/>
          <p:cNvGrpSpPr/>
          <p:nvPr/>
        </p:nvGrpSpPr>
        <p:grpSpPr>
          <a:xfrm>
            <a:off x="3867103" y="-1896188"/>
            <a:ext cx="5736005" cy="4809247"/>
            <a:chOff x="3867103" y="-1896188"/>
            <a:chExt cx="5736005" cy="4809247"/>
          </a:xfrm>
        </p:grpSpPr>
        <p:grpSp>
          <p:nvGrpSpPr>
            <p:cNvPr id="4332" name="Google Shape;4332;p34"/>
            <p:cNvGrpSpPr/>
            <p:nvPr/>
          </p:nvGrpSpPr>
          <p:grpSpPr>
            <a:xfrm rot="5400000">
              <a:off x="6673502" y="-264980"/>
              <a:ext cx="3714101" cy="2145109"/>
              <a:chOff x="3488500" y="2199825"/>
              <a:chExt cx="231450" cy="133675"/>
            </a:xfrm>
          </p:grpSpPr>
          <p:sp>
            <p:nvSpPr>
              <p:cNvPr id="4333" name="Google Shape;4333;p34"/>
              <p:cNvSpPr/>
              <p:nvPr/>
            </p:nvSpPr>
            <p:spPr>
              <a:xfrm>
                <a:off x="3603850" y="2262975"/>
                <a:ext cx="44475" cy="32975"/>
              </a:xfrm>
              <a:custGeom>
                <a:rect b="b" l="l" r="r" t="t"/>
                <a:pathLst>
                  <a:path extrusionOk="0" h="1319" w="1779">
                    <a:moveTo>
                      <a:pt x="323" y="1"/>
                    </a:moveTo>
                    <a:cubicBezTo>
                      <a:pt x="265" y="1"/>
                      <a:pt x="248" y="38"/>
                      <a:pt x="248" y="88"/>
                    </a:cubicBezTo>
                    <a:lnTo>
                      <a:pt x="248" y="166"/>
                    </a:lnTo>
                    <a:cubicBezTo>
                      <a:pt x="226" y="166"/>
                      <a:pt x="200" y="141"/>
                      <a:pt x="179" y="141"/>
                    </a:cubicBezTo>
                    <a:cubicBezTo>
                      <a:pt x="166" y="141"/>
                      <a:pt x="156" y="151"/>
                      <a:pt x="149" y="183"/>
                    </a:cubicBezTo>
                    <a:cubicBezTo>
                      <a:pt x="141" y="245"/>
                      <a:pt x="203" y="249"/>
                      <a:pt x="244" y="282"/>
                    </a:cubicBezTo>
                    <a:cubicBezTo>
                      <a:pt x="273" y="303"/>
                      <a:pt x="253" y="344"/>
                      <a:pt x="240" y="369"/>
                    </a:cubicBezTo>
                    <a:cubicBezTo>
                      <a:pt x="211" y="418"/>
                      <a:pt x="203" y="480"/>
                      <a:pt x="220" y="530"/>
                    </a:cubicBezTo>
                    <a:cubicBezTo>
                      <a:pt x="269" y="658"/>
                      <a:pt x="186" y="724"/>
                      <a:pt x="116" y="803"/>
                    </a:cubicBezTo>
                    <a:cubicBezTo>
                      <a:pt x="79" y="844"/>
                      <a:pt x="0" y="861"/>
                      <a:pt x="25" y="943"/>
                    </a:cubicBezTo>
                    <a:cubicBezTo>
                      <a:pt x="43" y="997"/>
                      <a:pt x="81" y="1003"/>
                      <a:pt x="120" y="1003"/>
                    </a:cubicBezTo>
                    <a:cubicBezTo>
                      <a:pt x="133" y="1003"/>
                      <a:pt x="146" y="1002"/>
                      <a:pt x="158" y="1002"/>
                    </a:cubicBezTo>
                    <a:cubicBezTo>
                      <a:pt x="170" y="1002"/>
                      <a:pt x="181" y="1003"/>
                      <a:pt x="191" y="1005"/>
                    </a:cubicBezTo>
                    <a:cubicBezTo>
                      <a:pt x="204" y="1007"/>
                      <a:pt x="216" y="1009"/>
                      <a:pt x="229" y="1009"/>
                    </a:cubicBezTo>
                    <a:cubicBezTo>
                      <a:pt x="244" y="1009"/>
                      <a:pt x="258" y="1006"/>
                      <a:pt x="269" y="997"/>
                    </a:cubicBezTo>
                    <a:cubicBezTo>
                      <a:pt x="459" y="902"/>
                      <a:pt x="695" y="947"/>
                      <a:pt x="885" y="828"/>
                    </a:cubicBezTo>
                    <a:cubicBezTo>
                      <a:pt x="901" y="819"/>
                      <a:pt x="918" y="814"/>
                      <a:pt x="935" y="814"/>
                    </a:cubicBezTo>
                    <a:cubicBezTo>
                      <a:pt x="957" y="814"/>
                      <a:pt x="977" y="823"/>
                      <a:pt x="988" y="844"/>
                    </a:cubicBezTo>
                    <a:cubicBezTo>
                      <a:pt x="1079" y="976"/>
                      <a:pt x="1245" y="1047"/>
                      <a:pt x="1327" y="1191"/>
                    </a:cubicBezTo>
                    <a:cubicBezTo>
                      <a:pt x="1373" y="1270"/>
                      <a:pt x="1439" y="1318"/>
                      <a:pt x="1521" y="1318"/>
                    </a:cubicBezTo>
                    <a:cubicBezTo>
                      <a:pt x="1551" y="1318"/>
                      <a:pt x="1583" y="1312"/>
                      <a:pt x="1617" y="1299"/>
                    </a:cubicBezTo>
                    <a:cubicBezTo>
                      <a:pt x="1638" y="1245"/>
                      <a:pt x="1646" y="1191"/>
                      <a:pt x="1675" y="1150"/>
                    </a:cubicBezTo>
                    <a:cubicBezTo>
                      <a:pt x="1778" y="1030"/>
                      <a:pt x="1749" y="910"/>
                      <a:pt x="1720" y="778"/>
                    </a:cubicBezTo>
                    <a:cubicBezTo>
                      <a:pt x="1671" y="501"/>
                      <a:pt x="1493" y="327"/>
                      <a:pt x="1299" y="166"/>
                    </a:cubicBezTo>
                    <a:cubicBezTo>
                      <a:pt x="1226" y="107"/>
                      <a:pt x="1175" y="76"/>
                      <a:pt x="1130" y="76"/>
                    </a:cubicBezTo>
                    <a:cubicBezTo>
                      <a:pt x="1078" y="76"/>
                      <a:pt x="1034" y="117"/>
                      <a:pt x="972" y="203"/>
                    </a:cubicBezTo>
                    <a:cubicBezTo>
                      <a:pt x="893" y="311"/>
                      <a:pt x="844" y="427"/>
                      <a:pt x="683" y="451"/>
                    </a:cubicBezTo>
                    <a:cubicBezTo>
                      <a:pt x="669" y="454"/>
                      <a:pt x="655" y="455"/>
                      <a:pt x="641" y="455"/>
                    </a:cubicBezTo>
                    <a:cubicBezTo>
                      <a:pt x="494" y="455"/>
                      <a:pt x="357" y="338"/>
                      <a:pt x="368" y="191"/>
                    </a:cubicBezTo>
                    <a:cubicBezTo>
                      <a:pt x="372" y="162"/>
                      <a:pt x="385" y="129"/>
                      <a:pt x="385" y="96"/>
                    </a:cubicBezTo>
                    <a:cubicBezTo>
                      <a:pt x="385" y="55"/>
                      <a:pt x="385"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34"/>
              <p:cNvSpPr/>
              <p:nvPr/>
            </p:nvSpPr>
            <p:spPr>
              <a:xfrm>
                <a:off x="3644475" y="2295325"/>
                <a:ext cx="125" cy="125"/>
              </a:xfrm>
              <a:custGeom>
                <a:rect b="b" l="l" r="r" t="t"/>
                <a:pathLst>
                  <a:path extrusionOk="0" h="5" w="5">
                    <a:moveTo>
                      <a:pt x="0" y="1"/>
                    </a:moveTo>
                    <a:lnTo>
                      <a:pt x="0" y="5"/>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34"/>
              <p:cNvSpPr/>
              <p:nvPr/>
            </p:nvSpPr>
            <p:spPr>
              <a:xfrm>
                <a:off x="3530050" y="2275200"/>
                <a:ext cx="55000" cy="20175"/>
              </a:xfrm>
              <a:custGeom>
                <a:rect b="b" l="l" r="r" t="t"/>
                <a:pathLst>
                  <a:path extrusionOk="0" h="807" w="2200">
                    <a:moveTo>
                      <a:pt x="67" y="1"/>
                    </a:moveTo>
                    <a:cubicBezTo>
                      <a:pt x="51" y="1"/>
                      <a:pt x="38" y="9"/>
                      <a:pt x="30" y="33"/>
                    </a:cubicBezTo>
                    <a:cubicBezTo>
                      <a:pt x="1" y="95"/>
                      <a:pt x="100" y="95"/>
                      <a:pt x="145" y="115"/>
                    </a:cubicBezTo>
                    <a:cubicBezTo>
                      <a:pt x="509" y="260"/>
                      <a:pt x="898" y="351"/>
                      <a:pt x="1200" y="611"/>
                    </a:cubicBezTo>
                    <a:cubicBezTo>
                      <a:pt x="1299" y="694"/>
                      <a:pt x="1427" y="744"/>
                      <a:pt x="1563" y="752"/>
                    </a:cubicBezTo>
                    <a:cubicBezTo>
                      <a:pt x="1595" y="755"/>
                      <a:pt x="1627" y="756"/>
                      <a:pt x="1659" y="756"/>
                    </a:cubicBezTo>
                    <a:cubicBezTo>
                      <a:pt x="1714" y="756"/>
                      <a:pt x="1770" y="753"/>
                      <a:pt x="1824" y="753"/>
                    </a:cubicBezTo>
                    <a:cubicBezTo>
                      <a:pt x="1909" y="753"/>
                      <a:pt x="1989" y="760"/>
                      <a:pt x="2059" y="797"/>
                    </a:cubicBezTo>
                    <a:cubicBezTo>
                      <a:pt x="2087" y="802"/>
                      <a:pt x="2111" y="806"/>
                      <a:pt x="2130" y="806"/>
                    </a:cubicBezTo>
                    <a:cubicBezTo>
                      <a:pt x="2159" y="806"/>
                      <a:pt x="2178" y="798"/>
                      <a:pt x="2188" y="773"/>
                    </a:cubicBezTo>
                    <a:cubicBezTo>
                      <a:pt x="2200" y="715"/>
                      <a:pt x="2159" y="690"/>
                      <a:pt x="2126" y="673"/>
                    </a:cubicBezTo>
                    <a:cubicBezTo>
                      <a:pt x="2101" y="661"/>
                      <a:pt x="2068" y="636"/>
                      <a:pt x="2039" y="632"/>
                    </a:cubicBezTo>
                    <a:cubicBezTo>
                      <a:pt x="1737" y="587"/>
                      <a:pt x="1468" y="438"/>
                      <a:pt x="1171" y="380"/>
                    </a:cubicBezTo>
                    <a:cubicBezTo>
                      <a:pt x="827" y="318"/>
                      <a:pt x="509" y="157"/>
                      <a:pt x="178" y="45"/>
                    </a:cubicBezTo>
                    <a:cubicBezTo>
                      <a:pt x="143" y="34"/>
                      <a:pt x="9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34"/>
              <p:cNvSpPr/>
              <p:nvPr/>
            </p:nvSpPr>
            <p:spPr>
              <a:xfrm>
                <a:off x="3580700" y="2274450"/>
                <a:ext cx="18000" cy="9875"/>
              </a:xfrm>
              <a:custGeom>
                <a:rect b="b" l="l" r="r" t="t"/>
                <a:pathLst>
                  <a:path extrusionOk="0" h="395" w="720">
                    <a:moveTo>
                      <a:pt x="174" y="1"/>
                    </a:moveTo>
                    <a:cubicBezTo>
                      <a:pt x="104" y="9"/>
                      <a:pt x="33" y="9"/>
                      <a:pt x="17" y="75"/>
                    </a:cubicBezTo>
                    <a:cubicBezTo>
                      <a:pt x="0" y="145"/>
                      <a:pt x="75" y="154"/>
                      <a:pt x="124" y="174"/>
                    </a:cubicBezTo>
                    <a:cubicBezTo>
                      <a:pt x="166" y="187"/>
                      <a:pt x="195" y="216"/>
                      <a:pt x="203" y="249"/>
                    </a:cubicBezTo>
                    <a:cubicBezTo>
                      <a:pt x="235" y="341"/>
                      <a:pt x="280" y="395"/>
                      <a:pt x="343" y="395"/>
                    </a:cubicBezTo>
                    <a:cubicBezTo>
                      <a:pt x="380" y="395"/>
                      <a:pt x="422" y="377"/>
                      <a:pt x="472" y="340"/>
                    </a:cubicBezTo>
                    <a:cubicBezTo>
                      <a:pt x="496" y="319"/>
                      <a:pt x="542" y="311"/>
                      <a:pt x="579" y="302"/>
                    </a:cubicBezTo>
                    <a:cubicBezTo>
                      <a:pt x="649" y="286"/>
                      <a:pt x="720" y="249"/>
                      <a:pt x="711" y="166"/>
                    </a:cubicBezTo>
                    <a:cubicBezTo>
                      <a:pt x="699" y="82"/>
                      <a:pt x="633" y="21"/>
                      <a:pt x="546" y="21"/>
                    </a:cubicBezTo>
                    <a:cubicBezTo>
                      <a:pt x="544" y="21"/>
                      <a:pt x="541" y="21"/>
                      <a:pt x="538" y="21"/>
                    </a:cubicBezTo>
                    <a:cubicBezTo>
                      <a:pt x="491" y="26"/>
                      <a:pt x="444" y="29"/>
                      <a:pt x="397" y="29"/>
                    </a:cubicBezTo>
                    <a:cubicBezTo>
                      <a:pt x="321" y="29"/>
                      <a:pt x="246" y="2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34"/>
              <p:cNvSpPr/>
              <p:nvPr/>
            </p:nvSpPr>
            <p:spPr>
              <a:xfrm>
                <a:off x="3597800" y="2297300"/>
                <a:ext cx="10525" cy="10475"/>
              </a:xfrm>
              <a:custGeom>
                <a:rect b="b" l="l" r="r" t="t"/>
                <a:pathLst>
                  <a:path extrusionOk="0" h="419" w="421">
                    <a:moveTo>
                      <a:pt x="216" y="0"/>
                    </a:moveTo>
                    <a:cubicBezTo>
                      <a:pt x="169" y="0"/>
                      <a:pt x="132" y="32"/>
                      <a:pt x="102" y="71"/>
                    </a:cubicBezTo>
                    <a:lnTo>
                      <a:pt x="94" y="71"/>
                    </a:lnTo>
                    <a:cubicBezTo>
                      <a:pt x="80" y="69"/>
                      <a:pt x="62" y="66"/>
                      <a:pt x="47" y="66"/>
                    </a:cubicBezTo>
                    <a:cubicBezTo>
                      <a:pt x="21" y="66"/>
                      <a:pt x="0" y="74"/>
                      <a:pt x="11" y="108"/>
                    </a:cubicBezTo>
                    <a:cubicBezTo>
                      <a:pt x="15" y="128"/>
                      <a:pt x="27" y="141"/>
                      <a:pt x="36" y="157"/>
                    </a:cubicBezTo>
                    <a:cubicBezTo>
                      <a:pt x="32" y="281"/>
                      <a:pt x="32" y="401"/>
                      <a:pt x="197" y="418"/>
                    </a:cubicBezTo>
                    <a:cubicBezTo>
                      <a:pt x="203" y="418"/>
                      <a:pt x="209" y="419"/>
                      <a:pt x="215" y="419"/>
                    </a:cubicBezTo>
                    <a:cubicBezTo>
                      <a:pt x="305" y="419"/>
                      <a:pt x="368" y="362"/>
                      <a:pt x="391" y="277"/>
                    </a:cubicBezTo>
                    <a:cubicBezTo>
                      <a:pt x="420" y="178"/>
                      <a:pt x="391" y="79"/>
                      <a:pt x="292" y="25"/>
                    </a:cubicBezTo>
                    <a:cubicBezTo>
                      <a:pt x="264" y="8"/>
                      <a:pt x="2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34"/>
              <p:cNvSpPr/>
              <p:nvPr/>
            </p:nvSpPr>
            <p:spPr>
              <a:xfrm>
                <a:off x="3606425" y="2244725"/>
                <a:ext cx="9225" cy="8575"/>
              </a:xfrm>
              <a:custGeom>
                <a:rect b="b" l="l" r="r" t="t"/>
                <a:pathLst>
                  <a:path extrusionOk="0" h="343" w="369">
                    <a:moveTo>
                      <a:pt x="237" y="0"/>
                    </a:moveTo>
                    <a:cubicBezTo>
                      <a:pt x="224" y="0"/>
                      <a:pt x="210" y="1"/>
                      <a:pt x="195" y="3"/>
                    </a:cubicBezTo>
                    <a:cubicBezTo>
                      <a:pt x="104" y="7"/>
                      <a:pt x="1" y="24"/>
                      <a:pt x="5" y="148"/>
                    </a:cubicBezTo>
                    <a:cubicBezTo>
                      <a:pt x="13" y="255"/>
                      <a:pt x="88" y="342"/>
                      <a:pt x="203" y="342"/>
                    </a:cubicBezTo>
                    <a:cubicBezTo>
                      <a:pt x="336" y="342"/>
                      <a:pt x="340" y="218"/>
                      <a:pt x="369" y="131"/>
                    </a:cubicBezTo>
                    <a:cubicBezTo>
                      <a:pt x="358" y="31"/>
                      <a:pt x="307"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34"/>
              <p:cNvSpPr/>
              <p:nvPr/>
            </p:nvSpPr>
            <p:spPr>
              <a:xfrm>
                <a:off x="3573775" y="2253675"/>
                <a:ext cx="6850" cy="13825"/>
              </a:xfrm>
              <a:custGeom>
                <a:rect b="b" l="l" r="r" t="t"/>
                <a:pathLst>
                  <a:path extrusionOk="0" h="553" w="274">
                    <a:moveTo>
                      <a:pt x="114" y="0"/>
                    </a:moveTo>
                    <a:cubicBezTo>
                      <a:pt x="112" y="0"/>
                      <a:pt x="110" y="0"/>
                      <a:pt x="108" y="1"/>
                    </a:cubicBezTo>
                    <a:cubicBezTo>
                      <a:pt x="0" y="17"/>
                      <a:pt x="21" y="170"/>
                      <a:pt x="9" y="253"/>
                    </a:cubicBezTo>
                    <a:cubicBezTo>
                      <a:pt x="4" y="377"/>
                      <a:pt x="9" y="472"/>
                      <a:pt x="95" y="538"/>
                    </a:cubicBezTo>
                    <a:cubicBezTo>
                      <a:pt x="111" y="548"/>
                      <a:pt x="125" y="553"/>
                      <a:pt x="139" y="553"/>
                    </a:cubicBezTo>
                    <a:cubicBezTo>
                      <a:pt x="155" y="553"/>
                      <a:pt x="171" y="546"/>
                      <a:pt x="186" y="530"/>
                    </a:cubicBezTo>
                    <a:cubicBezTo>
                      <a:pt x="253" y="439"/>
                      <a:pt x="273" y="336"/>
                      <a:pt x="232" y="240"/>
                    </a:cubicBezTo>
                    <a:cubicBezTo>
                      <a:pt x="196" y="152"/>
                      <a:pt x="191"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34"/>
              <p:cNvSpPr/>
              <p:nvPr/>
            </p:nvSpPr>
            <p:spPr>
              <a:xfrm>
                <a:off x="3657075" y="2242625"/>
                <a:ext cx="7775" cy="13225"/>
              </a:xfrm>
              <a:custGeom>
                <a:rect b="b" l="l" r="r" t="t"/>
                <a:pathLst>
                  <a:path extrusionOk="0" h="529" w="311">
                    <a:moveTo>
                      <a:pt x="240" y="1"/>
                    </a:moveTo>
                    <a:cubicBezTo>
                      <a:pt x="213" y="1"/>
                      <a:pt x="191" y="20"/>
                      <a:pt x="170" y="42"/>
                    </a:cubicBezTo>
                    <a:cubicBezTo>
                      <a:pt x="58" y="153"/>
                      <a:pt x="25" y="298"/>
                      <a:pt x="5" y="455"/>
                    </a:cubicBezTo>
                    <a:cubicBezTo>
                      <a:pt x="0" y="480"/>
                      <a:pt x="13" y="505"/>
                      <a:pt x="38" y="521"/>
                    </a:cubicBezTo>
                    <a:cubicBezTo>
                      <a:pt x="46" y="527"/>
                      <a:pt x="55" y="529"/>
                      <a:pt x="63" y="529"/>
                    </a:cubicBezTo>
                    <a:cubicBezTo>
                      <a:pt x="82" y="529"/>
                      <a:pt x="100" y="519"/>
                      <a:pt x="108" y="505"/>
                    </a:cubicBezTo>
                    <a:cubicBezTo>
                      <a:pt x="187" y="377"/>
                      <a:pt x="286" y="257"/>
                      <a:pt x="311" y="128"/>
                    </a:cubicBezTo>
                    <a:cubicBezTo>
                      <a:pt x="306" y="66"/>
                      <a:pt x="311" y="25"/>
                      <a:pt x="269" y="9"/>
                    </a:cubicBezTo>
                    <a:cubicBezTo>
                      <a:pt x="259" y="3"/>
                      <a:pt x="249"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34"/>
              <p:cNvSpPr/>
              <p:nvPr/>
            </p:nvSpPr>
            <p:spPr>
              <a:xfrm>
                <a:off x="3582150" y="2252950"/>
                <a:ext cx="10875" cy="9750"/>
              </a:xfrm>
              <a:custGeom>
                <a:rect b="b" l="l" r="r" t="t"/>
                <a:pathLst>
                  <a:path extrusionOk="0" h="390" w="435">
                    <a:moveTo>
                      <a:pt x="62" y="1"/>
                    </a:moveTo>
                    <a:cubicBezTo>
                      <a:pt x="17" y="1"/>
                      <a:pt x="0" y="30"/>
                      <a:pt x="4" y="67"/>
                    </a:cubicBezTo>
                    <a:cubicBezTo>
                      <a:pt x="13" y="154"/>
                      <a:pt x="195" y="365"/>
                      <a:pt x="285" y="385"/>
                    </a:cubicBezTo>
                    <a:cubicBezTo>
                      <a:pt x="301" y="388"/>
                      <a:pt x="315" y="390"/>
                      <a:pt x="328" y="390"/>
                    </a:cubicBezTo>
                    <a:cubicBezTo>
                      <a:pt x="399" y="390"/>
                      <a:pt x="435" y="343"/>
                      <a:pt x="414" y="269"/>
                    </a:cubicBezTo>
                    <a:cubicBezTo>
                      <a:pt x="393" y="195"/>
                      <a:pt x="128"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34"/>
              <p:cNvSpPr/>
              <p:nvPr/>
            </p:nvSpPr>
            <p:spPr>
              <a:xfrm>
                <a:off x="3557350" y="2275700"/>
                <a:ext cx="16025" cy="8325"/>
              </a:xfrm>
              <a:custGeom>
                <a:rect b="b" l="l" r="r" t="t"/>
                <a:pathLst>
                  <a:path extrusionOk="0" h="333" w="641">
                    <a:moveTo>
                      <a:pt x="0" y="0"/>
                    </a:moveTo>
                    <a:lnTo>
                      <a:pt x="0" y="0"/>
                    </a:lnTo>
                    <a:cubicBezTo>
                      <a:pt x="161" y="95"/>
                      <a:pt x="310" y="199"/>
                      <a:pt x="463" y="310"/>
                    </a:cubicBezTo>
                    <a:cubicBezTo>
                      <a:pt x="480" y="319"/>
                      <a:pt x="509" y="323"/>
                      <a:pt x="525" y="331"/>
                    </a:cubicBezTo>
                    <a:cubicBezTo>
                      <a:pt x="534" y="332"/>
                      <a:pt x="543" y="333"/>
                      <a:pt x="551" y="333"/>
                    </a:cubicBezTo>
                    <a:cubicBezTo>
                      <a:pt x="576" y="333"/>
                      <a:pt x="601" y="326"/>
                      <a:pt x="616" y="302"/>
                    </a:cubicBezTo>
                    <a:cubicBezTo>
                      <a:pt x="641" y="261"/>
                      <a:pt x="616" y="232"/>
                      <a:pt x="579" y="211"/>
                    </a:cubicBezTo>
                    <a:cubicBezTo>
                      <a:pt x="401" y="91"/>
                      <a:pt x="190" y="7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34"/>
              <p:cNvSpPr/>
              <p:nvPr/>
            </p:nvSpPr>
            <p:spPr>
              <a:xfrm>
                <a:off x="3586275" y="2326025"/>
                <a:ext cx="6650" cy="7475"/>
              </a:xfrm>
              <a:custGeom>
                <a:rect b="b" l="l" r="r" t="t"/>
                <a:pathLst>
                  <a:path extrusionOk="0" h="299" w="266">
                    <a:moveTo>
                      <a:pt x="109" y="0"/>
                    </a:moveTo>
                    <a:cubicBezTo>
                      <a:pt x="36" y="0"/>
                      <a:pt x="1" y="65"/>
                      <a:pt x="5" y="133"/>
                    </a:cubicBezTo>
                    <a:cubicBezTo>
                      <a:pt x="17" y="216"/>
                      <a:pt x="58" y="298"/>
                      <a:pt x="149" y="298"/>
                    </a:cubicBezTo>
                    <a:cubicBezTo>
                      <a:pt x="224" y="298"/>
                      <a:pt x="261" y="236"/>
                      <a:pt x="265" y="166"/>
                    </a:cubicBezTo>
                    <a:cubicBezTo>
                      <a:pt x="249" y="83"/>
                      <a:pt x="211" y="1"/>
                      <a:pt x="116" y="1"/>
                    </a:cubicBezTo>
                    <a:cubicBezTo>
                      <a:pt x="114" y="0"/>
                      <a:pt x="112"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34"/>
              <p:cNvSpPr/>
              <p:nvPr/>
            </p:nvSpPr>
            <p:spPr>
              <a:xfrm>
                <a:off x="3662275" y="2287025"/>
                <a:ext cx="5050" cy="7650"/>
              </a:xfrm>
              <a:custGeom>
                <a:rect b="b" l="l" r="r" t="t"/>
                <a:pathLst>
                  <a:path extrusionOk="0" h="306" w="202">
                    <a:moveTo>
                      <a:pt x="49" y="1"/>
                    </a:moveTo>
                    <a:cubicBezTo>
                      <a:pt x="1" y="1"/>
                      <a:pt x="11" y="69"/>
                      <a:pt x="3" y="126"/>
                    </a:cubicBezTo>
                    <a:cubicBezTo>
                      <a:pt x="20" y="192"/>
                      <a:pt x="32" y="283"/>
                      <a:pt x="123" y="304"/>
                    </a:cubicBezTo>
                    <a:cubicBezTo>
                      <a:pt x="128" y="305"/>
                      <a:pt x="133" y="305"/>
                      <a:pt x="138" y="305"/>
                    </a:cubicBezTo>
                    <a:cubicBezTo>
                      <a:pt x="185" y="305"/>
                      <a:pt x="201" y="249"/>
                      <a:pt x="198" y="200"/>
                    </a:cubicBezTo>
                    <a:cubicBezTo>
                      <a:pt x="181" y="114"/>
                      <a:pt x="160" y="14"/>
                      <a:pt x="61" y="2"/>
                    </a:cubicBezTo>
                    <a:cubicBezTo>
                      <a:pt x="57" y="1"/>
                      <a:pt x="5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34"/>
              <p:cNvSpPr/>
              <p:nvPr/>
            </p:nvSpPr>
            <p:spPr>
              <a:xfrm>
                <a:off x="3522825" y="2241700"/>
                <a:ext cx="11375" cy="7500"/>
              </a:xfrm>
              <a:custGeom>
                <a:rect b="b" l="l" r="r" t="t"/>
                <a:pathLst>
                  <a:path extrusionOk="0" h="300" w="455">
                    <a:moveTo>
                      <a:pt x="36" y="1"/>
                    </a:moveTo>
                    <a:cubicBezTo>
                      <a:pt x="19" y="1"/>
                      <a:pt x="5" y="10"/>
                      <a:pt x="0" y="41"/>
                    </a:cubicBezTo>
                    <a:cubicBezTo>
                      <a:pt x="8" y="50"/>
                      <a:pt x="13" y="62"/>
                      <a:pt x="17" y="66"/>
                    </a:cubicBezTo>
                    <a:cubicBezTo>
                      <a:pt x="141" y="145"/>
                      <a:pt x="265" y="215"/>
                      <a:pt x="389" y="294"/>
                    </a:cubicBezTo>
                    <a:cubicBezTo>
                      <a:pt x="396" y="298"/>
                      <a:pt x="405" y="300"/>
                      <a:pt x="412" y="300"/>
                    </a:cubicBezTo>
                    <a:cubicBezTo>
                      <a:pt x="425" y="300"/>
                      <a:pt x="437" y="295"/>
                      <a:pt x="443" y="290"/>
                    </a:cubicBezTo>
                    <a:cubicBezTo>
                      <a:pt x="455" y="269"/>
                      <a:pt x="451" y="248"/>
                      <a:pt x="430" y="232"/>
                    </a:cubicBezTo>
                    <a:cubicBezTo>
                      <a:pt x="319" y="149"/>
                      <a:pt x="207" y="62"/>
                      <a:pt x="75" y="8"/>
                    </a:cubicBezTo>
                    <a:cubicBezTo>
                      <a:pt x="61" y="5"/>
                      <a:pt x="48"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34"/>
              <p:cNvSpPr/>
              <p:nvPr/>
            </p:nvSpPr>
            <p:spPr>
              <a:xfrm>
                <a:off x="3581225" y="2230700"/>
                <a:ext cx="5600" cy="5750"/>
              </a:xfrm>
              <a:custGeom>
                <a:rect b="b" l="l" r="r" t="t"/>
                <a:pathLst>
                  <a:path extrusionOk="0" h="230" w="224">
                    <a:moveTo>
                      <a:pt x="103" y="1"/>
                    </a:moveTo>
                    <a:cubicBezTo>
                      <a:pt x="50" y="1"/>
                      <a:pt x="12" y="37"/>
                      <a:pt x="12" y="93"/>
                    </a:cubicBezTo>
                    <a:cubicBezTo>
                      <a:pt x="0" y="171"/>
                      <a:pt x="50" y="221"/>
                      <a:pt x="120" y="229"/>
                    </a:cubicBezTo>
                    <a:cubicBezTo>
                      <a:pt x="122" y="229"/>
                      <a:pt x="124" y="230"/>
                      <a:pt x="127" y="230"/>
                    </a:cubicBezTo>
                    <a:cubicBezTo>
                      <a:pt x="184" y="230"/>
                      <a:pt x="215" y="178"/>
                      <a:pt x="223" y="126"/>
                    </a:cubicBezTo>
                    <a:cubicBezTo>
                      <a:pt x="219" y="56"/>
                      <a:pt x="186" y="10"/>
                      <a:pt x="120" y="2"/>
                    </a:cubicBezTo>
                    <a:cubicBezTo>
                      <a:pt x="114" y="1"/>
                      <a:pt x="109"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34"/>
              <p:cNvSpPr/>
              <p:nvPr/>
            </p:nvSpPr>
            <p:spPr>
              <a:xfrm>
                <a:off x="3654800" y="2267525"/>
                <a:ext cx="12525" cy="4050"/>
              </a:xfrm>
              <a:custGeom>
                <a:rect b="b" l="l" r="r" t="t"/>
                <a:pathLst>
                  <a:path extrusionOk="0" h="162" w="501">
                    <a:moveTo>
                      <a:pt x="501" y="1"/>
                    </a:moveTo>
                    <a:cubicBezTo>
                      <a:pt x="323" y="25"/>
                      <a:pt x="149" y="50"/>
                      <a:pt x="1" y="162"/>
                    </a:cubicBezTo>
                    <a:cubicBezTo>
                      <a:pt x="178" y="162"/>
                      <a:pt x="344" y="92"/>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34"/>
              <p:cNvSpPr/>
              <p:nvPr/>
            </p:nvSpPr>
            <p:spPr>
              <a:xfrm>
                <a:off x="3503625" y="2288725"/>
                <a:ext cx="8050" cy="4175"/>
              </a:xfrm>
              <a:custGeom>
                <a:rect b="b" l="l" r="r" t="t"/>
                <a:pathLst>
                  <a:path extrusionOk="0" h="167" w="322">
                    <a:moveTo>
                      <a:pt x="222" y="0"/>
                    </a:moveTo>
                    <a:cubicBezTo>
                      <a:pt x="148" y="21"/>
                      <a:pt x="45" y="8"/>
                      <a:pt x="16" y="108"/>
                    </a:cubicBezTo>
                    <a:cubicBezTo>
                      <a:pt x="1" y="146"/>
                      <a:pt x="48" y="166"/>
                      <a:pt x="85" y="166"/>
                    </a:cubicBezTo>
                    <a:cubicBezTo>
                      <a:pt x="88" y="166"/>
                      <a:pt x="91" y="166"/>
                      <a:pt x="94" y="166"/>
                    </a:cubicBezTo>
                    <a:cubicBezTo>
                      <a:pt x="181" y="149"/>
                      <a:pt x="268" y="132"/>
                      <a:pt x="305" y="42"/>
                    </a:cubicBezTo>
                    <a:cubicBezTo>
                      <a:pt x="322" y="4"/>
                      <a:pt x="26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34"/>
              <p:cNvSpPr/>
              <p:nvPr/>
            </p:nvSpPr>
            <p:spPr>
              <a:xfrm>
                <a:off x="3630525" y="2247875"/>
                <a:ext cx="5500" cy="4275"/>
              </a:xfrm>
              <a:custGeom>
                <a:rect b="b" l="l" r="r" t="t"/>
                <a:pathLst>
                  <a:path extrusionOk="0" h="171" w="220">
                    <a:moveTo>
                      <a:pt x="103" y="1"/>
                    </a:moveTo>
                    <a:cubicBezTo>
                      <a:pt x="54" y="1"/>
                      <a:pt x="8" y="23"/>
                      <a:pt x="4" y="84"/>
                    </a:cubicBezTo>
                    <a:cubicBezTo>
                      <a:pt x="0" y="146"/>
                      <a:pt x="45" y="167"/>
                      <a:pt x="103" y="171"/>
                    </a:cubicBezTo>
                    <a:cubicBezTo>
                      <a:pt x="153" y="162"/>
                      <a:pt x="215" y="150"/>
                      <a:pt x="215" y="84"/>
                    </a:cubicBezTo>
                    <a:cubicBezTo>
                      <a:pt x="219" y="22"/>
                      <a:pt x="170" y="1"/>
                      <a:pt x="116" y="1"/>
                    </a:cubicBezTo>
                    <a:cubicBezTo>
                      <a:pt x="111" y="1"/>
                      <a:pt x="107" y="1"/>
                      <a:pt x="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34"/>
              <p:cNvSpPr/>
              <p:nvPr/>
            </p:nvSpPr>
            <p:spPr>
              <a:xfrm>
                <a:off x="3537300" y="2216450"/>
                <a:ext cx="5600" cy="4875"/>
              </a:xfrm>
              <a:custGeom>
                <a:rect b="b" l="l" r="r" t="t"/>
                <a:pathLst>
                  <a:path extrusionOk="0" h="195" w="224">
                    <a:moveTo>
                      <a:pt x="50" y="1"/>
                    </a:moveTo>
                    <a:cubicBezTo>
                      <a:pt x="24" y="1"/>
                      <a:pt x="1" y="20"/>
                      <a:pt x="8" y="47"/>
                    </a:cubicBezTo>
                    <a:cubicBezTo>
                      <a:pt x="25" y="130"/>
                      <a:pt x="83" y="179"/>
                      <a:pt x="161" y="192"/>
                    </a:cubicBezTo>
                    <a:cubicBezTo>
                      <a:pt x="168" y="194"/>
                      <a:pt x="174" y="195"/>
                      <a:pt x="179" y="195"/>
                    </a:cubicBezTo>
                    <a:cubicBezTo>
                      <a:pt x="206" y="195"/>
                      <a:pt x="223" y="171"/>
                      <a:pt x="223" y="130"/>
                    </a:cubicBezTo>
                    <a:cubicBezTo>
                      <a:pt x="198" y="55"/>
                      <a:pt x="136" y="18"/>
                      <a:pt x="58" y="1"/>
                    </a:cubicBezTo>
                    <a:cubicBezTo>
                      <a:pt x="55" y="1"/>
                      <a:pt x="53"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34"/>
              <p:cNvSpPr/>
              <p:nvPr/>
            </p:nvSpPr>
            <p:spPr>
              <a:xfrm>
                <a:off x="3629675" y="2230375"/>
                <a:ext cx="4575" cy="5150"/>
              </a:xfrm>
              <a:custGeom>
                <a:rect b="b" l="l" r="r" t="t"/>
                <a:pathLst>
                  <a:path extrusionOk="0" h="206" w="183">
                    <a:moveTo>
                      <a:pt x="142" y="1"/>
                    </a:moveTo>
                    <a:cubicBezTo>
                      <a:pt x="138" y="1"/>
                      <a:pt x="133" y="1"/>
                      <a:pt x="129" y="2"/>
                    </a:cubicBezTo>
                    <a:cubicBezTo>
                      <a:pt x="59" y="23"/>
                      <a:pt x="5" y="69"/>
                      <a:pt x="1" y="147"/>
                    </a:cubicBezTo>
                    <a:cubicBezTo>
                      <a:pt x="1" y="188"/>
                      <a:pt x="28" y="206"/>
                      <a:pt x="57" y="206"/>
                    </a:cubicBezTo>
                    <a:cubicBezTo>
                      <a:pt x="61" y="206"/>
                      <a:pt x="64" y="205"/>
                      <a:pt x="67" y="205"/>
                    </a:cubicBezTo>
                    <a:cubicBezTo>
                      <a:pt x="142" y="180"/>
                      <a:pt x="179" y="122"/>
                      <a:pt x="183" y="48"/>
                    </a:cubicBezTo>
                    <a:cubicBezTo>
                      <a:pt x="183" y="23"/>
                      <a:pt x="167"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34"/>
              <p:cNvSpPr/>
              <p:nvPr/>
            </p:nvSpPr>
            <p:spPr>
              <a:xfrm>
                <a:off x="3573675" y="2245000"/>
                <a:ext cx="3750" cy="5925"/>
              </a:xfrm>
              <a:custGeom>
                <a:rect b="b" l="l" r="r" t="t"/>
                <a:pathLst>
                  <a:path extrusionOk="0" h="237" w="150">
                    <a:moveTo>
                      <a:pt x="75" y="0"/>
                    </a:moveTo>
                    <a:cubicBezTo>
                      <a:pt x="0" y="21"/>
                      <a:pt x="17" y="91"/>
                      <a:pt x="8" y="145"/>
                    </a:cubicBezTo>
                    <a:cubicBezTo>
                      <a:pt x="1" y="196"/>
                      <a:pt x="15" y="236"/>
                      <a:pt x="63" y="236"/>
                    </a:cubicBezTo>
                    <a:cubicBezTo>
                      <a:pt x="66" y="236"/>
                      <a:pt x="68" y="236"/>
                      <a:pt x="70" y="236"/>
                    </a:cubicBezTo>
                    <a:cubicBezTo>
                      <a:pt x="145" y="228"/>
                      <a:pt x="145" y="162"/>
                      <a:pt x="145" y="116"/>
                    </a:cubicBezTo>
                    <a:cubicBezTo>
                      <a:pt x="149" y="71"/>
                      <a:pt x="137" y="17"/>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34"/>
              <p:cNvSpPr/>
              <p:nvPr/>
            </p:nvSpPr>
            <p:spPr>
              <a:xfrm>
                <a:off x="3560025" y="2259300"/>
                <a:ext cx="8500" cy="2750"/>
              </a:xfrm>
              <a:custGeom>
                <a:rect b="b" l="l" r="r" t="t"/>
                <a:pathLst>
                  <a:path extrusionOk="0" h="110" w="340">
                    <a:moveTo>
                      <a:pt x="194" y="1"/>
                    </a:moveTo>
                    <a:cubicBezTo>
                      <a:pt x="154" y="1"/>
                      <a:pt x="114" y="10"/>
                      <a:pt x="75" y="15"/>
                    </a:cubicBezTo>
                    <a:cubicBezTo>
                      <a:pt x="42" y="20"/>
                      <a:pt x="1" y="28"/>
                      <a:pt x="9" y="69"/>
                    </a:cubicBezTo>
                    <a:cubicBezTo>
                      <a:pt x="12" y="102"/>
                      <a:pt x="33" y="110"/>
                      <a:pt x="54" y="110"/>
                    </a:cubicBezTo>
                    <a:cubicBezTo>
                      <a:pt x="64" y="110"/>
                      <a:pt x="75" y="108"/>
                      <a:pt x="83" y="106"/>
                    </a:cubicBezTo>
                    <a:cubicBezTo>
                      <a:pt x="166" y="98"/>
                      <a:pt x="249" y="77"/>
                      <a:pt x="340" y="61"/>
                    </a:cubicBezTo>
                    <a:cubicBezTo>
                      <a:pt x="290" y="14"/>
                      <a:pt x="24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34"/>
              <p:cNvSpPr/>
              <p:nvPr/>
            </p:nvSpPr>
            <p:spPr>
              <a:xfrm>
                <a:off x="3560225" y="2263300"/>
                <a:ext cx="3225" cy="4700"/>
              </a:xfrm>
              <a:custGeom>
                <a:rect b="b" l="l" r="r" t="t"/>
                <a:pathLst>
                  <a:path extrusionOk="0" h="188" w="129">
                    <a:moveTo>
                      <a:pt x="55" y="0"/>
                    </a:moveTo>
                    <a:cubicBezTo>
                      <a:pt x="9" y="0"/>
                      <a:pt x="1" y="29"/>
                      <a:pt x="1" y="62"/>
                    </a:cubicBezTo>
                    <a:cubicBezTo>
                      <a:pt x="1" y="112"/>
                      <a:pt x="5" y="174"/>
                      <a:pt x="71" y="186"/>
                    </a:cubicBezTo>
                    <a:cubicBezTo>
                      <a:pt x="75" y="187"/>
                      <a:pt x="78" y="187"/>
                      <a:pt x="81" y="187"/>
                    </a:cubicBezTo>
                    <a:cubicBezTo>
                      <a:pt x="112" y="187"/>
                      <a:pt x="129" y="154"/>
                      <a:pt x="129" y="124"/>
                    </a:cubicBezTo>
                    <a:cubicBezTo>
                      <a:pt x="129" y="66"/>
                      <a:pt x="108" y="21"/>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34"/>
              <p:cNvSpPr/>
              <p:nvPr/>
            </p:nvSpPr>
            <p:spPr>
              <a:xfrm>
                <a:off x="3578625" y="2310800"/>
                <a:ext cx="3850" cy="3975"/>
              </a:xfrm>
              <a:custGeom>
                <a:rect b="b" l="l" r="r" t="t"/>
                <a:pathLst>
                  <a:path extrusionOk="0" h="159" w="154">
                    <a:moveTo>
                      <a:pt x="66" y="1"/>
                    </a:moveTo>
                    <a:cubicBezTo>
                      <a:pt x="30" y="1"/>
                      <a:pt x="12" y="31"/>
                      <a:pt x="5" y="68"/>
                    </a:cubicBezTo>
                    <a:cubicBezTo>
                      <a:pt x="1" y="114"/>
                      <a:pt x="21" y="151"/>
                      <a:pt x="67" y="159"/>
                    </a:cubicBezTo>
                    <a:cubicBezTo>
                      <a:pt x="116" y="159"/>
                      <a:pt x="141" y="134"/>
                      <a:pt x="141" y="93"/>
                    </a:cubicBezTo>
                    <a:cubicBezTo>
                      <a:pt x="154" y="47"/>
                      <a:pt x="129" y="6"/>
                      <a:pt x="79" y="2"/>
                    </a:cubicBezTo>
                    <a:cubicBezTo>
                      <a:pt x="74" y="1"/>
                      <a:pt x="70"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34"/>
              <p:cNvSpPr/>
              <p:nvPr/>
            </p:nvSpPr>
            <p:spPr>
              <a:xfrm>
                <a:off x="3531075" y="2297775"/>
                <a:ext cx="7775" cy="2125"/>
              </a:xfrm>
              <a:custGeom>
                <a:rect b="b" l="l" r="r" t="t"/>
                <a:pathLst>
                  <a:path extrusionOk="0" h="85" w="311">
                    <a:moveTo>
                      <a:pt x="124" y="0"/>
                    </a:moveTo>
                    <a:cubicBezTo>
                      <a:pt x="87" y="0"/>
                      <a:pt x="47" y="9"/>
                      <a:pt x="1" y="31"/>
                    </a:cubicBezTo>
                    <a:cubicBezTo>
                      <a:pt x="79" y="60"/>
                      <a:pt x="137" y="85"/>
                      <a:pt x="200" y="85"/>
                    </a:cubicBezTo>
                    <a:cubicBezTo>
                      <a:pt x="234" y="85"/>
                      <a:pt x="270" y="77"/>
                      <a:pt x="311" y="60"/>
                    </a:cubicBezTo>
                    <a:cubicBezTo>
                      <a:pt x="243" y="26"/>
                      <a:pt x="18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34"/>
              <p:cNvSpPr/>
              <p:nvPr/>
            </p:nvSpPr>
            <p:spPr>
              <a:xfrm>
                <a:off x="3564375" y="2240975"/>
                <a:ext cx="3325" cy="3450"/>
              </a:xfrm>
              <a:custGeom>
                <a:rect b="b" l="l" r="r" t="t"/>
                <a:pathLst>
                  <a:path extrusionOk="0" h="138" w="133">
                    <a:moveTo>
                      <a:pt x="60" y="0"/>
                    </a:moveTo>
                    <a:cubicBezTo>
                      <a:pt x="35" y="0"/>
                      <a:pt x="18" y="16"/>
                      <a:pt x="8" y="42"/>
                    </a:cubicBezTo>
                    <a:cubicBezTo>
                      <a:pt x="0" y="87"/>
                      <a:pt x="21" y="128"/>
                      <a:pt x="66" y="137"/>
                    </a:cubicBezTo>
                    <a:cubicBezTo>
                      <a:pt x="69" y="137"/>
                      <a:pt x="73" y="137"/>
                      <a:pt x="75" y="137"/>
                    </a:cubicBezTo>
                    <a:cubicBezTo>
                      <a:pt x="107" y="137"/>
                      <a:pt x="125" y="117"/>
                      <a:pt x="132" y="87"/>
                    </a:cubicBezTo>
                    <a:cubicBezTo>
                      <a:pt x="132" y="50"/>
                      <a:pt x="124" y="13"/>
                      <a:pt x="83" y="4"/>
                    </a:cubicBezTo>
                    <a:cubicBezTo>
                      <a:pt x="74" y="2"/>
                      <a:pt x="67"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34"/>
              <p:cNvSpPr/>
              <p:nvPr/>
            </p:nvSpPr>
            <p:spPr>
              <a:xfrm>
                <a:off x="3556300" y="2243250"/>
                <a:ext cx="3225" cy="2800"/>
              </a:xfrm>
              <a:custGeom>
                <a:rect b="b" l="l" r="r" t="t"/>
                <a:pathLst>
                  <a:path extrusionOk="0" h="112" w="129">
                    <a:moveTo>
                      <a:pt x="63" y="0"/>
                    </a:moveTo>
                    <a:cubicBezTo>
                      <a:pt x="38" y="8"/>
                      <a:pt x="1" y="17"/>
                      <a:pt x="5" y="58"/>
                    </a:cubicBezTo>
                    <a:cubicBezTo>
                      <a:pt x="5" y="91"/>
                      <a:pt x="34" y="112"/>
                      <a:pt x="67" y="112"/>
                    </a:cubicBezTo>
                    <a:cubicBezTo>
                      <a:pt x="100" y="112"/>
                      <a:pt x="129" y="99"/>
                      <a:pt x="129" y="58"/>
                    </a:cubicBezTo>
                    <a:cubicBezTo>
                      <a:pt x="129" y="17"/>
                      <a:pt x="100" y="4"/>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34"/>
              <p:cNvSpPr/>
              <p:nvPr/>
            </p:nvSpPr>
            <p:spPr>
              <a:xfrm>
                <a:off x="3593125" y="2257175"/>
                <a:ext cx="3100" cy="3050"/>
              </a:xfrm>
              <a:custGeom>
                <a:rect b="b" l="l" r="r" t="t"/>
                <a:pathLst>
                  <a:path extrusionOk="0" h="122" w="124">
                    <a:moveTo>
                      <a:pt x="39" y="1"/>
                    </a:moveTo>
                    <a:cubicBezTo>
                      <a:pt x="10" y="1"/>
                      <a:pt x="0" y="17"/>
                      <a:pt x="8" y="47"/>
                    </a:cubicBezTo>
                    <a:cubicBezTo>
                      <a:pt x="12" y="84"/>
                      <a:pt x="37" y="113"/>
                      <a:pt x="78" y="121"/>
                    </a:cubicBezTo>
                    <a:cubicBezTo>
                      <a:pt x="81" y="121"/>
                      <a:pt x="83" y="122"/>
                      <a:pt x="86" y="122"/>
                    </a:cubicBezTo>
                    <a:cubicBezTo>
                      <a:pt x="113" y="122"/>
                      <a:pt x="123" y="101"/>
                      <a:pt x="123" y="63"/>
                    </a:cubicBezTo>
                    <a:cubicBezTo>
                      <a:pt x="115" y="38"/>
                      <a:pt x="90" y="5"/>
                      <a:pt x="49" y="1"/>
                    </a:cubicBezTo>
                    <a:cubicBezTo>
                      <a:pt x="45" y="1"/>
                      <a:pt x="42"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34"/>
              <p:cNvSpPr/>
              <p:nvPr/>
            </p:nvSpPr>
            <p:spPr>
              <a:xfrm>
                <a:off x="3542450" y="2254000"/>
                <a:ext cx="4375" cy="2750"/>
              </a:xfrm>
              <a:custGeom>
                <a:rect b="b" l="l" r="r" t="t"/>
                <a:pathLst>
                  <a:path extrusionOk="0" h="110" w="175">
                    <a:moveTo>
                      <a:pt x="17" y="0"/>
                    </a:moveTo>
                    <a:cubicBezTo>
                      <a:pt x="13" y="0"/>
                      <a:pt x="1" y="29"/>
                      <a:pt x="9" y="41"/>
                    </a:cubicBezTo>
                    <a:cubicBezTo>
                      <a:pt x="35" y="81"/>
                      <a:pt x="72" y="110"/>
                      <a:pt x="127" y="110"/>
                    </a:cubicBezTo>
                    <a:cubicBezTo>
                      <a:pt x="141" y="110"/>
                      <a:pt x="157" y="108"/>
                      <a:pt x="174" y="103"/>
                    </a:cubicBezTo>
                    <a:cubicBezTo>
                      <a:pt x="137" y="29"/>
                      <a:pt x="92"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34"/>
              <p:cNvSpPr/>
              <p:nvPr/>
            </p:nvSpPr>
            <p:spPr>
              <a:xfrm>
                <a:off x="3607975" y="2217475"/>
                <a:ext cx="3450" cy="2650"/>
              </a:xfrm>
              <a:custGeom>
                <a:rect b="b" l="l" r="r" t="t"/>
                <a:pathLst>
                  <a:path extrusionOk="0" h="106" w="138">
                    <a:moveTo>
                      <a:pt x="63" y="1"/>
                    </a:moveTo>
                    <a:cubicBezTo>
                      <a:pt x="33" y="1"/>
                      <a:pt x="8" y="12"/>
                      <a:pt x="5" y="47"/>
                    </a:cubicBezTo>
                    <a:cubicBezTo>
                      <a:pt x="1" y="89"/>
                      <a:pt x="38" y="97"/>
                      <a:pt x="67" y="105"/>
                    </a:cubicBezTo>
                    <a:cubicBezTo>
                      <a:pt x="104" y="101"/>
                      <a:pt x="137" y="89"/>
                      <a:pt x="129" y="47"/>
                    </a:cubicBezTo>
                    <a:cubicBezTo>
                      <a:pt x="129" y="18"/>
                      <a:pt x="104" y="2"/>
                      <a:pt x="79" y="2"/>
                    </a:cubicBezTo>
                    <a:cubicBezTo>
                      <a:pt x="74" y="1"/>
                      <a:pt x="68"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34"/>
              <p:cNvSpPr/>
              <p:nvPr/>
            </p:nvSpPr>
            <p:spPr>
              <a:xfrm>
                <a:off x="3670100" y="2255550"/>
                <a:ext cx="3025" cy="5400"/>
              </a:xfrm>
              <a:custGeom>
                <a:rect b="b" l="l" r="r" t="t"/>
                <a:pathLst>
                  <a:path extrusionOk="0" h="216" w="121">
                    <a:moveTo>
                      <a:pt x="120" y="0"/>
                    </a:moveTo>
                    <a:cubicBezTo>
                      <a:pt x="33" y="41"/>
                      <a:pt x="17" y="103"/>
                      <a:pt x="0" y="215"/>
                    </a:cubicBezTo>
                    <a:cubicBezTo>
                      <a:pt x="91" y="137"/>
                      <a:pt x="120" y="87"/>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34"/>
              <p:cNvSpPr/>
              <p:nvPr/>
            </p:nvSpPr>
            <p:spPr>
              <a:xfrm>
                <a:off x="3666275" y="2227575"/>
                <a:ext cx="2200" cy="2975"/>
              </a:xfrm>
              <a:custGeom>
                <a:rect b="b" l="l" r="r" t="t"/>
                <a:pathLst>
                  <a:path extrusionOk="0" h="119" w="88">
                    <a:moveTo>
                      <a:pt x="56" y="0"/>
                    </a:moveTo>
                    <a:cubicBezTo>
                      <a:pt x="52" y="0"/>
                      <a:pt x="47" y="1"/>
                      <a:pt x="42" y="3"/>
                    </a:cubicBezTo>
                    <a:cubicBezTo>
                      <a:pt x="21" y="7"/>
                      <a:pt x="9" y="44"/>
                      <a:pt x="5" y="65"/>
                    </a:cubicBezTo>
                    <a:cubicBezTo>
                      <a:pt x="0" y="90"/>
                      <a:pt x="5" y="119"/>
                      <a:pt x="42" y="119"/>
                    </a:cubicBezTo>
                    <a:cubicBezTo>
                      <a:pt x="83" y="119"/>
                      <a:pt x="83" y="77"/>
                      <a:pt x="87" y="48"/>
                    </a:cubicBezTo>
                    <a:cubicBezTo>
                      <a:pt x="84" y="27"/>
                      <a:pt x="80"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34"/>
              <p:cNvSpPr/>
              <p:nvPr/>
            </p:nvSpPr>
            <p:spPr>
              <a:xfrm>
                <a:off x="3632675" y="2303175"/>
                <a:ext cx="2525" cy="2525"/>
              </a:xfrm>
              <a:custGeom>
                <a:rect b="b" l="l" r="r" t="t"/>
                <a:pathLst>
                  <a:path extrusionOk="0" h="101" w="101">
                    <a:moveTo>
                      <a:pt x="46" y="1"/>
                    </a:moveTo>
                    <a:cubicBezTo>
                      <a:pt x="17" y="1"/>
                      <a:pt x="1" y="26"/>
                      <a:pt x="9" y="59"/>
                    </a:cubicBezTo>
                    <a:cubicBezTo>
                      <a:pt x="17" y="81"/>
                      <a:pt x="38" y="101"/>
                      <a:pt x="61" y="101"/>
                    </a:cubicBezTo>
                    <a:cubicBezTo>
                      <a:pt x="63" y="101"/>
                      <a:pt x="65" y="101"/>
                      <a:pt x="67" y="100"/>
                    </a:cubicBezTo>
                    <a:cubicBezTo>
                      <a:pt x="92" y="92"/>
                      <a:pt x="100" y="71"/>
                      <a:pt x="100" y="51"/>
                    </a:cubicBezTo>
                    <a:cubicBezTo>
                      <a:pt x="92" y="22"/>
                      <a:pt x="7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34"/>
              <p:cNvSpPr/>
              <p:nvPr/>
            </p:nvSpPr>
            <p:spPr>
              <a:xfrm>
                <a:off x="3552900" y="2213175"/>
                <a:ext cx="2500" cy="3125"/>
              </a:xfrm>
              <a:custGeom>
                <a:rect b="b" l="l" r="r" t="t"/>
                <a:pathLst>
                  <a:path extrusionOk="0" h="125" w="100">
                    <a:moveTo>
                      <a:pt x="0" y="0"/>
                    </a:moveTo>
                    <a:lnTo>
                      <a:pt x="0" y="0"/>
                    </a:lnTo>
                    <a:cubicBezTo>
                      <a:pt x="9" y="70"/>
                      <a:pt x="21" y="112"/>
                      <a:pt x="99" y="124"/>
                    </a:cubicBezTo>
                    <a:cubicBezTo>
                      <a:pt x="99" y="50"/>
                      <a:pt x="75" y="1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34"/>
              <p:cNvSpPr/>
              <p:nvPr/>
            </p:nvSpPr>
            <p:spPr>
              <a:xfrm>
                <a:off x="3629475" y="2315350"/>
                <a:ext cx="2100" cy="2425"/>
              </a:xfrm>
              <a:custGeom>
                <a:rect b="b" l="l" r="r" t="t"/>
                <a:pathLst>
                  <a:path extrusionOk="0" h="97" w="84">
                    <a:moveTo>
                      <a:pt x="26" y="0"/>
                    </a:moveTo>
                    <a:cubicBezTo>
                      <a:pt x="10" y="0"/>
                      <a:pt x="1" y="22"/>
                      <a:pt x="1" y="43"/>
                    </a:cubicBezTo>
                    <a:cubicBezTo>
                      <a:pt x="1" y="76"/>
                      <a:pt x="9" y="97"/>
                      <a:pt x="46" y="97"/>
                    </a:cubicBezTo>
                    <a:cubicBezTo>
                      <a:pt x="67" y="97"/>
                      <a:pt x="83" y="89"/>
                      <a:pt x="83" y="51"/>
                    </a:cubicBezTo>
                    <a:cubicBezTo>
                      <a:pt x="71" y="39"/>
                      <a:pt x="54" y="10"/>
                      <a:pt x="34" y="2"/>
                    </a:cubicBezTo>
                    <a:cubicBezTo>
                      <a:pt x="31"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34"/>
              <p:cNvSpPr/>
              <p:nvPr/>
            </p:nvSpPr>
            <p:spPr>
              <a:xfrm>
                <a:off x="3572850" y="2241800"/>
                <a:ext cx="2175" cy="2450"/>
              </a:xfrm>
              <a:custGeom>
                <a:rect b="b" l="l" r="r" t="t"/>
                <a:pathLst>
                  <a:path extrusionOk="0" h="98" w="87">
                    <a:moveTo>
                      <a:pt x="41" y="0"/>
                    </a:moveTo>
                    <a:cubicBezTo>
                      <a:pt x="17" y="0"/>
                      <a:pt x="0" y="13"/>
                      <a:pt x="4" y="37"/>
                    </a:cubicBezTo>
                    <a:cubicBezTo>
                      <a:pt x="13" y="62"/>
                      <a:pt x="33" y="83"/>
                      <a:pt x="50" y="95"/>
                    </a:cubicBezTo>
                    <a:cubicBezTo>
                      <a:pt x="54" y="97"/>
                      <a:pt x="57" y="97"/>
                      <a:pt x="60" y="97"/>
                    </a:cubicBezTo>
                    <a:cubicBezTo>
                      <a:pt x="78" y="97"/>
                      <a:pt x="87" y="79"/>
                      <a:pt x="87" y="58"/>
                    </a:cubicBezTo>
                    <a:cubicBezTo>
                      <a:pt x="83" y="33"/>
                      <a:pt x="66" y="13"/>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34"/>
              <p:cNvSpPr/>
              <p:nvPr/>
            </p:nvSpPr>
            <p:spPr>
              <a:xfrm>
                <a:off x="3545450" y="2303300"/>
                <a:ext cx="2200" cy="1775"/>
              </a:xfrm>
              <a:custGeom>
                <a:rect b="b" l="l" r="r" t="t"/>
                <a:pathLst>
                  <a:path extrusionOk="0" h="71" w="88">
                    <a:moveTo>
                      <a:pt x="42" y="0"/>
                    </a:moveTo>
                    <a:cubicBezTo>
                      <a:pt x="21" y="4"/>
                      <a:pt x="1" y="17"/>
                      <a:pt x="5" y="41"/>
                    </a:cubicBezTo>
                    <a:cubicBezTo>
                      <a:pt x="13" y="66"/>
                      <a:pt x="34" y="70"/>
                      <a:pt x="54" y="70"/>
                    </a:cubicBezTo>
                    <a:cubicBezTo>
                      <a:pt x="75" y="70"/>
                      <a:pt x="87" y="58"/>
                      <a:pt x="87" y="29"/>
                    </a:cubicBezTo>
                    <a:cubicBezTo>
                      <a:pt x="79" y="4"/>
                      <a:pt x="63"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34"/>
              <p:cNvSpPr/>
              <p:nvPr/>
            </p:nvSpPr>
            <p:spPr>
              <a:xfrm>
                <a:off x="3632075" y="2296450"/>
                <a:ext cx="2175" cy="1800"/>
              </a:xfrm>
              <a:custGeom>
                <a:rect b="b" l="l" r="r" t="t"/>
                <a:pathLst>
                  <a:path extrusionOk="0" h="72" w="87">
                    <a:moveTo>
                      <a:pt x="48" y="0"/>
                    </a:moveTo>
                    <a:cubicBezTo>
                      <a:pt x="47" y="0"/>
                      <a:pt x="46" y="1"/>
                      <a:pt x="46" y="1"/>
                    </a:cubicBezTo>
                    <a:cubicBezTo>
                      <a:pt x="29" y="9"/>
                      <a:pt x="8" y="22"/>
                      <a:pt x="4" y="38"/>
                    </a:cubicBezTo>
                    <a:cubicBezTo>
                      <a:pt x="1" y="57"/>
                      <a:pt x="12" y="72"/>
                      <a:pt x="27" y="72"/>
                    </a:cubicBezTo>
                    <a:cubicBezTo>
                      <a:pt x="32" y="72"/>
                      <a:pt x="37" y="70"/>
                      <a:pt x="41" y="67"/>
                    </a:cubicBezTo>
                    <a:cubicBezTo>
                      <a:pt x="54" y="63"/>
                      <a:pt x="70" y="47"/>
                      <a:pt x="87" y="26"/>
                    </a:cubicBezTo>
                    <a:cubicBezTo>
                      <a:pt x="69" y="12"/>
                      <a:pt x="5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34"/>
              <p:cNvSpPr/>
              <p:nvPr/>
            </p:nvSpPr>
            <p:spPr>
              <a:xfrm>
                <a:off x="3554550" y="2223700"/>
                <a:ext cx="2100" cy="2000"/>
              </a:xfrm>
              <a:custGeom>
                <a:rect b="b" l="l" r="r" t="t"/>
                <a:pathLst>
                  <a:path extrusionOk="0" h="80" w="84">
                    <a:moveTo>
                      <a:pt x="54" y="1"/>
                    </a:moveTo>
                    <a:cubicBezTo>
                      <a:pt x="25" y="1"/>
                      <a:pt x="0" y="17"/>
                      <a:pt x="0" y="46"/>
                    </a:cubicBezTo>
                    <a:cubicBezTo>
                      <a:pt x="0" y="59"/>
                      <a:pt x="13" y="79"/>
                      <a:pt x="25" y="79"/>
                    </a:cubicBezTo>
                    <a:cubicBezTo>
                      <a:pt x="50" y="79"/>
                      <a:pt x="75" y="63"/>
                      <a:pt x="83" y="38"/>
                    </a:cubicBezTo>
                    <a:cubicBezTo>
                      <a:pt x="83" y="13"/>
                      <a:pt x="7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34"/>
              <p:cNvSpPr/>
              <p:nvPr/>
            </p:nvSpPr>
            <p:spPr>
              <a:xfrm>
                <a:off x="3538850" y="2251300"/>
                <a:ext cx="2075" cy="1825"/>
              </a:xfrm>
              <a:custGeom>
                <a:rect b="b" l="l" r="r" t="t"/>
                <a:pathLst>
                  <a:path extrusionOk="0" h="73" w="83">
                    <a:moveTo>
                      <a:pt x="19" y="1"/>
                    </a:moveTo>
                    <a:cubicBezTo>
                      <a:pt x="8" y="1"/>
                      <a:pt x="0" y="8"/>
                      <a:pt x="0" y="25"/>
                    </a:cubicBezTo>
                    <a:cubicBezTo>
                      <a:pt x="0" y="38"/>
                      <a:pt x="21" y="58"/>
                      <a:pt x="37" y="71"/>
                    </a:cubicBezTo>
                    <a:cubicBezTo>
                      <a:pt x="39" y="72"/>
                      <a:pt x="41" y="72"/>
                      <a:pt x="43" y="72"/>
                    </a:cubicBezTo>
                    <a:cubicBezTo>
                      <a:pt x="52" y="72"/>
                      <a:pt x="64" y="67"/>
                      <a:pt x="74" y="67"/>
                    </a:cubicBezTo>
                    <a:cubicBezTo>
                      <a:pt x="83" y="34"/>
                      <a:pt x="66" y="17"/>
                      <a:pt x="45" y="9"/>
                    </a:cubicBezTo>
                    <a:cubicBezTo>
                      <a:pt x="36" y="4"/>
                      <a:pt x="26"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34"/>
              <p:cNvSpPr/>
              <p:nvPr/>
            </p:nvSpPr>
            <p:spPr>
              <a:xfrm>
                <a:off x="3630300" y="2319500"/>
                <a:ext cx="1900" cy="1800"/>
              </a:xfrm>
              <a:custGeom>
                <a:rect b="b" l="l" r="r" t="t"/>
                <a:pathLst>
                  <a:path extrusionOk="0" h="72" w="76">
                    <a:moveTo>
                      <a:pt x="35" y="1"/>
                    </a:moveTo>
                    <a:cubicBezTo>
                      <a:pt x="14" y="1"/>
                      <a:pt x="1" y="16"/>
                      <a:pt x="1" y="34"/>
                    </a:cubicBezTo>
                    <a:cubicBezTo>
                      <a:pt x="1" y="42"/>
                      <a:pt x="17" y="59"/>
                      <a:pt x="21" y="71"/>
                    </a:cubicBezTo>
                    <a:cubicBezTo>
                      <a:pt x="54" y="71"/>
                      <a:pt x="71" y="59"/>
                      <a:pt x="75" y="34"/>
                    </a:cubicBezTo>
                    <a:cubicBezTo>
                      <a:pt x="71" y="26"/>
                      <a:pt x="54" y="9"/>
                      <a:pt x="42" y="1"/>
                    </a:cubicBezTo>
                    <a:cubicBezTo>
                      <a:pt x="39" y="1"/>
                      <a:pt x="37"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34"/>
              <p:cNvSpPr/>
              <p:nvPr/>
            </p:nvSpPr>
            <p:spPr>
              <a:xfrm>
                <a:off x="3599825" y="2264125"/>
                <a:ext cx="1875" cy="1575"/>
              </a:xfrm>
              <a:custGeom>
                <a:rect b="b" l="l" r="r" t="t"/>
                <a:pathLst>
                  <a:path extrusionOk="0" h="63" w="75">
                    <a:moveTo>
                      <a:pt x="33" y="0"/>
                    </a:moveTo>
                    <a:cubicBezTo>
                      <a:pt x="21" y="0"/>
                      <a:pt x="0" y="17"/>
                      <a:pt x="0" y="29"/>
                    </a:cubicBezTo>
                    <a:cubicBezTo>
                      <a:pt x="0" y="50"/>
                      <a:pt x="17" y="62"/>
                      <a:pt x="42" y="62"/>
                    </a:cubicBezTo>
                    <a:cubicBezTo>
                      <a:pt x="54" y="62"/>
                      <a:pt x="62" y="42"/>
                      <a:pt x="75" y="33"/>
                    </a:cubicBezTo>
                    <a:cubicBezTo>
                      <a:pt x="58"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34"/>
              <p:cNvSpPr/>
              <p:nvPr/>
            </p:nvSpPr>
            <p:spPr>
              <a:xfrm>
                <a:off x="3647250" y="2242700"/>
                <a:ext cx="2000" cy="1725"/>
              </a:xfrm>
              <a:custGeom>
                <a:rect b="b" l="l" r="r" t="t"/>
                <a:pathLst>
                  <a:path extrusionOk="0" h="69" w="80">
                    <a:moveTo>
                      <a:pt x="42" y="1"/>
                    </a:moveTo>
                    <a:cubicBezTo>
                      <a:pt x="40" y="1"/>
                      <a:pt x="39" y="1"/>
                      <a:pt x="38" y="1"/>
                    </a:cubicBezTo>
                    <a:cubicBezTo>
                      <a:pt x="17" y="1"/>
                      <a:pt x="1" y="22"/>
                      <a:pt x="1" y="51"/>
                    </a:cubicBezTo>
                    <a:cubicBezTo>
                      <a:pt x="11" y="58"/>
                      <a:pt x="19" y="68"/>
                      <a:pt x="32" y="68"/>
                    </a:cubicBezTo>
                    <a:cubicBezTo>
                      <a:pt x="34" y="68"/>
                      <a:pt x="36" y="68"/>
                      <a:pt x="38" y="68"/>
                    </a:cubicBezTo>
                    <a:cubicBezTo>
                      <a:pt x="59" y="63"/>
                      <a:pt x="79" y="47"/>
                      <a:pt x="75" y="26"/>
                    </a:cubicBezTo>
                    <a:cubicBezTo>
                      <a:pt x="68" y="12"/>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34"/>
              <p:cNvSpPr/>
              <p:nvPr/>
            </p:nvSpPr>
            <p:spPr>
              <a:xfrm>
                <a:off x="3653550" y="2250975"/>
                <a:ext cx="1800" cy="1600"/>
              </a:xfrm>
              <a:custGeom>
                <a:rect b="b" l="l" r="r" t="t"/>
                <a:pathLst>
                  <a:path extrusionOk="0" h="64" w="72">
                    <a:moveTo>
                      <a:pt x="36" y="1"/>
                    </a:moveTo>
                    <a:cubicBezTo>
                      <a:pt x="36" y="1"/>
                      <a:pt x="35" y="1"/>
                      <a:pt x="34" y="1"/>
                    </a:cubicBezTo>
                    <a:cubicBezTo>
                      <a:pt x="22" y="5"/>
                      <a:pt x="9" y="22"/>
                      <a:pt x="1" y="30"/>
                    </a:cubicBezTo>
                    <a:cubicBezTo>
                      <a:pt x="1" y="43"/>
                      <a:pt x="22" y="63"/>
                      <a:pt x="30" y="63"/>
                    </a:cubicBezTo>
                    <a:cubicBezTo>
                      <a:pt x="42" y="59"/>
                      <a:pt x="55" y="43"/>
                      <a:pt x="71" y="26"/>
                    </a:cubicBezTo>
                    <a:cubicBezTo>
                      <a:pt x="56" y="18"/>
                      <a:pt x="4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34"/>
              <p:cNvSpPr/>
              <p:nvPr/>
            </p:nvSpPr>
            <p:spPr>
              <a:xfrm>
                <a:off x="3593500" y="2297500"/>
                <a:ext cx="1875" cy="1425"/>
              </a:xfrm>
              <a:custGeom>
                <a:rect b="b" l="l" r="r" t="t"/>
                <a:pathLst>
                  <a:path extrusionOk="0" h="57" w="75">
                    <a:moveTo>
                      <a:pt x="42" y="1"/>
                    </a:moveTo>
                    <a:cubicBezTo>
                      <a:pt x="18" y="1"/>
                      <a:pt x="1" y="9"/>
                      <a:pt x="5" y="30"/>
                    </a:cubicBezTo>
                    <a:cubicBezTo>
                      <a:pt x="13" y="42"/>
                      <a:pt x="26" y="54"/>
                      <a:pt x="38" y="54"/>
                    </a:cubicBezTo>
                    <a:cubicBezTo>
                      <a:pt x="40" y="56"/>
                      <a:pt x="42" y="56"/>
                      <a:pt x="45" y="56"/>
                    </a:cubicBezTo>
                    <a:cubicBezTo>
                      <a:pt x="58" y="56"/>
                      <a:pt x="74" y="40"/>
                      <a:pt x="67" y="30"/>
                    </a:cubicBezTo>
                    <a:cubicBezTo>
                      <a:pt x="67" y="21"/>
                      <a:pt x="51"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34"/>
              <p:cNvSpPr/>
              <p:nvPr/>
            </p:nvSpPr>
            <p:spPr>
              <a:xfrm>
                <a:off x="3639400" y="2256350"/>
                <a:ext cx="2825" cy="1500"/>
              </a:xfrm>
              <a:custGeom>
                <a:rect b="b" l="l" r="r" t="t"/>
                <a:pathLst>
                  <a:path extrusionOk="0" h="60" w="113">
                    <a:moveTo>
                      <a:pt x="64" y="0"/>
                    </a:moveTo>
                    <a:cubicBezTo>
                      <a:pt x="62" y="0"/>
                      <a:pt x="60" y="1"/>
                      <a:pt x="58" y="1"/>
                    </a:cubicBezTo>
                    <a:cubicBezTo>
                      <a:pt x="42" y="1"/>
                      <a:pt x="21" y="14"/>
                      <a:pt x="21" y="22"/>
                    </a:cubicBezTo>
                    <a:cubicBezTo>
                      <a:pt x="1" y="43"/>
                      <a:pt x="21" y="59"/>
                      <a:pt x="46" y="59"/>
                    </a:cubicBezTo>
                    <a:cubicBezTo>
                      <a:pt x="58" y="59"/>
                      <a:pt x="71" y="43"/>
                      <a:pt x="112" y="18"/>
                    </a:cubicBezTo>
                    <a:cubicBezTo>
                      <a:pt x="91" y="11"/>
                      <a:pt x="76"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34"/>
              <p:cNvSpPr/>
              <p:nvPr/>
            </p:nvSpPr>
            <p:spPr>
              <a:xfrm>
                <a:off x="3555575" y="2229500"/>
                <a:ext cx="1675" cy="1475"/>
              </a:xfrm>
              <a:custGeom>
                <a:rect b="b" l="l" r="r" t="t"/>
                <a:pathLst>
                  <a:path extrusionOk="0" h="59" w="67">
                    <a:moveTo>
                      <a:pt x="26" y="0"/>
                    </a:moveTo>
                    <a:cubicBezTo>
                      <a:pt x="17" y="0"/>
                      <a:pt x="1" y="21"/>
                      <a:pt x="1" y="29"/>
                    </a:cubicBezTo>
                    <a:cubicBezTo>
                      <a:pt x="1" y="47"/>
                      <a:pt x="10" y="59"/>
                      <a:pt x="32" y="59"/>
                    </a:cubicBezTo>
                    <a:cubicBezTo>
                      <a:pt x="35" y="59"/>
                      <a:pt x="38" y="59"/>
                      <a:pt x="42" y="58"/>
                    </a:cubicBezTo>
                    <a:cubicBezTo>
                      <a:pt x="50" y="58"/>
                      <a:pt x="54" y="37"/>
                      <a:pt x="67" y="29"/>
                    </a:cubicBezTo>
                    <a:cubicBezTo>
                      <a:pt x="50" y="17"/>
                      <a:pt x="42"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34"/>
              <p:cNvSpPr/>
              <p:nvPr/>
            </p:nvSpPr>
            <p:spPr>
              <a:xfrm>
                <a:off x="3621325" y="2233525"/>
                <a:ext cx="1450" cy="2000"/>
              </a:xfrm>
              <a:custGeom>
                <a:rect b="b" l="l" r="r" t="t"/>
                <a:pathLst>
                  <a:path extrusionOk="0" h="80" w="58">
                    <a:moveTo>
                      <a:pt x="29" y="1"/>
                    </a:moveTo>
                    <a:cubicBezTo>
                      <a:pt x="17" y="17"/>
                      <a:pt x="0" y="25"/>
                      <a:pt x="0" y="38"/>
                    </a:cubicBezTo>
                    <a:cubicBezTo>
                      <a:pt x="0" y="54"/>
                      <a:pt x="8" y="79"/>
                      <a:pt x="17" y="79"/>
                    </a:cubicBezTo>
                    <a:cubicBezTo>
                      <a:pt x="19" y="79"/>
                      <a:pt x="22" y="80"/>
                      <a:pt x="24" y="80"/>
                    </a:cubicBezTo>
                    <a:cubicBezTo>
                      <a:pt x="45" y="80"/>
                      <a:pt x="58" y="64"/>
                      <a:pt x="58" y="42"/>
                    </a:cubicBezTo>
                    <a:cubicBezTo>
                      <a:pt x="58" y="29"/>
                      <a:pt x="41" y="2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34"/>
              <p:cNvSpPr/>
              <p:nvPr/>
            </p:nvSpPr>
            <p:spPr>
              <a:xfrm>
                <a:off x="3644475" y="2295425"/>
                <a:ext cx="1675" cy="1800"/>
              </a:xfrm>
              <a:custGeom>
                <a:rect b="b" l="l" r="r" t="t"/>
                <a:pathLst>
                  <a:path extrusionOk="0" h="72" w="67">
                    <a:moveTo>
                      <a:pt x="0" y="1"/>
                    </a:moveTo>
                    <a:lnTo>
                      <a:pt x="0" y="1"/>
                    </a:lnTo>
                    <a:cubicBezTo>
                      <a:pt x="8" y="30"/>
                      <a:pt x="8" y="63"/>
                      <a:pt x="46" y="71"/>
                    </a:cubicBezTo>
                    <a:cubicBezTo>
                      <a:pt x="50" y="71"/>
                      <a:pt x="66" y="63"/>
                      <a:pt x="66" y="59"/>
                    </a:cubicBezTo>
                    <a:cubicBezTo>
                      <a:pt x="66" y="17"/>
                      <a:pt x="29"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34"/>
              <p:cNvSpPr/>
              <p:nvPr/>
            </p:nvSpPr>
            <p:spPr>
              <a:xfrm>
                <a:off x="3644475" y="2295325"/>
                <a:ext cx="125" cy="125"/>
              </a:xfrm>
              <a:custGeom>
                <a:rect b="b" l="l" r="r" t="t"/>
                <a:pathLst>
                  <a:path extrusionOk="0" h="5" w="5">
                    <a:moveTo>
                      <a:pt x="4" y="1"/>
                    </a:moveTo>
                    <a:lnTo>
                      <a:pt x="4" y="1"/>
                    </a:lnTo>
                    <a:cubicBezTo>
                      <a:pt x="0" y="5"/>
                      <a:pt x="0" y="5"/>
                      <a:pt x="4" y="1"/>
                    </a:cubicBezTo>
                    <a:cubicBezTo>
                      <a:pt x="4" y="5"/>
                      <a:pt x="4"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34"/>
              <p:cNvSpPr/>
              <p:nvPr/>
            </p:nvSpPr>
            <p:spPr>
              <a:xfrm>
                <a:off x="3632075" y="2256675"/>
                <a:ext cx="1150" cy="1050"/>
              </a:xfrm>
              <a:custGeom>
                <a:rect b="b" l="l" r="r" t="t"/>
                <a:pathLst>
                  <a:path extrusionOk="0" h="42" w="46">
                    <a:moveTo>
                      <a:pt x="29" y="1"/>
                    </a:moveTo>
                    <a:cubicBezTo>
                      <a:pt x="25" y="1"/>
                      <a:pt x="8" y="5"/>
                      <a:pt x="4" y="9"/>
                    </a:cubicBezTo>
                    <a:cubicBezTo>
                      <a:pt x="0" y="25"/>
                      <a:pt x="4" y="42"/>
                      <a:pt x="25" y="42"/>
                    </a:cubicBezTo>
                    <a:cubicBezTo>
                      <a:pt x="29" y="42"/>
                      <a:pt x="41" y="30"/>
                      <a:pt x="46" y="21"/>
                    </a:cubicBezTo>
                    <a:cubicBezTo>
                      <a:pt x="41" y="17"/>
                      <a:pt x="33" y="5"/>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34"/>
              <p:cNvSpPr/>
              <p:nvPr/>
            </p:nvSpPr>
            <p:spPr>
              <a:xfrm>
                <a:off x="3638575" y="2266075"/>
                <a:ext cx="2400" cy="1375"/>
              </a:xfrm>
              <a:custGeom>
                <a:rect b="b" l="l" r="r" t="t"/>
                <a:pathLst>
                  <a:path extrusionOk="0" h="55" w="96">
                    <a:moveTo>
                      <a:pt x="21" y="1"/>
                    </a:moveTo>
                    <a:cubicBezTo>
                      <a:pt x="17" y="1"/>
                      <a:pt x="0" y="13"/>
                      <a:pt x="0" y="17"/>
                    </a:cubicBezTo>
                    <a:cubicBezTo>
                      <a:pt x="0" y="26"/>
                      <a:pt x="13" y="42"/>
                      <a:pt x="13" y="55"/>
                    </a:cubicBezTo>
                    <a:cubicBezTo>
                      <a:pt x="29" y="46"/>
                      <a:pt x="38" y="42"/>
                      <a:pt x="96" y="21"/>
                    </a:cubicBezTo>
                    <a:cubicBezTo>
                      <a:pt x="54" y="13"/>
                      <a:pt x="38" y="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34"/>
              <p:cNvSpPr/>
              <p:nvPr/>
            </p:nvSpPr>
            <p:spPr>
              <a:xfrm>
                <a:off x="3594750" y="2299650"/>
                <a:ext cx="1475" cy="1075"/>
              </a:xfrm>
              <a:custGeom>
                <a:rect b="b" l="l" r="r" t="t"/>
                <a:pathLst>
                  <a:path extrusionOk="0" h="43" w="59">
                    <a:moveTo>
                      <a:pt x="46" y="1"/>
                    </a:moveTo>
                    <a:cubicBezTo>
                      <a:pt x="46" y="1"/>
                      <a:pt x="46" y="1"/>
                      <a:pt x="46" y="1"/>
                    </a:cubicBezTo>
                    <a:cubicBezTo>
                      <a:pt x="30" y="1"/>
                      <a:pt x="17" y="14"/>
                      <a:pt x="1" y="18"/>
                    </a:cubicBezTo>
                    <a:cubicBezTo>
                      <a:pt x="9" y="26"/>
                      <a:pt x="13" y="43"/>
                      <a:pt x="17" y="43"/>
                    </a:cubicBezTo>
                    <a:cubicBezTo>
                      <a:pt x="34" y="43"/>
                      <a:pt x="46" y="39"/>
                      <a:pt x="58" y="34"/>
                    </a:cubicBezTo>
                    <a:cubicBezTo>
                      <a:pt x="51" y="16"/>
                      <a:pt x="47"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34"/>
              <p:cNvSpPr/>
              <p:nvPr/>
            </p:nvSpPr>
            <p:spPr>
              <a:xfrm>
                <a:off x="3632075" y="2299875"/>
                <a:ext cx="1350" cy="1475"/>
              </a:xfrm>
              <a:custGeom>
                <a:rect b="b" l="l" r="r" t="t"/>
                <a:pathLst>
                  <a:path extrusionOk="0" h="59" w="54">
                    <a:moveTo>
                      <a:pt x="33" y="1"/>
                    </a:moveTo>
                    <a:cubicBezTo>
                      <a:pt x="17" y="17"/>
                      <a:pt x="8" y="25"/>
                      <a:pt x="4" y="34"/>
                    </a:cubicBezTo>
                    <a:cubicBezTo>
                      <a:pt x="0" y="38"/>
                      <a:pt x="12" y="59"/>
                      <a:pt x="21" y="59"/>
                    </a:cubicBezTo>
                    <a:cubicBezTo>
                      <a:pt x="29" y="59"/>
                      <a:pt x="46" y="54"/>
                      <a:pt x="54" y="50"/>
                    </a:cubicBezTo>
                    <a:cubicBezTo>
                      <a:pt x="50" y="38"/>
                      <a:pt x="46" y="25"/>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34"/>
              <p:cNvSpPr/>
              <p:nvPr/>
            </p:nvSpPr>
            <p:spPr>
              <a:xfrm>
                <a:off x="3631250" y="2308950"/>
                <a:ext cx="1450" cy="1400"/>
              </a:xfrm>
              <a:custGeom>
                <a:rect b="b" l="l" r="r" t="t"/>
                <a:pathLst>
                  <a:path extrusionOk="0" h="56" w="58">
                    <a:moveTo>
                      <a:pt x="20" y="1"/>
                    </a:moveTo>
                    <a:cubicBezTo>
                      <a:pt x="3" y="1"/>
                      <a:pt x="0" y="19"/>
                      <a:pt x="4" y="35"/>
                    </a:cubicBezTo>
                    <a:cubicBezTo>
                      <a:pt x="12" y="43"/>
                      <a:pt x="16" y="55"/>
                      <a:pt x="25" y="55"/>
                    </a:cubicBezTo>
                    <a:cubicBezTo>
                      <a:pt x="27" y="56"/>
                      <a:pt x="29" y="56"/>
                      <a:pt x="31" y="56"/>
                    </a:cubicBezTo>
                    <a:cubicBezTo>
                      <a:pt x="44" y="56"/>
                      <a:pt x="54" y="44"/>
                      <a:pt x="58" y="26"/>
                    </a:cubicBezTo>
                    <a:cubicBezTo>
                      <a:pt x="54" y="22"/>
                      <a:pt x="41" y="6"/>
                      <a:pt x="25" y="1"/>
                    </a:cubicBezTo>
                    <a:cubicBezTo>
                      <a:pt x="23" y="1"/>
                      <a:pt x="21"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34"/>
              <p:cNvSpPr/>
              <p:nvPr/>
            </p:nvSpPr>
            <p:spPr>
              <a:xfrm>
                <a:off x="3572950" y="2314975"/>
                <a:ext cx="1375" cy="1250"/>
              </a:xfrm>
              <a:custGeom>
                <a:rect b="b" l="l" r="r" t="t"/>
                <a:pathLst>
                  <a:path extrusionOk="0" h="50" w="55">
                    <a:moveTo>
                      <a:pt x="37" y="0"/>
                    </a:moveTo>
                    <a:cubicBezTo>
                      <a:pt x="21" y="4"/>
                      <a:pt x="13" y="9"/>
                      <a:pt x="0" y="13"/>
                    </a:cubicBezTo>
                    <a:cubicBezTo>
                      <a:pt x="0" y="42"/>
                      <a:pt x="9" y="50"/>
                      <a:pt x="29" y="50"/>
                    </a:cubicBezTo>
                    <a:cubicBezTo>
                      <a:pt x="37" y="50"/>
                      <a:pt x="54" y="42"/>
                      <a:pt x="54" y="33"/>
                    </a:cubicBezTo>
                    <a:cubicBezTo>
                      <a:pt x="54" y="21"/>
                      <a:pt x="42" y="9"/>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34"/>
              <p:cNvSpPr/>
              <p:nvPr/>
            </p:nvSpPr>
            <p:spPr>
              <a:xfrm>
                <a:off x="3680125" y="2269600"/>
                <a:ext cx="1275" cy="1100"/>
              </a:xfrm>
              <a:custGeom>
                <a:rect b="b" l="l" r="r" t="t"/>
                <a:pathLst>
                  <a:path extrusionOk="0" h="44" w="51">
                    <a:moveTo>
                      <a:pt x="25" y="0"/>
                    </a:moveTo>
                    <a:cubicBezTo>
                      <a:pt x="21" y="0"/>
                      <a:pt x="9" y="9"/>
                      <a:pt x="0" y="17"/>
                    </a:cubicBezTo>
                    <a:cubicBezTo>
                      <a:pt x="5" y="25"/>
                      <a:pt x="5" y="33"/>
                      <a:pt x="9" y="42"/>
                    </a:cubicBezTo>
                    <a:cubicBezTo>
                      <a:pt x="10" y="43"/>
                      <a:pt x="12" y="43"/>
                      <a:pt x="14" y="43"/>
                    </a:cubicBezTo>
                    <a:cubicBezTo>
                      <a:pt x="20" y="43"/>
                      <a:pt x="30" y="39"/>
                      <a:pt x="33" y="29"/>
                    </a:cubicBezTo>
                    <a:cubicBezTo>
                      <a:pt x="50" y="17"/>
                      <a:pt x="46"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34"/>
              <p:cNvSpPr/>
              <p:nvPr/>
            </p:nvSpPr>
            <p:spPr>
              <a:xfrm>
                <a:off x="3530350" y="2208975"/>
                <a:ext cx="1075" cy="975"/>
              </a:xfrm>
              <a:custGeom>
                <a:rect b="b" l="l" r="r" t="t"/>
                <a:pathLst>
                  <a:path extrusionOk="0" h="39" w="43">
                    <a:moveTo>
                      <a:pt x="25" y="0"/>
                    </a:moveTo>
                    <a:cubicBezTo>
                      <a:pt x="24" y="0"/>
                      <a:pt x="22" y="1"/>
                      <a:pt x="22" y="3"/>
                    </a:cubicBezTo>
                    <a:cubicBezTo>
                      <a:pt x="18" y="3"/>
                      <a:pt x="1" y="11"/>
                      <a:pt x="1" y="15"/>
                    </a:cubicBezTo>
                    <a:cubicBezTo>
                      <a:pt x="1" y="28"/>
                      <a:pt x="6" y="38"/>
                      <a:pt x="16" y="38"/>
                    </a:cubicBezTo>
                    <a:cubicBezTo>
                      <a:pt x="19" y="38"/>
                      <a:pt x="22" y="38"/>
                      <a:pt x="26" y="36"/>
                    </a:cubicBezTo>
                    <a:cubicBezTo>
                      <a:pt x="30" y="36"/>
                      <a:pt x="38" y="23"/>
                      <a:pt x="42" y="15"/>
                    </a:cubicBezTo>
                    <a:cubicBezTo>
                      <a:pt x="39" y="12"/>
                      <a:pt x="30"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34"/>
              <p:cNvSpPr/>
              <p:nvPr/>
            </p:nvSpPr>
            <p:spPr>
              <a:xfrm>
                <a:off x="3554125" y="2260200"/>
                <a:ext cx="1275" cy="1050"/>
              </a:xfrm>
              <a:custGeom>
                <a:rect b="b" l="l" r="r" t="t"/>
                <a:pathLst>
                  <a:path extrusionOk="0" h="42" w="51">
                    <a:moveTo>
                      <a:pt x="38" y="0"/>
                    </a:moveTo>
                    <a:cubicBezTo>
                      <a:pt x="30" y="0"/>
                      <a:pt x="17" y="0"/>
                      <a:pt x="9" y="8"/>
                    </a:cubicBezTo>
                    <a:cubicBezTo>
                      <a:pt x="1" y="25"/>
                      <a:pt x="9" y="41"/>
                      <a:pt x="26" y="41"/>
                    </a:cubicBezTo>
                    <a:cubicBezTo>
                      <a:pt x="30" y="41"/>
                      <a:pt x="42" y="29"/>
                      <a:pt x="50" y="25"/>
                    </a:cubicBezTo>
                    <a:cubicBezTo>
                      <a:pt x="42" y="13"/>
                      <a:pt x="42" y="4"/>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34"/>
              <p:cNvSpPr/>
              <p:nvPr/>
            </p:nvSpPr>
            <p:spPr>
              <a:xfrm>
                <a:off x="3616350" y="2256875"/>
                <a:ext cx="25" cy="25"/>
              </a:xfrm>
              <a:custGeom>
                <a:rect b="b" l="l" r="r" t="t"/>
                <a:pathLst>
                  <a:path extrusionOk="0" h="1" w="1">
                    <a:moveTo>
                      <a:pt x="1" y="1"/>
                    </a:move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34"/>
              <p:cNvSpPr/>
              <p:nvPr/>
            </p:nvSpPr>
            <p:spPr>
              <a:xfrm>
                <a:off x="3616150" y="2256875"/>
                <a:ext cx="1475" cy="1800"/>
              </a:xfrm>
              <a:custGeom>
                <a:rect b="b" l="l" r="r" t="t"/>
                <a:pathLst>
                  <a:path extrusionOk="0" h="72" w="59">
                    <a:moveTo>
                      <a:pt x="4" y="1"/>
                    </a:moveTo>
                    <a:cubicBezTo>
                      <a:pt x="9" y="30"/>
                      <a:pt x="0" y="55"/>
                      <a:pt x="29" y="71"/>
                    </a:cubicBezTo>
                    <a:cubicBezTo>
                      <a:pt x="38" y="71"/>
                      <a:pt x="50" y="63"/>
                      <a:pt x="50" y="59"/>
                    </a:cubicBezTo>
                    <a:cubicBezTo>
                      <a:pt x="58" y="26"/>
                      <a:pt x="25" y="17"/>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34"/>
              <p:cNvSpPr/>
              <p:nvPr/>
            </p:nvSpPr>
            <p:spPr>
              <a:xfrm>
                <a:off x="3570050" y="2309175"/>
                <a:ext cx="1050" cy="950"/>
              </a:xfrm>
              <a:custGeom>
                <a:rect b="b" l="l" r="r" t="t"/>
                <a:pathLst>
                  <a:path extrusionOk="0" h="38" w="42">
                    <a:moveTo>
                      <a:pt x="21" y="1"/>
                    </a:moveTo>
                    <a:cubicBezTo>
                      <a:pt x="9" y="9"/>
                      <a:pt x="1" y="17"/>
                      <a:pt x="5" y="26"/>
                    </a:cubicBezTo>
                    <a:cubicBezTo>
                      <a:pt x="5" y="30"/>
                      <a:pt x="13" y="34"/>
                      <a:pt x="25" y="38"/>
                    </a:cubicBezTo>
                    <a:cubicBezTo>
                      <a:pt x="29" y="34"/>
                      <a:pt x="34" y="26"/>
                      <a:pt x="42" y="17"/>
                    </a:cubicBezTo>
                    <a:cubicBezTo>
                      <a:pt x="34" y="13"/>
                      <a:pt x="25" y="9"/>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34"/>
              <p:cNvSpPr/>
              <p:nvPr/>
            </p:nvSpPr>
            <p:spPr>
              <a:xfrm>
                <a:off x="3567250" y="2236625"/>
                <a:ext cx="1075" cy="1050"/>
              </a:xfrm>
              <a:custGeom>
                <a:rect b="b" l="l" r="r" t="t"/>
                <a:pathLst>
                  <a:path extrusionOk="0" h="42" w="43">
                    <a:moveTo>
                      <a:pt x="26" y="1"/>
                    </a:moveTo>
                    <a:cubicBezTo>
                      <a:pt x="17" y="5"/>
                      <a:pt x="5" y="5"/>
                      <a:pt x="5" y="13"/>
                    </a:cubicBezTo>
                    <a:cubicBezTo>
                      <a:pt x="1" y="17"/>
                      <a:pt x="5" y="34"/>
                      <a:pt x="13" y="38"/>
                    </a:cubicBezTo>
                    <a:cubicBezTo>
                      <a:pt x="19" y="41"/>
                      <a:pt x="23" y="42"/>
                      <a:pt x="27" y="42"/>
                    </a:cubicBezTo>
                    <a:cubicBezTo>
                      <a:pt x="35" y="42"/>
                      <a:pt x="39" y="36"/>
                      <a:pt x="42" y="25"/>
                    </a:cubicBezTo>
                    <a:cubicBezTo>
                      <a:pt x="42" y="21"/>
                      <a:pt x="34" y="13"/>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34"/>
              <p:cNvSpPr/>
              <p:nvPr/>
            </p:nvSpPr>
            <p:spPr>
              <a:xfrm>
                <a:off x="3683025" y="2255025"/>
                <a:ext cx="525" cy="550"/>
              </a:xfrm>
              <a:custGeom>
                <a:rect b="b" l="l" r="r" t="t"/>
                <a:pathLst>
                  <a:path extrusionOk="0" h="22" w="21">
                    <a:moveTo>
                      <a:pt x="13" y="0"/>
                    </a:moveTo>
                    <a:lnTo>
                      <a:pt x="0" y="9"/>
                    </a:lnTo>
                    <a:cubicBezTo>
                      <a:pt x="8" y="13"/>
                      <a:pt x="13" y="13"/>
                      <a:pt x="17" y="21"/>
                    </a:cubicBezTo>
                    <a:cubicBezTo>
                      <a:pt x="17" y="13"/>
                      <a:pt x="21" y="9"/>
                      <a:pt x="17" y="9"/>
                    </a:cubicBezTo>
                    <a:cubicBezTo>
                      <a:pt x="21" y="5"/>
                      <a:pt x="17" y="5"/>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34"/>
              <p:cNvSpPr/>
              <p:nvPr/>
            </p:nvSpPr>
            <p:spPr>
              <a:xfrm>
                <a:off x="3580500" y="2246850"/>
                <a:ext cx="625" cy="650"/>
              </a:xfrm>
              <a:custGeom>
                <a:rect b="b" l="l" r="r" t="t"/>
                <a:pathLst>
                  <a:path extrusionOk="0" h="26" w="25">
                    <a:moveTo>
                      <a:pt x="8" y="1"/>
                    </a:moveTo>
                    <a:cubicBezTo>
                      <a:pt x="4" y="5"/>
                      <a:pt x="0" y="9"/>
                      <a:pt x="4" y="9"/>
                    </a:cubicBezTo>
                    <a:lnTo>
                      <a:pt x="21" y="26"/>
                    </a:lnTo>
                    <a:cubicBezTo>
                      <a:pt x="21" y="21"/>
                      <a:pt x="21" y="21"/>
                      <a:pt x="25" y="17"/>
                    </a:cubicBez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34"/>
              <p:cNvSpPr/>
              <p:nvPr/>
            </p:nvSpPr>
            <p:spPr>
              <a:xfrm>
                <a:off x="3648400" y="2257400"/>
                <a:ext cx="425" cy="550"/>
              </a:xfrm>
              <a:custGeom>
                <a:rect b="b" l="l" r="r" t="t"/>
                <a:pathLst>
                  <a:path extrusionOk="0" h="22" w="17">
                    <a:moveTo>
                      <a:pt x="0" y="1"/>
                    </a:moveTo>
                    <a:cubicBezTo>
                      <a:pt x="0" y="9"/>
                      <a:pt x="8" y="13"/>
                      <a:pt x="8" y="21"/>
                    </a:cubicBezTo>
                    <a:cubicBezTo>
                      <a:pt x="13" y="17"/>
                      <a:pt x="17" y="17"/>
                      <a:pt x="17"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34"/>
              <p:cNvSpPr/>
              <p:nvPr/>
            </p:nvSpPr>
            <p:spPr>
              <a:xfrm>
                <a:off x="3632775" y="2259975"/>
                <a:ext cx="550" cy="550"/>
              </a:xfrm>
              <a:custGeom>
                <a:rect b="b" l="l" r="r" t="t"/>
                <a:pathLst>
                  <a:path extrusionOk="0" h="22" w="22">
                    <a:moveTo>
                      <a:pt x="13" y="1"/>
                    </a:moveTo>
                    <a:cubicBezTo>
                      <a:pt x="5" y="1"/>
                      <a:pt x="1" y="9"/>
                      <a:pt x="1" y="9"/>
                    </a:cubicBezTo>
                    <a:lnTo>
                      <a:pt x="1" y="22"/>
                    </a:lnTo>
                    <a:cubicBezTo>
                      <a:pt x="5" y="17"/>
                      <a:pt x="13" y="17"/>
                      <a:pt x="22" y="13"/>
                    </a:cubicBezTo>
                    <a:cubicBezTo>
                      <a:pt x="18" y="9"/>
                      <a:pt x="18"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34"/>
              <p:cNvSpPr/>
              <p:nvPr/>
            </p:nvSpPr>
            <p:spPr>
              <a:xfrm>
                <a:off x="3593300" y="2282725"/>
                <a:ext cx="350" cy="550"/>
              </a:xfrm>
              <a:custGeom>
                <a:rect b="b" l="l" r="r" t="t"/>
                <a:pathLst>
                  <a:path extrusionOk="0" h="22" w="14">
                    <a:moveTo>
                      <a:pt x="1" y="0"/>
                    </a:moveTo>
                    <a:cubicBezTo>
                      <a:pt x="1" y="9"/>
                      <a:pt x="5" y="13"/>
                      <a:pt x="5" y="21"/>
                    </a:cubicBezTo>
                    <a:cubicBezTo>
                      <a:pt x="9" y="21"/>
                      <a:pt x="13" y="17"/>
                      <a:pt x="13" y="17"/>
                    </a:cubicBezTo>
                    <a:cubicBezTo>
                      <a:pt x="13" y="13"/>
                      <a:pt x="13" y="9"/>
                      <a:pt x="9" y="9"/>
                    </a:cubicBezTo>
                    <a:cubicBezTo>
                      <a:pt x="5" y="0"/>
                      <a:pt x="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34"/>
              <p:cNvSpPr/>
              <p:nvPr/>
            </p:nvSpPr>
            <p:spPr>
              <a:xfrm>
                <a:off x="3611600" y="2289325"/>
                <a:ext cx="550" cy="450"/>
              </a:xfrm>
              <a:custGeom>
                <a:rect b="b" l="l" r="r" t="t"/>
                <a:pathLst>
                  <a:path extrusionOk="0" h="18" w="22">
                    <a:moveTo>
                      <a:pt x="13" y="1"/>
                    </a:moveTo>
                    <a:cubicBezTo>
                      <a:pt x="5" y="1"/>
                      <a:pt x="0" y="1"/>
                      <a:pt x="0" y="5"/>
                    </a:cubicBezTo>
                    <a:lnTo>
                      <a:pt x="0" y="18"/>
                    </a:lnTo>
                    <a:cubicBezTo>
                      <a:pt x="5" y="18"/>
                      <a:pt x="17" y="13"/>
                      <a:pt x="21" y="13"/>
                    </a:cubicBezTo>
                    <a:cubicBezTo>
                      <a:pt x="17" y="5"/>
                      <a:pt x="17"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34"/>
              <p:cNvSpPr/>
              <p:nvPr/>
            </p:nvSpPr>
            <p:spPr>
              <a:xfrm>
                <a:off x="3719400" y="2202100"/>
                <a:ext cx="550" cy="550"/>
              </a:xfrm>
              <a:custGeom>
                <a:rect b="b" l="l" r="r" t="t"/>
                <a:pathLst>
                  <a:path extrusionOk="0" h="22" w="22">
                    <a:moveTo>
                      <a:pt x="5" y="1"/>
                    </a:moveTo>
                    <a:cubicBezTo>
                      <a:pt x="5" y="9"/>
                      <a:pt x="0" y="17"/>
                      <a:pt x="0" y="21"/>
                    </a:cubicBezTo>
                    <a:lnTo>
                      <a:pt x="13" y="21"/>
                    </a:lnTo>
                    <a:cubicBezTo>
                      <a:pt x="13" y="17"/>
                      <a:pt x="21" y="13"/>
                      <a:pt x="21" y="9"/>
                    </a:cubicBezTo>
                    <a:cubicBezTo>
                      <a:pt x="13" y="9"/>
                      <a:pt x="9"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34"/>
              <p:cNvSpPr/>
              <p:nvPr/>
            </p:nvSpPr>
            <p:spPr>
              <a:xfrm>
                <a:off x="3520550" y="2228050"/>
                <a:ext cx="225" cy="650"/>
              </a:xfrm>
              <a:custGeom>
                <a:rect b="b" l="l" r="r" t="t"/>
                <a:pathLst>
                  <a:path extrusionOk="0" h="26" w="9">
                    <a:moveTo>
                      <a:pt x="6" y="1"/>
                    </a:moveTo>
                    <a:cubicBezTo>
                      <a:pt x="4" y="1"/>
                      <a:pt x="0" y="5"/>
                      <a:pt x="0" y="5"/>
                    </a:cubicBezTo>
                    <a:lnTo>
                      <a:pt x="0" y="25"/>
                    </a:lnTo>
                    <a:lnTo>
                      <a:pt x="9" y="25"/>
                    </a:lnTo>
                    <a:lnTo>
                      <a:pt x="9" y="5"/>
                    </a:lnTo>
                    <a:cubicBezTo>
                      <a:pt x="9" y="2"/>
                      <a:pt x="8"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34"/>
              <p:cNvSpPr/>
              <p:nvPr/>
            </p:nvSpPr>
            <p:spPr>
              <a:xfrm>
                <a:off x="3704000" y="2248000"/>
                <a:ext cx="650" cy="525"/>
              </a:xfrm>
              <a:custGeom>
                <a:rect b="b" l="l" r="r" t="t"/>
                <a:pathLst>
                  <a:path extrusionOk="0" h="21" w="26">
                    <a:moveTo>
                      <a:pt x="25" y="0"/>
                    </a:moveTo>
                    <a:cubicBezTo>
                      <a:pt x="17" y="4"/>
                      <a:pt x="5" y="4"/>
                      <a:pt x="0" y="13"/>
                    </a:cubicBezTo>
                    <a:cubicBezTo>
                      <a:pt x="5" y="17"/>
                      <a:pt x="5" y="21"/>
                      <a:pt x="9" y="21"/>
                    </a:cubicBezTo>
                    <a:cubicBezTo>
                      <a:pt x="13" y="21"/>
                      <a:pt x="21" y="17"/>
                      <a:pt x="25" y="17"/>
                    </a:cubicBezTo>
                    <a:lnTo>
                      <a:pt x="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34"/>
              <p:cNvSpPr/>
              <p:nvPr/>
            </p:nvSpPr>
            <p:spPr>
              <a:xfrm>
                <a:off x="3543900" y="2236825"/>
                <a:ext cx="950" cy="850"/>
              </a:xfrm>
              <a:custGeom>
                <a:rect b="b" l="l" r="r" t="t"/>
                <a:pathLst>
                  <a:path extrusionOk="0" h="34" w="38">
                    <a:moveTo>
                      <a:pt x="13" y="1"/>
                    </a:moveTo>
                    <a:cubicBezTo>
                      <a:pt x="13" y="1"/>
                      <a:pt x="1" y="13"/>
                      <a:pt x="5" y="13"/>
                    </a:cubicBezTo>
                    <a:cubicBezTo>
                      <a:pt x="13" y="17"/>
                      <a:pt x="17" y="30"/>
                      <a:pt x="21" y="34"/>
                    </a:cubicBezTo>
                    <a:cubicBezTo>
                      <a:pt x="25" y="30"/>
                      <a:pt x="34" y="26"/>
                      <a:pt x="38" y="13"/>
                    </a:cubicBezTo>
                    <a:cubicBezTo>
                      <a:pt x="25" y="9"/>
                      <a:pt x="21"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34"/>
              <p:cNvSpPr/>
              <p:nvPr/>
            </p:nvSpPr>
            <p:spPr>
              <a:xfrm>
                <a:off x="3621825" y="2237975"/>
                <a:ext cx="750" cy="650"/>
              </a:xfrm>
              <a:custGeom>
                <a:rect b="b" l="l" r="r" t="t"/>
                <a:pathLst>
                  <a:path extrusionOk="0" h="26" w="30">
                    <a:moveTo>
                      <a:pt x="9" y="0"/>
                    </a:moveTo>
                    <a:cubicBezTo>
                      <a:pt x="5" y="0"/>
                      <a:pt x="1" y="4"/>
                      <a:pt x="1" y="9"/>
                    </a:cubicBezTo>
                    <a:cubicBezTo>
                      <a:pt x="5" y="13"/>
                      <a:pt x="17" y="21"/>
                      <a:pt x="21" y="25"/>
                    </a:cubicBezTo>
                    <a:lnTo>
                      <a:pt x="30" y="13"/>
                    </a:lnTo>
                    <a:cubicBezTo>
                      <a:pt x="26" y="9"/>
                      <a:pt x="13" y="4"/>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34"/>
              <p:cNvSpPr/>
              <p:nvPr/>
            </p:nvSpPr>
            <p:spPr>
              <a:xfrm>
                <a:off x="3666375" y="2260200"/>
                <a:ext cx="650" cy="750"/>
              </a:xfrm>
              <a:custGeom>
                <a:rect b="b" l="l" r="r" t="t"/>
                <a:pathLst>
                  <a:path extrusionOk="0" h="30" w="26">
                    <a:moveTo>
                      <a:pt x="17" y="0"/>
                    </a:moveTo>
                    <a:cubicBezTo>
                      <a:pt x="13" y="4"/>
                      <a:pt x="5" y="13"/>
                      <a:pt x="1" y="21"/>
                    </a:cubicBezTo>
                    <a:lnTo>
                      <a:pt x="13" y="29"/>
                    </a:lnTo>
                    <a:cubicBezTo>
                      <a:pt x="17" y="25"/>
                      <a:pt x="21" y="21"/>
                      <a:pt x="25" y="8"/>
                    </a:cubicBezTo>
                    <a:cubicBezTo>
                      <a:pt x="21" y="4"/>
                      <a:pt x="21"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34"/>
              <p:cNvSpPr/>
              <p:nvPr/>
            </p:nvSpPr>
            <p:spPr>
              <a:xfrm>
                <a:off x="3611400" y="2291825"/>
                <a:ext cx="750" cy="750"/>
              </a:xfrm>
              <a:custGeom>
                <a:rect b="b" l="l" r="r" t="t"/>
                <a:pathLst>
                  <a:path extrusionOk="0" h="30" w="30">
                    <a:moveTo>
                      <a:pt x="13" y="0"/>
                    </a:moveTo>
                    <a:cubicBezTo>
                      <a:pt x="4" y="4"/>
                      <a:pt x="0" y="17"/>
                      <a:pt x="0" y="21"/>
                    </a:cubicBezTo>
                    <a:cubicBezTo>
                      <a:pt x="0" y="21"/>
                      <a:pt x="4" y="29"/>
                      <a:pt x="8" y="29"/>
                    </a:cubicBezTo>
                    <a:cubicBezTo>
                      <a:pt x="13" y="25"/>
                      <a:pt x="25" y="21"/>
                      <a:pt x="29" y="17"/>
                    </a:cubicBez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34"/>
              <p:cNvSpPr/>
              <p:nvPr/>
            </p:nvSpPr>
            <p:spPr>
              <a:xfrm>
                <a:off x="3589800" y="2264325"/>
                <a:ext cx="425" cy="325"/>
              </a:xfrm>
              <a:custGeom>
                <a:rect b="b" l="l" r="r" t="t"/>
                <a:pathLst>
                  <a:path extrusionOk="0" h="13" w="17">
                    <a:moveTo>
                      <a:pt x="4" y="1"/>
                    </a:moveTo>
                    <a:cubicBezTo>
                      <a:pt x="0" y="1"/>
                      <a:pt x="0" y="5"/>
                      <a:pt x="0" y="9"/>
                    </a:cubicBezTo>
                    <a:cubicBezTo>
                      <a:pt x="4" y="9"/>
                      <a:pt x="4" y="13"/>
                      <a:pt x="8" y="13"/>
                    </a:cubicBezTo>
                    <a:cubicBezTo>
                      <a:pt x="8" y="9"/>
                      <a:pt x="17" y="9"/>
                      <a:pt x="17" y="5"/>
                    </a:cubicBezTo>
                    <a:cubicBezTo>
                      <a:pt x="8" y="5"/>
                      <a:pt x="8" y="1"/>
                      <a:pt x="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34"/>
              <p:cNvSpPr/>
              <p:nvPr/>
            </p:nvSpPr>
            <p:spPr>
              <a:xfrm>
                <a:off x="3566125" y="2314375"/>
                <a:ext cx="550" cy="625"/>
              </a:xfrm>
              <a:custGeom>
                <a:rect b="b" l="l" r="r" t="t"/>
                <a:pathLst>
                  <a:path extrusionOk="0" h="25" w="22">
                    <a:moveTo>
                      <a:pt x="10" y="0"/>
                    </a:moveTo>
                    <a:cubicBezTo>
                      <a:pt x="7" y="0"/>
                      <a:pt x="4" y="3"/>
                      <a:pt x="0" y="8"/>
                    </a:cubicBezTo>
                    <a:cubicBezTo>
                      <a:pt x="0" y="8"/>
                      <a:pt x="5" y="16"/>
                      <a:pt x="5" y="24"/>
                    </a:cubicBezTo>
                    <a:cubicBezTo>
                      <a:pt x="9" y="24"/>
                      <a:pt x="17" y="16"/>
                      <a:pt x="21" y="16"/>
                    </a:cubicBezTo>
                    <a:cubicBezTo>
                      <a:pt x="19" y="6"/>
                      <a:pt x="15"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34"/>
              <p:cNvSpPr/>
              <p:nvPr/>
            </p:nvSpPr>
            <p:spPr>
              <a:xfrm>
                <a:off x="3571700" y="2301475"/>
                <a:ext cx="450" cy="400"/>
              </a:xfrm>
              <a:custGeom>
                <a:rect b="b" l="l" r="r" t="t"/>
                <a:pathLst>
                  <a:path extrusionOk="0" h="16" w="18">
                    <a:moveTo>
                      <a:pt x="7" y="0"/>
                    </a:moveTo>
                    <a:cubicBezTo>
                      <a:pt x="6" y="0"/>
                      <a:pt x="3" y="2"/>
                      <a:pt x="1" y="7"/>
                    </a:cubicBezTo>
                    <a:cubicBezTo>
                      <a:pt x="1" y="11"/>
                      <a:pt x="1" y="15"/>
                      <a:pt x="5" y="15"/>
                    </a:cubicBezTo>
                    <a:cubicBezTo>
                      <a:pt x="9" y="15"/>
                      <a:pt x="17" y="11"/>
                      <a:pt x="17" y="11"/>
                    </a:cubicBezTo>
                    <a:cubicBezTo>
                      <a:pt x="17" y="7"/>
                      <a:pt x="17" y="3"/>
                      <a:pt x="9" y="3"/>
                    </a:cubicBezTo>
                    <a:cubicBezTo>
                      <a:pt x="9" y="1"/>
                      <a:pt x="8"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34"/>
              <p:cNvSpPr/>
              <p:nvPr/>
            </p:nvSpPr>
            <p:spPr>
              <a:xfrm>
                <a:off x="3488500" y="2199825"/>
                <a:ext cx="350" cy="450"/>
              </a:xfrm>
              <a:custGeom>
                <a:rect b="b" l="l" r="r" t="t"/>
                <a:pathLst>
                  <a:path extrusionOk="0" h="18" w="14">
                    <a:moveTo>
                      <a:pt x="13" y="1"/>
                    </a:moveTo>
                    <a:cubicBezTo>
                      <a:pt x="9" y="1"/>
                      <a:pt x="5" y="1"/>
                      <a:pt x="1" y="5"/>
                    </a:cubicBezTo>
                    <a:cubicBezTo>
                      <a:pt x="1" y="9"/>
                      <a:pt x="5" y="17"/>
                      <a:pt x="5" y="17"/>
                    </a:cubicBezTo>
                    <a:cubicBezTo>
                      <a:pt x="9" y="17"/>
                      <a:pt x="13" y="17"/>
                      <a:pt x="13" y="9"/>
                    </a:cubicBez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34"/>
              <p:cNvSpPr/>
              <p:nvPr/>
            </p:nvSpPr>
            <p:spPr>
              <a:xfrm>
                <a:off x="3613675" y="2214300"/>
                <a:ext cx="425" cy="450"/>
              </a:xfrm>
              <a:custGeom>
                <a:rect b="b" l="l" r="r" t="t"/>
                <a:pathLst>
                  <a:path extrusionOk="0" h="18" w="17">
                    <a:moveTo>
                      <a:pt x="13" y="1"/>
                    </a:moveTo>
                    <a:cubicBezTo>
                      <a:pt x="4" y="1"/>
                      <a:pt x="0" y="1"/>
                      <a:pt x="0" y="5"/>
                    </a:cubicBezTo>
                    <a:cubicBezTo>
                      <a:pt x="0" y="9"/>
                      <a:pt x="4" y="17"/>
                      <a:pt x="4" y="17"/>
                    </a:cubicBezTo>
                    <a:cubicBezTo>
                      <a:pt x="13" y="17"/>
                      <a:pt x="17"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34"/>
              <p:cNvSpPr/>
              <p:nvPr/>
            </p:nvSpPr>
            <p:spPr>
              <a:xfrm>
                <a:off x="3677550" y="2223700"/>
                <a:ext cx="225" cy="450"/>
              </a:xfrm>
              <a:custGeom>
                <a:rect b="b" l="l" r="r" t="t"/>
                <a:pathLst>
                  <a:path extrusionOk="0" h="18" w="9">
                    <a:moveTo>
                      <a:pt x="8" y="1"/>
                    </a:moveTo>
                    <a:cubicBezTo>
                      <a:pt x="4" y="1"/>
                      <a:pt x="4" y="1"/>
                      <a:pt x="0" y="5"/>
                    </a:cubicBezTo>
                    <a:lnTo>
                      <a:pt x="4" y="17"/>
                    </a:lnTo>
                    <a:cubicBezTo>
                      <a:pt x="8" y="13"/>
                      <a:pt x="8" y="5"/>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34"/>
              <p:cNvSpPr/>
              <p:nvPr/>
            </p:nvSpPr>
            <p:spPr>
              <a:xfrm>
                <a:off x="3707200" y="2270000"/>
                <a:ext cx="450" cy="350"/>
              </a:xfrm>
              <a:custGeom>
                <a:rect b="b" l="l" r="r" t="t"/>
                <a:pathLst>
                  <a:path extrusionOk="0" h="14" w="18">
                    <a:moveTo>
                      <a:pt x="5" y="1"/>
                    </a:moveTo>
                    <a:cubicBezTo>
                      <a:pt x="5" y="5"/>
                      <a:pt x="1" y="5"/>
                      <a:pt x="1" y="9"/>
                    </a:cubicBezTo>
                    <a:cubicBezTo>
                      <a:pt x="5" y="9"/>
                      <a:pt x="9" y="13"/>
                      <a:pt x="9" y="13"/>
                    </a:cubicBezTo>
                    <a:cubicBezTo>
                      <a:pt x="17" y="13"/>
                      <a:pt x="17" y="9"/>
                      <a:pt x="17" y="5"/>
                    </a:cubicBezTo>
                    <a:cubicBezTo>
                      <a:pt x="9" y="5"/>
                      <a:pt x="9"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34"/>
              <p:cNvSpPr/>
              <p:nvPr/>
            </p:nvSpPr>
            <p:spPr>
              <a:xfrm>
                <a:off x="3650250" y="2239725"/>
                <a:ext cx="450" cy="450"/>
              </a:xfrm>
              <a:custGeom>
                <a:rect b="b" l="l" r="r" t="t"/>
                <a:pathLst>
                  <a:path extrusionOk="0" h="18" w="18">
                    <a:moveTo>
                      <a:pt x="17" y="1"/>
                    </a:moveTo>
                    <a:lnTo>
                      <a:pt x="17" y="1"/>
                    </a:lnTo>
                    <a:cubicBezTo>
                      <a:pt x="9" y="5"/>
                      <a:pt x="5" y="5"/>
                      <a:pt x="1" y="13"/>
                    </a:cubicBezTo>
                    <a:cubicBezTo>
                      <a:pt x="1" y="17"/>
                      <a:pt x="5" y="17"/>
                      <a:pt x="9" y="17"/>
                    </a:cubicBezTo>
                    <a:cubicBezTo>
                      <a:pt x="17" y="17"/>
                      <a:pt x="17" y="13"/>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34"/>
              <p:cNvSpPr/>
              <p:nvPr/>
            </p:nvSpPr>
            <p:spPr>
              <a:xfrm>
                <a:off x="3599200" y="2246850"/>
                <a:ext cx="425" cy="250"/>
              </a:xfrm>
              <a:custGeom>
                <a:rect b="b" l="l" r="r" t="t"/>
                <a:pathLst>
                  <a:path extrusionOk="0" h="10" w="17">
                    <a:moveTo>
                      <a:pt x="13" y="1"/>
                    </a:moveTo>
                    <a:cubicBezTo>
                      <a:pt x="4" y="1"/>
                      <a:pt x="4" y="5"/>
                      <a:pt x="0" y="5"/>
                    </a:cubicBezTo>
                    <a:cubicBezTo>
                      <a:pt x="4" y="5"/>
                      <a:pt x="13" y="9"/>
                      <a:pt x="17" y="9"/>
                    </a:cubicBezTo>
                    <a:cubicBezTo>
                      <a:pt x="17" y="5"/>
                      <a:pt x="13" y="1"/>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34"/>
              <p:cNvSpPr/>
              <p:nvPr/>
            </p:nvSpPr>
            <p:spPr>
              <a:xfrm>
                <a:off x="3634750" y="2261850"/>
                <a:ext cx="450" cy="525"/>
              </a:xfrm>
              <a:custGeom>
                <a:rect b="b" l="l" r="r" t="t"/>
                <a:pathLst>
                  <a:path extrusionOk="0" h="21" w="18">
                    <a:moveTo>
                      <a:pt x="5" y="0"/>
                    </a:moveTo>
                    <a:cubicBezTo>
                      <a:pt x="5" y="4"/>
                      <a:pt x="1" y="9"/>
                      <a:pt x="1" y="21"/>
                    </a:cubicBezTo>
                    <a:cubicBezTo>
                      <a:pt x="5" y="17"/>
                      <a:pt x="5" y="17"/>
                      <a:pt x="9" y="17"/>
                    </a:cubicBezTo>
                    <a:cubicBezTo>
                      <a:pt x="9" y="9"/>
                      <a:pt x="17" y="4"/>
                      <a:pt x="17" y="4"/>
                    </a:cubicBezTo>
                    <a:cubicBezTo>
                      <a:pt x="17" y="0"/>
                      <a:pt x="9"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34"/>
              <p:cNvSpPr/>
              <p:nvPr/>
            </p:nvSpPr>
            <p:spPr>
              <a:xfrm>
                <a:off x="3678775" y="2260500"/>
                <a:ext cx="225" cy="450"/>
              </a:xfrm>
              <a:custGeom>
                <a:rect b="b" l="l" r="r" t="t"/>
                <a:pathLst>
                  <a:path extrusionOk="0" h="18" w="9">
                    <a:moveTo>
                      <a:pt x="5" y="1"/>
                    </a:moveTo>
                    <a:cubicBezTo>
                      <a:pt x="5" y="9"/>
                      <a:pt x="1" y="13"/>
                      <a:pt x="1" y="17"/>
                    </a:cubicBezTo>
                    <a:cubicBezTo>
                      <a:pt x="5" y="17"/>
                      <a:pt x="5" y="13"/>
                      <a:pt x="9" y="13"/>
                    </a:cubicBezTo>
                    <a:cubicBezTo>
                      <a:pt x="9" y="9"/>
                      <a:pt x="5" y="9"/>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34"/>
              <p:cNvSpPr/>
              <p:nvPr/>
            </p:nvSpPr>
            <p:spPr>
              <a:xfrm>
                <a:off x="3616350" y="2256775"/>
                <a:ext cx="25" cy="125"/>
              </a:xfrm>
              <a:custGeom>
                <a:rect b="b" l="l" r="r" t="t"/>
                <a:pathLst>
                  <a:path extrusionOk="0" h="5" w="1">
                    <a:moveTo>
                      <a:pt x="1" y="5"/>
                    </a:moveTo>
                    <a:cubicBezTo>
                      <a:pt x="1" y="1"/>
                      <a:pt x="1" y="1"/>
                      <a:pt x="1" y="5"/>
                    </a:cubicBezTo>
                    <a:cubicBezTo>
                      <a:pt x="1" y="1"/>
                      <a:pt x="1" y="5"/>
                      <a:pt x="1"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34"/>
              <p:cNvSpPr/>
              <p:nvPr/>
            </p:nvSpPr>
            <p:spPr>
              <a:xfrm>
                <a:off x="3616150" y="2256375"/>
                <a:ext cx="225" cy="425"/>
              </a:xfrm>
              <a:custGeom>
                <a:rect b="b" l="l" r="r" t="t"/>
                <a:pathLst>
                  <a:path extrusionOk="0" h="17" w="9">
                    <a:moveTo>
                      <a:pt x="0" y="0"/>
                    </a:moveTo>
                    <a:lnTo>
                      <a:pt x="0" y="0"/>
                    </a:lnTo>
                    <a:cubicBezTo>
                      <a:pt x="4" y="8"/>
                      <a:pt x="4" y="13"/>
                      <a:pt x="9" y="17"/>
                    </a:cubicBezTo>
                    <a:cubicBezTo>
                      <a:pt x="9" y="13"/>
                      <a:pt x="4" y="13"/>
                      <a:pt x="4" y="8"/>
                    </a:cubicBezTo>
                    <a:cubicBezTo>
                      <a:pt x="4"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1" name="Google Shape;4421;p34"/>
            <p:cNvGrpSpPr/>
            <p:nvPr/>
          </p:nvGrpSpPr>
          <p:grpSpPr>
            <a:xfrm flipH="1" rot="-2328600">
              <a:off x="4455072" y="-1083846"/>
              <a:ext cx="3714058" cy="3184562"/>
              <a:chOff x="5378950" y="2687000"/>
              <a:chExt cx="396800" cy="340225"/>
            </a:xfrm>
          </p:grpSpPr>
          <p:sp>
            <p:nvSpPr>
              <p:cNvPr id="4422" name="Google Shape;4422;p34"/>
              <p:cNvSpPr/>
              <p:nvPr/>
            </p:nvSpPr>
            <p:spPr>
              <a:xfrm>
                <a:off x="5639000" y="2748300"/>
                <a:ext cx="15625" cy="21300"/>
              </a:xfrm>
              <a:custGeom>
                <a:rect b="b" l="l" r="r" t="t"/>
                <a:pathLst>
                  <a:path extrusionOk="0" h="852" w="625">
                    <a:moveTo>
                      <a:pt x="273" y="0"/>
                    </a:moveTo>
                    <a:cubicBezTo>
                      <a:pt x="215" y="0"/>
                      <a:pt x="153" y="15"/>
                      <a:pt x="108" y="43"/>
                    </a:cubicBezTo>
                    <a:cubicBezTo>
                      <a:pt x="42" y="93"/>
                      <a:pt x="21" y="184"/>
                      <a:pt x="5" y="266"/>
                    </a:cubicBezTo>
                    <a:cubicBezTo>
                      <a:pt x="9" y="353"/>
                      <a:pt x="0" y="444"/>
                      <a:pt x="46" y="506"/>
                    </a:cubicBezTo>
                    <a:cubicBezTo>
                      <a:pt x="67" y="527"/>
                      <a:pt x="100" y="531"/>
                      <a:pt x="120" y="552"/>
                    </a:cubicBezTo>
                    <a:cubicBezTo>
                      <a:pt x="149" y="576"/>
                      <a:pt x="191" y="589"/>
                      <a:pt x="232" y="597"/>
                    </a:cubicBezTo>
                    <a:lnTo>
                      <a:pt x="224" y="601"/>
                    </a:lnTo>
                    <a:cubicBezTo>
                      <a:pt x="199" y="622"/>
                      <a:pt x="166" y="659"/>
                      <a:pt x="162" y="696"/>
                    </a:cubicBezTo>
                    <a:cubicBezTo>
                      <a:pt x="158" y="725"/>
                      <a:pt x="182" y="763"/>
                      <a:pt x="203" y="787"/>
                    </a:cubicBezTo>
                    <a:cubicBezTo>
                      <a:pt x="224" y="820"/>
                      <a:pt x="248" y="845"/>
                      <a:pt x="282" y="849"/>
                    </a:cubicBezTo>
                    <a:cubicBezTo>
                      <a:pt x="286" y="851"/>
                      <a:pt x="290" y="852"/>
                      <a:pt x="294" y="852"/>
                    </a:cubicBezTo>
                    <a:cubicBezTo>
                      <a:pt x="320" y="852"/>
                      <a:pt x="351" y="822"/>
                      <a:pt x="368" y="808"/>
                    </a:cubicBezTo>
                    <a:cubicBezTo>
                      <a:pt x="393" y="787"/>
                      <a:pt x="435" y="767"/>
                      <a:pt x="439" y="738"/>
                    </a:cubicBezTo>
                    <a:cubicBezTo>
                      <a:pt x="447" y="705"/>
                      <a:pt x="410" y="680"/>
                      <a:pt x="389" y="655"/>
                    </a:cubicBezTo>
                    <a:cubicBezTo>
                      <a:pt x="385" y="643"/>
                      <a:pt x="377" y="614"/>
                      <a:pt x="368" y="601"/>
                    </a:cubicBezTo>
                    <a:cubicBezTo>
                      <a:pt x="410" y="593"/>
                      <a:pt x="451" y="576"/>
                      <a:pt x="480" y="552"/>
                    </a:cubicBezTo>
                    <a:cubicBezTo>
                      <a:pt x="550" y="506"/>
                      <a:pt x="604" y="436"/>
                      <a:pt x="616" y="353"/>
                    </a:cubicBezTo>
                    <a:cubicBezTo>
                      <a:pt x="625" y="279"/>
                      <a:pt x="608" y="188"/>
                      <a:pt x="559" y="126"/>
                    </a:cubicBezTo>
                    <a:cubicBezTo>
                      <a:pt x="538" y="105"/>
                      <a:pt x="509" y="105"/>
                      <a:pt x="488" y="85"/>
                    </a:cubicBezTo>
                    <a:cubicBezTo>
                      <a:pt x="451" y="60"/>
                      <a:pt x="426" y="39"/>
                      <a:pt x="385" y="22"/>
                    </a:cubicBezTo>
                    <a:cubicBezTo>
                      <a:pt x="373" y="18"/>
                      <a:pt x="364" y="10"/>
                      <a:pt x="348" y="10"/>
                    </a:cubicBezTo>
                    <a:cubicBezTo>
                      <a:pt x="325" y="3"/>
                      <a:pt x="300"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34"/>
              <p:cNvSpPr/>
              <p:nvPr/>
            </p:nvSpPr>
            <p:spPr>
              <a:xfrm>
                <a:off x="5667425" y="2777025"/>
                <a:ext cx="16450" cy="19625"/>
              </a:xfrm>
              <a:custGeom>
                <a:rect b="b" l="l" r="r" t="t"/>
                <a:pathLst>
                  <a:path extrusionOk="0" h="785" w="658">
                    <a:moveTo>
                      <a:pt x="341" y="1"/>
                    </a:moveTo>
                    <a:cubicBezTo>
                      <a:pt x="272" y="1"/>
                      <a:pt x="192" y="35"/>
                      <a:pt x="141" y="68"/>
                    </a:cubicBezTo>
                    <a:cubicBezTo>
                      <a:pt x="75" y="114"/>
                      <a:pt x="29" y="205"/>
                      <a:pt x="17" y="287"/>
                    </a:cubicBezTo>
                    <a:cubicBezTo>
                      <a:pt x="0" y="374"/>
                      <a:pt x="21" y="473"/>
                      <a:pt x="71" y="535"/>
                    </a:cubicBezTo>
                    <a:cubicBezTo>
                      <a:pt x="79" y="548"/>
                      <a:pt x="116" y="548"/>
                      <a:pt x="124" y="564"/>
                    </a:cubicBezTo>
                    <a:cubicBezTo>
                      <a:pt x="104" y="585"/>
                      <a:pt x="75" y="606"/>
                      <a:pt x="71" y="639"/>
                    </a:cubicBezTo>
                    <a:cubicBezTo>
                      <a:pt x="62" y="668"/>
                      <a:pt x="83" y="705"/>
                      <a:pt x="100" y="730"/>
                    </a:cubicBezTo>
                    <a:cubicBezTo>
                      <a:pt x="120" y="763"/>
                      <a:pt x="153" y="771"/>
                      <a:pt x="186" y="783"/>
                    </a:cubicBezTo>
                    <a:cubicBezTo>
                      <a:pt x="190" y="784"/>
                      <a:pt x="194" y="785"/>
                      <a:pt x="198" y="785"/>
                    </a:cubicBezTo>
                    <a:cubicBezTo>
                      <a:pt x="225" y="785"/>
                      <a:pt x="247" y="760"/>
                      <a:pt x="269" y="742"/>
                    </a:cubicBezTo>
                    <a:cubicBezTo>
                      <a:pt x="298" y="721"/>
                      <a:pt x="319" y="705"/>
                      <a:pt x="323" y="668"/>
                    </a:cubicBezTo>
                    <a:cubicBezTo>
                      <a:pt x="323" y="659"/>
                      <a:pt x="331" y="647"/>
                      <a:pt x="331" y="643"/>
                    </a:cubicBezTo>
                    <a:cubicBezTo>
                      <a:pt x="393" y="643"/>
                      <a:pt x="472" y="622"/>
                      <a:pt x="517" y="585"/>
                    </a:cubicBezTo>
                    <a:cubicBezTo>
                      <a:pt x="587" y="540"/>
                      <a:pt x="637" y="461"/>
                      <a:pt x="649" y="378"/>
                    </a:cubicBezTo>
                    <a:cubicBezTo>
                      <a:pt x="658" y="300"/>
                      <a:pt x="629" y="217"/>
                      <a:pt x="579" y="151"/>
                    </a:cubicBezTo>
                    <a:cubicBezTo>
                      <a:pt x="558" y="130"/>
                      <a:pt x="554" y="105"/>
                      <a:pt x="534" y="85"/>
                    </a:cubicBezTo>
                    <a:cubicBezTo>
                      <a:pt x="496" y="60"/>
                      <a:pt x="463" y="27"/>
                      <a:pt x="422" y="19"/>
                    </a:cubicBezTo>
                    <a:cubicBezTo>
                      <a:pt x="410" y="10"/>
                      <a:pt x="393" y="6"/>
                      <a:pt x="385" y="6"/>
                    </a:cubicBezTo>
                    <a:cubicBezTo>
                      <a:pt x="371" y="2"/>
                      <a:pt x="356"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34"/>
              <p:cNvSpPr/>
              <p:nvPr/>
            </p:nvSpPr>
            <p:spPr>
              <a:xfrm>
                <a:off x="5655325" y="2838150"/>
                <a:ext cx="16150" cy="16075"/>
              </a:xfrm>
              <a:custGeom>
                <a:rect b="b" l="l" r="r" t="t"/>
                <a:pathLst>
                  <a:path extrusionOk="0" h="643" w="646">
                    <a:moveTo>
                      <a:pt x="340" y="1"/>
                    </a:moveTo>
                    <a:cubicBezTo>
                      <a:pt x="273" y="1"/>
                      <a:pt x="200" y="59"/>
                      <a:pt x="149" y="96"/>
                    </a:cubicBezTo>
                    <a:cubicBezTo>
                      <a:pt x="83" y="141"/>
                      <a:pt x="21" y="203"/>
                      <a:pt x="9" y="282"/>
                    </a:cubicBezTo>
                    <a:cubicBezTo>
                      <a:pt x="1" y="356"/>
                      <a:pt x="42" y="430"/>
                      <a:pt x="87" y="492"/>
                    </a:cubicBezTo>
                    <a:cubicBezTo>
                      <a:pt x="108" y="513"/>
                      <a:pt x="125" y="530"/>
                      <a:pt x="141" y="550"/>
                    </a:cubicBezTo>
                    <a:cubicBezTo>
                      <a:pt x="187" y="583"/>
                      <a:pt x="216" y="629"/>
                      <a:pt x="273" y="637"/>
                    </a:cubicBezTo>
                    <a:cubicBezTo>
                      <a:pt x="288" y="641"/>
                      <a:pt x="304" y="643"/>
                      <a:pt x="320" y="643"/>
                    </a:cubicBezTo>
                    <a:cubicBezTo>
                      <a:pt x="386" y="643"/>
                      <a:pt x="462" y="612"/>
                      <a:pt x="505" y="575"/>
                    </a:cubicBezTo>
                    <a:cubicBezTo>
                      <a:pt x="575" y="534"/>
                      <a:pt x="625" y="455"/>
                      <a:pt x="633" y="372"/>
                    </a:cubicBezTo>
                    <a:cubicBezTo>
                      <a:pt x="646" y="294"/>
                      <a:pt x="604" y="224"/>
                      <a:pt x="559" y="158"/>
                    </a:cubicBezTo>
                    <a:cubicBezTo>
                      <a:pt x="538" y="137"/>
                      <a:pt x="546" y="96"/>
                      <a:pt x="526" y="75"/>
                    </a:cubicBezTo>
                    <a:cubicBezTo>
                      <a:pt x="488" y="46"/>
                      <a:pt x="443" y="25"/>
                      <a:pt x="402" y="17"/>
                    </a:cubicBezTo>
                    <a:cubicBezTo>
                      <a:pt x="393" y="13"/>
                      <a:pt x="377" y="5"/>
                      <a:pt x="369" y="5"/>
                    </a:cubicBezTo>
                    <a:cubicBezTo>
                      <a:pt x="359" y="2"/>
                      <a:pt x="350" y="1"/>
                      <a:pt x="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34"/>
              <p:cNvSpPr/>
              <p:nvPr/>
            </p:nvSpPr>
            <p:spPr>
              <a:xfrm>
                <a:off x="5579375" y="2739250"/>
                <a:ext cx="17075" cy="22425"/>
              </a:xfrm>
              <a:custGeom>
                <a:rect b="b" l="l" r="r" t="t"/>
                <a:pathLst>
                  <a:path extrusionOk="0" h="897" w="683">
                    <a:moveTo>
                      <a:pt x="330" y="0"/>
                    </a:moveTo>
                    <a:cubicBezTo>
                      <a:pt x="270" y="0"/>
                      <a:pt x="208" y="19"/>
                      <a:pt x="165" y="50"/>
                    </a:cubicBezTo>
                    <a:cubicBezTo>
                      <a:pt x="99" y="95"/>
                      <a:pt x="45" y="178"/>
                      <a:pt x="37" y="260"/>
                    </a:cubicBezTo>
                    <a:cubicBezTo>
                      <a:pt x="29" y="322"/>
                      <a:pt x="37" y="384"/>
                      <a:pt x="66" y="442"/>
                    </a:cubicBezTo>
                    <a:cubicBezTo>
                      <a:pt x="21" y="480"/>
                      <a:pt x="25" y="542"/>
                      <a:pt x="21" y="604"/>
                    </a:cubicBezTo>
                    <a:cubicBezTo>
                      <a:pt x="8" y="666"/>
                      <a:pt x="0" y="732"/>
                      <a:pt x="37" y="786"/>
                    </a:cubicBezTo>
                    <a:cubicBezTo>
                      <a:pt x="79" y="839"/>
                      <a:pt x="132" y="876"/>
                      <a:pt x="203" y="893"/>
                    </a:cubicBezTo>
                    <a:cubicBezTo>
                      <a:pt x="212" y="895"/>
                      <a:pt x="223" y="896"/>
                      <a:pt x="235" y="896"/>
                    </a:cubicBezTo>
                    <a:cubicBezTo>
                      <a:pt x="288" y="896"/>
                      <a:pt x="359" y="874"/>
                      <a:pt x="393" y="843"/>
                    </a:cubicBezTo>
                    <a:cubicBezTo>
                      <a:pt x="442" y="810"/>
                      <a:pt x="451" y="732"/>
                      <a:pt x="459" y="666"/>
                    </a:cubicBezTo>
                    <a:cubicBezTo>
                      <a:pt x="463" y="637"/>
                      <a:pt x="463" y="612"/>
                      <a:pt x="459" y="587"/>
                    </a:cubicBezTo>
                    <a:cubicBezTo>
                      <a:pt x="484" y="575"/>
                      <a:pt x="525" y="575"/>
                      <a:pt x="542" y="562"/>
                    </a:cubicBezTo>
                    <a:cubicBezTo>
                      <a:pt x="608" y="513"/>
                      <a:pt x="657" y="430"/>
                      <a:pt x="670" y="347"/>
                    </a:cubicBezTo>
                    <a:cubicBezTo>
                      <a:pt x="682" y="273"/>
                      <a:pt x="645" y="194"/>
                      <a:pt x="595" y="132"/>
                    </a:cubicBezTo>
                    <a:cubicBezTo>
                      <a:pt x="575" y="112"/>
                      <a:pt x="583" y="70"/>
                      <a:pt x="562" y="50"/>
                    </a:cubicBezTo>
                    <a:cubicBezTo>
                      <a:pt x="525" y="25"/>
                      <a:pt x="475" y="12"/>
                      <a:pt x="434" y="4"/>
                    </a:cubicBezTo>
                    <a:cubicBezTo>
                      <a:pt x="432" y="3"/>
                      <a:pt x="429" y="3"/>
                      <a:pt x="427" y="3"/>
                    </a:cubicBezTo>
                    <a:cubicBezTo>
                      <a:pt x="417" y="3"/>
                      <a:pt x="406" y="8"/>
                      <a:pt x="393" y="8"/>
                    </a:cubicBezTo>
                    <a:cubicBezTo>
                      <a:pt x="373" y="3"/>
                      <a:pt x="351"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34"/>
              <p:cNvSpPr/>
              <p:nvPr/>
            </p:nvSpPr>
            <p:spPr>
              <a:xfrm>
                <a:off x="5622875" y="2782125"/>
                <a:ext cx="18000" cy="19200"/>
              </a:xfrm>
              <a:custGeom>
                <a:rect b="b" l="l" r="r" t="t"/>
                <a:pathLst>
                  <a:path extrusionOk="0" h="768" w="720">
                    <a:moveTo>
                      <a:pt x="296" y="1"/>
                    </a:moveTo>
                    <a:cubicBezTo>
                      <a:pt x="236" y="1"/>
                      <a:pt x="170" y="21"/>
                      <a:pt x="125" y="54"/>
                    </a:cubicBezTo>
                    <a:cubicBezTo>
                      <a:pt x="58" y="104"/>
                      <a:pt x="34" y="191"/>
                      <a:pt x="21" y="274"/>
                    </a:cubicBezTo>
                    <a:cubicBezTo>
                      <a:pt x="5" y="331"/>
                      <a:pt x="0" y="414"/>
                      <a:pt x="46" y="480"/>
                    </a:cubicBezTo>
                    <a:cubicBezTo>
                      <a:pt x="42" y="522"/>
                      <a:pt x="79" y="559"/>
                      <a:pt x="104" y="592"/>
                    </a:cubicBezTo>
                    <a:cubicBezTo>
                      <a:pt x="137" y="633"/>
                      <a:pt x="166" y="666"/>
                      <a:pt x="211" y="683"/>
                    </a:cubicBezTo>
                    <a:cubicBezTo>
                      <a:pt x="215" y="684"/>
                      <a:pt x="220" y="684"/>
                      <a:pt x="224" y="684"/>
                    </a:cubicBezTo>
                    <a:cubicBezTo>
                      <a:pt x="263" y="684"/>
                      <a:pt x="310" y="652"/>
                      <a:pt x="344" y="633"/>
                    </a:cubicBezTo>
                    <a:cubicBezTo>
                      <a:pt x="356" y="625"/>
                      <a:pt x="373" y="621"/>
                      <a:pt x="385" y="608"/>
                    </a:cubicBezTo>
                    <a:cubicBezTo>
                      <a:pt x="426" y="600"/>
                      <a:pt x="459" y="567"/>
                      <a:pt x="492" y="546"/>
                    </a:cubicBezTo>
                    <a:lnTo>
                      <a:pt x="492" y="546"/>
                    </a:lnTo>
                    <a:cubicBezTo>
                      <a:pt x="480" y="563"/>
                      <a:pt x="472" y="592"/>
                      <a:pt x="468" y="613"/>
                    </a:cubicBezTo>
                    <a:cubicBezTo>
                      <a:pt x="459" y="646"/>
                      <a:pt x="480" y="670"/>
                      <a:pt x="501" y="695"/>
                    </a:cubicBezTo>
                    <a:cubicBezTo>
                      <a:pt x="521" y="728"/>
                      <a:pt x="538" y="753"/>
                      <a:pt x="575" y="766"/>
                    </a:cubicBezTo>
                    <a:cubicBezTo>
                      <a:pt x="580" y="767"/>
                      <a:pt x="585" y="767"/>
                      <a:pt x="590" y="767"/>
                    </a:cubicBezTo>
                    <a:cubicBezTo>
                      <a:pt x="617" y="767"/>
                      <a:pt x="650" y="751"/>
                      <a:pt x="674" y="737"/>
                    </a:cubicBezTo>
                    <a:cubicBezTo>
                      <a:pt x="699" y="716"/>
                      <a:pt x="707" y="683"/>
                      <a:pt x="716" y="650"/>
                    </a:cubicBezTo>
                    <a:cubicBezTo>
                      <a:pt x="720" y="621"/>
                      <a:pt x="707" y="592"/>
                      <a:pt x="687" y="567"/>
                    </a:cubicBezTo>
                    <a:cubicBezTo>
                      <a:pt x="666" y="538"/>
                      <a:pt x="641" y="538"/>
                      <a:pt x="612" y="526"/>
                    </a:cubicBezTo>
                    <a:cubicBezTo>
                      <a:pt x="593" y="523"/>
                      <a:pt x="573" y="516"/>
                      <a:pt x="554" y="516"/>
                    </a:cubicBezTo>
                    <a:cubicBezTo>
                      <a:pt x="546" y="516"/>
                      <a:pt x="538" y="518"/>
                      <a:pt x="530" y="522"/>
                    </a:cubicBezTo>
                    <a:cubicBezTo>
                      <a:pt x="575" y="476"/>
                      <a:pt x="596" y="418"/>
                      <a:pt x="604" y="352"/>
                    </a:cubicBezTo>
                    <a:cubicBezTo>
                      <a:pt x="616" y="274"/>
                      <a:pt x="616" y="191"/>
                      <a:pt x="571" y="125"/>
                    </a:cubicBezTo>
                    <a:cubicBezTo>
                      <a:pt x="550" y="104"/>
                      <a:pt x="542" y="71"/>
                      <a:pt x="521" y="54"/>
                    </a:cubicBezTo>
                    <a:cubicBezTo>
                      <a:pt x="488" y="30"/>
                      <a:pt x="439" y="21"/>
                      <a:pt x="397" y="9"/>
                    </a:cubicBezTo>
                    <a:cubicBezTo>
                      <a:pt x="395" y="8"/>
                      <a:pt x="391" y="7"/>
                      <a:pt x="387" y="7"/>
                    </a:cubicBezTo>
                    <a:cubicBezTo>
                      <a:pt x="378" y="7"/>
                      <a:pt x="367" y="9"/>
                      <a:pt x="356" y="9"/>
                    </a:cubicBezTo>
                    <a:cubicBezTo>
                      <a:pt x="337" y="4"/>
                      <a:pt x="317"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34"/>
              <p:cNvSpPr/>
              <p:nvPr/>
            </p:nvSpPr>
            <p:spPr>
              <a:xfrm>
                <a:off x="5453375" y="2922175"/>
                <a:ext cx="22050" cy="20325"/>
              </a:xfrm>
              <a:custGeom>
                <a:rect b="b" l="l" r="r" t="t"/>
                <a:pathLst>
                  <a:path extrusionOk="0" h="813" w="882">
                    <a:moveTo>
                      <a:pt x="292" y="481"/>
                    </a:moveTo>
                    <a:lnTo>
                      <a:pt x="292" y="481"/>
                    </a:lnTo>
                    <a:cubicBezTo>
                      <a:pt x="293" y="482"/>
                      <a:pt x="293" y="483"/>
                      <a:pt x="294" y="484"/>
                    </a:cubicBezTo>
                    <a:cubicBezTo>
                      <a:pt x="293" y="484"/>
                      <a:pt x="292" y="483"/>
                      <a:pt x="292" y="481"/>
                    </a:cubicBezTo>
                    <a:close/>
                    <a:moveTo>
                      <a:pt x="554" y="1"/>
                    </a:moveTo>
                    <a:cubicBezTo>
                      <a:pt x="494" y="1"/>
                      <a:pt x="432" y="21"/>
                      <a:pt x="389" y="54"/>
                    </a:cubicBezTo>
                    <a:cubicBezTo>
                      <a:pt x="364" y="71"/>
                      <a:pt x="352" y="104"/>
                      <a:pt x="331" y="129"/>
                    </a:cubicBezTo>
                    <a:cubicBezTo>
                      <a:pt x="327" y="112"/>
                      <a:pt x="331" y="87"/>
                      <a:pt x="323" y="75"/>
                    </a:cubicBezTo>
                    <a:cubicBezTo>
                      <a:pt x="290" y="34"/>
                      <a:pt x="240" y="42"/>
                      <a:pt x="191" y="29"/>
                    </a:cubicBezTo>
                    <a:cubicBezTo>
                      <a:pt x="182" y="28"/>
                      <a:pt x="174" y="27"/>
                      <a:pt x="165" y="27"/>
                    </a:cubicBezTo>
                    <a:cubicBezTo>
                      <a:pt x="133" y="27"/>
                      <a:pt x="102" y="39"/>
                      <a:pt x="79" y="63"/>
                    </a:cubicBezTo>
                    <a:cubicBezTo>
                      <a:pt x="42" y="87"/>
                      <a:pt x="13" y="125"/>
                      <a:pt x="5" y="166"/>
                    </a:cubicBezTo>
                    <a:cubicBezTo>
                      <a:pt x="0" y="207"/>
                      <a:pt x="17" y="249"/>
                      <a:pt x="42" y="282"/>
                    </a:cubicBezTo>
                    <a:cubicBezTo>
                      <a:pt x="75" y="323"/>
                      <a:pt x="104" y="335"/>
                      <a:pt x="149" y="344"/>
                    </a:cubicBezTo>
                    <a:cubicBezTo>
                      <a:pt x="160" y="347"/>
                      <a:pt x="170" y="349"/>
                      <a:pt x="181" y="349"/>
                    </a:cubicBezTo>
                    <a:cubicBezTo>
                      <a:pt x="209" y="349"/>
                      <a:pt x="237" y="338"/>
                      <a:pt x="261" y="323"/>
                    </a:cubicBezTo>
                    <a:cubicBezTo>
                      <a:pt x="261" y="374"/>
                      <a:pt x="268" y="431"/>
                      <a:pt x="290" y="476"/>
                    </a:cubicBezTo>
                    <a:lnTo>
                      <a:pt x="290" y="476"/>
                    </a:lnTo>
                    <a:cubicBezTo>
                      <a:pt x="258" y="509"/>
                      <a:pt x="232" y="553"/>
                      <a:pt x="224" y="604"/>
                    </a:cubicBezTo>
                    <a:cubicBezTo>
                      <a:pt x="220" y="650"/>
                      <a:pt x="244" y="687"/>
                      <a:pt x="273" y="728"/>
                    </a:cubicBezTo>
                    <a:cubicBezTo>
                      <a:pt x="306" y="769"/>
                      <a:pt x="331" y="798"/>
                      <a:pt x="385" y="811"/>
                    </a:cubicBezTo>
                    <a:cubicBezTo>
                      <a:pt x="390" y="812"/>
                      <a:pt x="396" y="812"/>
                      <a:pt x="402" y="812"/>
                    </a:cubicBezTo>
                    <a:cubicBezTo>
                      <a:pt x="440" y="812"/>
                      <a:pt x="484" y="791"/>
                      <a:pt x="513" y="769"/>
                    </a:cubicBezTo>
                    <a:cubicBezTo>
                      <a:pt x="546" y="736"/>
                      <a:pt x="596" y="703"/>
                      <a:pt x="600" y="654"/>
                    </a:cubicBezTo>
                    <a:cubicBezTo>
                      <a:pt x="600" y="645"/>
                      <a:pt x="583" y="616"/>
                      <a:pt x="583" y="608"/>
                    </a:cubicBezTo>
                    <a:cubicBezTo>
                      <a:pt x="654" y="608"/>
                      <a:pt x="716" y="592"/>
                      <a:pt x="757" y="563"/>
                    </a:cubicBezTo>
                    <a:cubicBezTo>
                      <a:pt x="823" y="517"/>
                      <a:pt x="852" y="439"/>
                      <a:pt x="864" y="356"/>
                    </a:cubicBezTo>
                    <a:cubicBezTo>
                      <a:pt x="873" y="277"/>
                      <a:pt x="881" y="191"/>
                      <a:pt x="831" y="125"/>
                    </a:cubicBezTo>
                    <a:cubicBezTo>
                      <a:pt x="811" y="104"/>
                      <a:pt x="790" y="87"/>
                      <a:pt x="769" y="67"/>
                    </a:cubicBezTo>
                    <a:cubicBezTo>
                      <a:pt x="736" y="42"/>
                      <a:pt x="687" y="42"/>
                      <a:pt x="645" y="29"/>
                    </a:cubicBezTo>
                    <a:cubicBezTo>
                      <a:pt x="637" y="25"/>
                      <a:pt x="625" y="9"/>
                      <a:pt x="616" y="9"/>
                    </a:cubicBezTo>
                    <a:cubicBezTo>
                      <a:pt x="597" y="3"/>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34"/>
              <p:cNvSpPr/>
              <p:nvPr/>
            </p:nvSpPr>
            <p:spPr>
              <a:xfrm>
                <a:off x="5441075" y="2858525"/>
                <a:ext cx="13450" cy="19250"/>
              </a:xfrm>
              <a:custGeom>
                <a:rect b="b" l="l" r="r" t="t"/>
                <a:pathLst>
                  <a:path extrusionOk="0" h="770" w="538">
                    <a:moveTo>
                      <a:pt x="367" y="76"/>
                    </a:moveTo>
                    <a:cubicBezTo>
                      <a:pt x="368" y="77"/>
                      <a:pt x="368" y="78"/>
                      <a:pt x="368" y="78"/>
                    </a:cubicBezTo>
                    <a:cubicBezTo>
                      <a:pt x="368" y="78"/>
                      <a:pt x="367" y="77"/>
                      <a:pt x="367" y="76"/>
                    </a:cubicBezTo>
                    <a:close/>
                    <a:moveTo>
                      <a:pt x="402" y="0"/>
                    </a:moveTo>
                    <a:cubicBezTo>
                      <a:pt x="397" y="0"/>
                      <a:pt x="393" y="1"/>
                      <a:pt x="389" y="4"/>
                    </a:cubicBezTo>
                    <a:cubicBezTo>
                      <a:pt x="375" y="11"/>
                      <a:pt x="364" y="36"/>
                      <a:pt x="356" y="56"/>
                    </a:cubicBezTo>
                    <a:lnTo>
                      <a:pt x="356" y="56"/>
                    </a:lnTo>
                    <a:cubicBezTo>
                      <a:pt x="345" y="54"/>
                      <a:pt x="335" y="53"/>
                      <a:pt x="324" y="53"/>
                    </a:cubicBezTo>
                    <a:cubicBezTo>
                      <a:pt x="281" y="53"/>
                      <a:pt x="237" y="66"/>
                      <a:pt x="203" y="78"/>
                    </a:cubicBezTo>
                    <a:cubicBezTo>
                      <a:pt x="182" y="91"/>
                      <a:pt x="178" y="120"/>
                      <a:pt x="162" y="132"/>
                    </a:cubicBezTo>
                    <a:cubicBezTo>
                      <a:pt x="125" y="157"/>
                      <a:pt x="112" y="190"/>
                      <a:pt x="91" y="231"/>
                    </a:cubicBezTo>
                    <a:cubicBezTo>
                      <a:pt x="34" y="322"/>
                      <a:pt x="0" y="430"/>
                      <a:pt x="13" y="541"/>
                    </a:cubicBezTo>
                    <a:cubicBezTo>
                      <a:pt x="13" y="678"/>
                      <a:pt x="159" y="770"/>
                      <a:pt x="287" y="770"/>
                    </a:cubicBezTo>
                    <a:cubicBezTo>
                      <a:pt x="295" y="770"/>
                      <a:pt x="303" y="770"/>
                      <a:pt x="311" y="769"/>
                    </a:cubicBezTo>
                    <a:cubicBezTo>
                      <a:pt x="339" y="761"/>
                      <a:pt x="364" y="769"/>
                      <a:pt x="389" y="756"/>
                    </a:cubicBezTo>
                    <a:cubicBezTo>
                      <a:pt x="393" y="761"/>
                      <a:pt x="397" y="762"/>
                      <a:pt x="401" y="762"/>
                    </a:cubicBezTo>
                    <a:cubicBezTo>
                      <a:pt x="407" y="762"/>
                      <a:pt x="412" y="760"/>
                      <a:pt x="419" y="760"/>
                    </a:cubicBezTo>
                    <a:cubicBezTo>
                      <a:pt x="421" y="760"/>
                      <a:pt x="424" y="760"/>
                      <a:pt x="426" y="761"/>
                    </a:cubicBezTo>
                    <a:cubicBezTo>
                      <a:pt x="428" y="761"/>
                      <a:pt x="429" y="761"/>
                      <a:pt x="430" y="761"/>
                    </a:cubicBezTo>
                    <a:cubicBezTo>
                      <a:pt x="444" y="761"/>
                      <a:pt x="452" y="739"/>
                      <a:pt x="468" y="732"/>
                    </a:cubicBezTo>
                    <a:cubicBezTo>
                      <a:pt x="484" y="719"/>
                      <a:pt x="517" y="719"/>
                      <a:pt x="517" y="707"/>
                    </a:cubicBezTo>
                    <a:cubicBezTo>
                      <a:pt x="517" y="690"/>
                      <a:pt x="509" y="670"/>
                      <a:pt x="497" y="653"/>
                    </a:cubicBezTo>
                    <a:cubicBezTo>
                      <a:pt x="530" y="603"/>
                      <a:pt x="538" y="537"/>
                      <a:pt x="534" y="475"/>
                    </a:cubicBezTo>
                    <a:cubicBezTo>
                      <a:pt x="534" y="442"/>
                      <a:pt x="530" y="405"/>
                      <a:pt x="530" y="368"/>
                    </a:cubicBezTo>
                    <a:cubicBezTo>
                      <a:pt x="530" y="364"/>
                      <a:pt x="517" y="355"/>
                      <a:pt x="517" y="347"/>
                    </a:cubicBezTo>
                    <a:cubicBezTo>
                      <a:pt x="534" y="277"/>
                      <a:pt x="534" y="190"/>
                      <a:pt x="476" y="132"/>
                    </a:cubicBezTo>
                    <a:cubicBezTo>
                      <a:pt x="484" y="132"/>
                      <a:pt x="464" y="120"/>
                      <a:pt x="472" y="116"/>
                    </a:cubicBezTo>
                    <a:cubicBezTo>
                      <a:pt x="488" y="103"/>
                      <a:pt x="517" y="103"/>
                      <a:pt x="526" y="87"/>
                    </a:cubicBezTo>
                    <a:cubicBezTo>
                      <a:pt x="530" y="70"/>
                      <a:pt x="497" y="58"/>
                      <a:pt x="488" y="45"/>
                    </a:cubicBezTo>
                    <a:cubicBezTo>
                      <a:pt x="476" y="29"/>
                      <a:pt x="472" y="21"/>
                      <a:pt x="451" y="16"/>
                    </a:cubicBezTo>
                    <a:cubicBezTo>
                      <a:pt x="438" y="13"/>
                      <a:pt x="418"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34"/>
              <p:cNvSpPr/>
              <p:nvPr/>
            </p:nvSpPr>
            <p:spPr>
              <a:xfrm>
                <a:off x="5497200" y="2809200"/>
                <a:ext cx="21200" cy="15425"/>
              </a:xfrm>
              <a:custGeom>
                <a:rect b="b" l="l" r="r" t="t"/>
                <a:pathLst>
                  <a:path extrusionOk="0" h="617" w="848">
                    <a:moveTo>
                      <a:pt x="237" y="139"/>
                    </a:moveTo>
                    <a:cubicBezTo>
                      <a:pt x="237" y="140"/>
                      <a:pt x="236" y="141"/>
                      <a:pt x="236" y="141"/>
                    </a:cubicBezTo>
                    <a:cubicBezTo>
                      <a:pt x="234" y="139"/>
                      <a:pt x="236" y="139"/>
                      <a:pt x="237" y="139"/>
                    </a:cubicBezTo>
                    <a:close/>
                    <a:moveTo>
                      <a:pt x="542" y="0"/>
                    </a:moveTo>
                    <a:cubicBezTo>
                      <a:pt x="466" y="0"/>
                      <a:pt x="372" y="21"/>
                      <a:pt x="319" y="59"/>
                    </a:cubicBezTo>
                    <a:cubicBezTo>
                      <a:pt x="291" y="79"/>
                      <a:pt x="259" y="107"/>
                      <a:pt x="238" y="138"/>
                    </a:cubicBezTo>
                    <a:lnTo>
                      <a:pt x="238" y="138"/>
                    </a:lnTo>
                    <a:cubicBezTo>
                      <a:pt x="237" y="138"/>
                      <a:pt x="237" y="138"/>
                      <a:pt x="236" y="137"/>
                    </a:cubicBezTo>
                    <a:cubicBezTo>
                      <a:pt x="215" y="104"/>
                      <a:pt x="191" y="88"/>
                      <a:pt x="153" y="79"/>
                    </a:cubicBezTo>
                    <a:cubicBezTo>
                      <a:pt x="145" y="76"/>
                      <a:pt x="136" y="74"/>
                      <a:pt x="127" y="74"/>
                    </a:cubicBezTo>
                    <a:cubicBezTo>
                      <a:pt x="101" y="74"/>
                      <a:pt x="73" y="85"/>
                      <a:pt x="58" y="100"/>
                    </a:cubicBezTo>
                    <a:cubicBezTo>
                      <a:pt x="29" y="121"/>
                      <a:pt x="38" y="162"/>
                      <a:pt x="29" y="191"/>
                    </a:cubicBezTo>
                    <a:cubicBezTo>
                      <a:pt x="25" y="224"/>
                      <a:pt x="0" y="270"/>
                      <a:pt x="21" y="294"/>
                    </a:cubicBezTo>
                    <a:cubicBezTo>
                      <a:pt x="42" y="327"/>
                      <a:pt x="87" y="323"/>
                      <a:pt x="124" y="332"/>
                    </a:cubicBezTo>
                    <a:cubicBezTo>
                      <a:pt x="129" y="332"/>
                      <a:pt x="133" y="333"/>
                      <a:pt x="139" y="333"/>
                    </a:cubicBezTo>
                    <a:cubicBezTo>
                      <a:pt x="164" y="333"/>
                      <a:pt x="198" y="325"/>
                      <a:pt x="215" y="311"/>
                    </a:cubicBezTo>
                    <a:cubicBezTo>
                      <a:pt x="215" y="377"/>
                      <a:pt x="224" y="451"/>
                      <a:pt x="265" y="501"/>
                    </a:cubicBezTo>
                    <a:lnTo>
                      <a:pt x="319" y="559"/>
                    </a:lnTo>
                    <a:cubicBezTo>
                      <a:pt x="368" y="596"/>
                      <a:pt x="418" y="600"/>
                      <a:pt x="476" y="604"/>
                    </a:cubicBezTo>
                    <a:cubicBezTo>
                      <a:pt x="502" y="612"/>
                      <a:pt x="532" y="616"/>
                      <a:pt x="563" y="616"/>
                    </a:cubicBezTo>
                    <a:cubicBezTo>
                      <a:pt x="615" y="616"/>
                      <a:pt x="668" y="604"/>
                      <a:pt x="707" y="575"/>
                    </a:cubicBezTo>
                    <a:cubicBezTo>
                      <a:pt x="773" y="530"/>
                      <a:pt x="823" y="439"/>
                      <a:pt x="835" y="356"/>
                    </a:cubicBezTo>
                    <a:cubicBezTo>
                      <a:pt x="848" y="282"/>
                      <a:pt x="807" y="203"/>
                      <a:pt x="761" y="137"/>
                    </a:cubicBezTo>
                    <a:cubicBezTo>
                      <a:pt x="740" y="117"/>
                      <a:pt x="720" y="104"/>
                      <a:pt x="703" y="84"/>
                    </a:cubicBezTo>
                    <a:cubicBezTo>
                      <a:pt x="666" y="59"/>
                      <a:pt x="641" y="34"/>
                      <a:pt x="600" y="17"/>
                    </a:cubicBezTo>
                    <a:cubicBezTo>
                      <a:pt x="587" y="13"/>
                      <a:pt x="579" y="1"/>
                      <a:pt x="563" y="1"/>
                    </a:cubicBezTo>
                    <a:cubicBezTo>
                      <a:pt x="556" y="0"/>
                      <a:pt x="549"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34"/>
              <p:cNvSpPr/>
              <p:nvPr/>
            </p:nvSpPr>
            <p:spPr>
              <a:xfrm>
                <a:off x="5511675" y="2721750"/>
                <a:ext cx="16150" cy="18000"/>
              </a:xfrm>
              <a:custGeom>
                <a:rect b="b" l="l" r="r" t="t"/>
                <a:pathLst>
                  <a:path extrusionOk="0" h="720" w="646">
                    <a:moveTo>
                      <a:pt x="320" y="1"/>
                    </a:moveTo>
                    <a:cubicBezTo>
                      <a:pt x="257" y="1"/>
                      <a:pt x="184" y="41"/>
                      <a:pt x="132" y="76"/>
                    </a:cubicBezTo>
                    <a:cubicBezTo>
                      <a:pt x="66" y="125"/>
                      <a:pt x="25" y="192"/>
                      <a:pt x="17" y="274"/>
                    </a:cubicBezTo>
                    <a:cubicBezTo>
                      <a:pt x="0" y="361"/>
                      <a:pt x="8" y="444"/>
                      <a:pt x="58" y="514"/>
                    </a:cubicBezTo>
                    <a:cubicBezTo>
                      <a:pt x="79" y="535"/>
                      <a:pt x="108" y="539"/>
                      <a:pt x="124" y="555"/>
                    </a:cubicBezTo>
                    <a:cubicBezTo>
                      <a:pt x="170" y="588"/>
                      <a:pt x="207" y="626"/>
                      <a:pt x="265" y="634"/>
                    </a:cubicBezTo>
                    <a:cubicBezTo>
                      <a:pt x="274" y="637"/>
                      <a:pt x="283" y="638"/>
                      <a:pt x="292" y="638"/>
                    </a:cubicBezTo>
                    <a:cubicBezTo>
                      <a:pt x="325" y="638"/>
                      <a:pt x="361" y="622"/>
                      <a:pt x="397" y="609"/>
                    </a:cubicBezTo>
                    <a:lnTo>
                      <a:pt x="397" y="609"/>
                    </a:lnTo>
                    <a:cubicBezTo>
                      <a:pt x="397" y="630"/>
                      <a:pt x="393" y="675"/>
                      <a:pt x="401" y="692"/>
                    </a:cubicBezTo>
                    <a:cubicBezTo>
                      <a:pt x="422" y="717"/>
                      <a:pt x="459" y="712"/>
                      <a:pt x="488" y="717"/>
                    </a:cubicBezTo>
                    <a:cubicBezTo>
                      <a:pt x="494" y="718"/>
                      <a:pt x="500" y="719"/>
                      <a:pt x="506" y="719"/>
                    </a:cubicBezTo>
                    <a:cubicBezTo>
                      <a:pt x="527" y="719"/>
                      <a:pt x="546" y="708"/>
                      <a:pt x="562" y="692"/>
                    </a:cubicBezTo>
                    <a:cubicBezTo>
                      <a:pt x="587" y="675"/>
                      <a:pt x="629" y="663"/>
                      <a:pt x="637" y="630"/>
                    </a:cubicBezTo>
                    <a:cubicBezTo>
                      <a:pt x="641" y="601"/>
                      <a:pt x="616" y="568"/>
                      <a:pt x="600" y="543"/>
                    </a:cubicBezTo>
                    <a:cubicBezTo>
                      <a:pt x="583" y="526"/>
                      <a:pt x="554" y="510"/>
                      <a:pt x="538" y="506"/>
                    </a:cubicBezTo>
                    <a:cubicBezTo>
                      <a:pt x="575" y="464"/>
                      <a:pt x="624" y="419"/>
                      <a:pt x="637" y="361"/>
                    </a:cubicBezTo>
                    <a:cubicBezTo>
                      <a:pt x="645" y="282"/>
                      <a:pt x="608" y="196"/>
                      <a:pt x="562" y="134"/>
                    </a:cubicBezTo>
                    <a:cubicBezTo>
                      <a:pt x="542" y="113"/>
                      <a:pt x="533" y="88"/>
                      <a:pt x="517" y="67"/>
                    </a:cubicBezTo>
                    <a:cubicBezTo>
                      <a:pt x="480" y="43"/>
                      <a:pt x="434" y="26"/>
                      <a:pt x="393" y="14"/>
                    </a:cubicBezTo>
                    <a:cubicBezTo>
                      <a:pt x="380" y="10"/>
                      <a:pt x="368" y="10"/>
                      <a:pt x="356" y="5"/>
                    </a:cubicBezTo>
                    <a:cubicBezTo>
                      <a:pt x="344" y="2"/>
                      <a:pt x="33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34"/>
              <p:cNvSpPr/>
              <p:nvPr/>
            </p:nvSpPr>
            <p:spPr>
              <a:xfrm>
                <a:off x="5595375" y="2707475"/>
                <a:ext cx="21225" cy="15800"/>
              </a:xfrm>
              <a:custGeom>
                <a:rect b="b" l="l" r="r" t="t"/>
                <a:pathLst>
                  <a:path extrusionOk="0" h="632" w="849">
                    <a:moveTo>
                      <a:pt x="382" y="1"/>
                    </a:moveTo>
                    <a:cubicBezTo>
                      <a:pt x="371" y="1"/>
                      <a:pt x="358" y="6"/>
                      <a:pt x="348" y="6"/>
                    </a:cubicBezTo>
                    <a:cubicBezTo>
                      <a:pt x="336" y="3"/>
                      <a:pt x="324" y="1"/>
                      <a:pt x="311" y="1"/>
                    </a:cubicBezTo>
                    <a:cubicBezTo>
                      <a:pt x="245" y="1"/>
                      <a:pt x="173" y="42"/>
                      <a:pt x="121" y="76"/>
                    </a:cubicBezTo>
                    <a:cubicBezTo>
                      <a:pt x="50" y="122"/>
                      <a:pt x="21" y="200"/>
                      <a:pt x="9" y="283"/>
                    </a:cubicBezTo>
                    <a:cubicBezTo>
                      <a:pt x="5" y="366"/>
                      <a:pt x="1" y="452"/>
                      <a:pt x="46" y="519"/>
                    </a:cubicBezTo>
                    <a:cubicBezTo>
                      <a:pt x="67" y="539"/>
                      <a:pt x="104" y="539"/>
                      <a:pt x="125" y="556"/>
                    </a:cubicBezTo>
                    <a:cubicBezTo>
                      <a:pt x="170" y="593"/>
                      <a:pt x="212" y="618"/>
                      <a:pt x="270" y="622"/>
                    </a:cubicBezTo>
                    <a:cubicBezTo>
                      <a:pt x="292" y="629"/>
                      <a:pt x="318" y="632"/>
                      <a:pt x="344" y="632"/>
                    </a:cubicBezTo>
                    <a:cubicBezTo>
                      <a:pt x="402" y="632"/>
                      <a:pt x="463" y="617"/>
                      <a:pt x="505" y="589"/>
                    </a:cubicBezTo>
                    <a:cubicBezTo>
                      <a:pt x="522" y="576"/>
                      <a:pt x="534" y="556"/>
                      <a:pt x="547" y="539"/>
                    </a:cubicBezTo>
                    <a:cubicBezTo>
                      <a:pt x="549" y="541"/>
                      <a:pt x="551" y="542"/>
                      <a:pt x="553" y="542"/>
                    </a:cubicBezTo>
                    <a:cubicBezTo>
                      <a:pt x="561" y="542"/>
                      <a:pt x="566" y="531"/>
                      <a:pt x="575" y="531"/>
                    </a:cubicBezTo>
                    <a:cubicBezTo>
                      <a:pt x="586" y="534"/>
                      <a:pt x="598" y="536"/>
                      <a:pt x="610" y="536"/>
                    </a:cubicBezTo>
                    <a:cubicBezTo>
                      <a:pt x="658" y="536"/>
                      <a:pt x="713" y="513"/>
                      <a:pt x="749" y="490"/>
                    </a:cubicBezTo>
                    <a:cubicBezTo>
                      <a:pt x="803" y="448"/>
                      <a:pt x="832" y="390"/>
                      <a:pt x="836" y="328"/>
                    </a:cubicBezTo>
                    <a:cubicBezTo>
                      <a:pt x="848" y="266"/>
                      <a:pt x="844" y="200"/>
                      <a:pt x="803" y="147"/>
                    </a:cubicBezTo>
                    <a:cubicBezTo>
                      <a:pt x="761" y="93"/>
                      <a:pt x="704" y="64"/>
                      <a:pt x="637" y="43"/>
                    </a:cubicBezTo>
                    <a:cubicBezTo>
                      <a:pt x="629" y="42"/>
                      <a:pt x="620" y="41"/>
                      <a:pt x="611" y="41"/>
                    </a:cubicBezTo>
                    <a:cubicBezTo>
                      <a:pt x="569" y="41"/>
                      <a:pt x="525" y="56"/>
                      <a:pt x="485" y="76"/>
                    </a:cubicBezTo>
                    <a:cubicBezTo>
                      <a:pt x="456" y="51"/>
                      <a:pt x="422" y="14"/>
                      <a:pt x="389" y="2"/>
                    </a:cubicBezTo>
                    <a:cubicBezTo>
                      <a:pt x="387" y="1"/>
                      <a:pt x="384"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34"/>
              <p:cNvSpPr/>
              <p:nvPr/>
            </p:nvSpPr>
            <p:spPr>
              <a:xfrm>
                <a:off x="5682300" y="2741175"/>
                <a:ext cx="22775" cy="15400"/>
              </a:xfrm>
              <a:custGeom>
                <a:rect b="b" l="l" r="r" t="t"/>
                <a:pathLst>
                  <a:path extrusionOk="0" h="616" w="911">
                    <a:moveTo>
                      <a:pt x="330" y="0"/>
                    </a:moveTo>
                    <a:cubicBezTo>
                      <a:pt x="262" y="0"/>
                      <a:pt x="185" y="35"/>
                      <a:pt x="141" y="72"/>
                    </a:cubicBezTo>
                    <a:cubicBezTo>
                      <a:pt x="71" y="117"/>
                      <a:pt x="25" y="200"/>
                      <a:pt x="17" y="283"/>
                    </a:cubicBezTo>
                    <a:cubicBezTo>
                      <a:pt x="1" y="357"/>
                      <a:pt x="17" y="448"/>
                      <a:pt x="63" y="514"/>
                    </a:cubicBezTo>
                    <a:lnTo>
                      <a:pt x="121" y="572"/>
                    </a:lnTo>
                    <a:cubicBezTo>
                      <a:pt x="166" y="609"/>
                      <a:pt x="228" y="597"/>
                      <a:pt x="286" y="609"/>
                    </a:cubicBezTo>
                    <a:cubicBezTo>
                      <a:pt x="301" y="614"/>
                      <a:pt x="316" y="616"/>
                      <a:pt x="332" y="616"/>
                    </a:cubicBezTo>
                    <a:cubicBezTo>
                      <a:pt x="390" y="616"/>
                      <a:pt x="451" y="588"/>
                      <a:pt x="497" y="556"/>
                    </a:cubicBezTo>
                    <a:cubicBezTo>
                      <a:pt x="530" y="535"/>
                      <a:pt x="571" y="531"/>
                      <a:pt x="592" y="502"/>
                    </a:cubicBezTo>
                    <a:cubicBezTo>
                      <a:pt x="602" y="506"/>
                      <a:pt x="613" y="506"/>
                      <a:pt x="623" y="506"/>
                    </a:cubicBezTo>
                    <a:cubicBezTo>
                      <a:pt x="634" y="506"/>
                      <a:pt x="646" y="506"/>
                      <a:pt x="658" y="510"/>
                    </a:cubicBezTo>
                    <a:cubicBezTo>
                      <a:pt x="672" y="515"/>
                      <a:pt x="687" y="517"/>
                      <a:pt x="703" y="517"/>
                    </a:cubicBezTo>
                    <a:cubicBezTo>
                      <a:pt x="746" y="517"/>
                      <a:pt x="793" y="502"/>
                      <a:pt x="823" y="481"/>
                    </a:cubicBezTo>
                    <a:cubicBezTo>
                      <a:pt x="869" y="444"/>
                      <a:pt x="889" y="386"/>
                      <a:pt x="902" y="324"/>
                    </a:cubicBezTo>
                    <a:cubicBezTo>
                      <a:pt x="910" y="266"/>
                      <a:pt x="902" y="212"/>
                      <a:pt x="869" y="163"/>
                    </a:cubicBezTo>
                    <a:cubicBezTo>
                      <a:pt x="827" y="113"/>
                      <a:pt x="782" y="88"/>
                      <a:pt x="724" y="72"/>
                    </a:cubicBezTo>
                    <a:cubicBezTo>
                      <a:pt x="715" y="69"/>
                      <a:pt x="705" y="67"/>
                      <a:pt x="695" y="67"/>
                    </a:cubicBezTo>
                    <a:cubicBezTo>
                      <a:pt x="649" y="67"/>
                      <a:pt x="596" y="94"/>
                      <a:pt x="559" y="117"/>
                    </a:cubicBezTo>
                    <a:lnTo>
                      <a:pt x="542" y="134"/>
                    </a:lnTo>
                    <a:cubicBezTo>
                      <a:pt x="534" y="121"/>
                      <a:pt x="550" y="80"/>
                      <a:pt x="538" y="68"/>
                    </a:cubicBezTo>
                    <a:cubicBezTo>
                      <a:pt x="501" y="39"/>
                      <a:pt x="451" y="51"/>
                      <a:pt x="402" y="39"/>
                    </a:cubicBezTo>
                    <a:cubicBezTo>
                      <a:pt x="393" y="35"/>
                      <a:pt x="389" y="6"/>
                      <a:pt x="373" y="6"/>
                    </a:cubicBezTo>
                    <a:cubicBezTo>
                      <a:pt x="359" y="2"/>
                      <a:pt x="34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34"/>
              <p:cNvSpPr/>
              <p:nvPr/>
            </p:nvSpPr>
            <p:spPr>
              <a:xfrm>
                <a:off x="5706600" y="2852425"/>
                <a:ext cx="24000" cy="18200"/>
              </a:xfrm>
              <a:custGeom>
                <a:rect b="b" l="l" r="r" t="t"/>
                <a:pathLst>
                  <a:path extrusionOk="0" h="728" w="960">
                    <a:moveTo>
                      <a:pt x="611" y="1"/>
                    </a:moveTo>
                    <a:cubicBezTo>
                      <a:pt x="553" y="1"/>
                      <a:pt x="491" y="23"/>
                      <a:pt x="451" y="54"/>
                    </a:cubicBezTo>
                    <a:cubicBezTo>
                      <a:pt x="393" y="95"/>
                      <a:pt x="356" y="153"/>
                      <a:pt x="335" y="219"/>
                    </a:cubicBezTo>
                    <a:cubicBezTo>
                      <a:pt x="327" y="219"/>
                      <a:pt x="310" y="231"/>
                      <a:pt x="302" y="231"/>
                    </a:cubicBezTo>
                    <a:cubicBezTo>
                      <a:pt x="283" y="227"/>
                      <a:pt x="263" y="224"/>
                      <a:pt x="243" y="224"/>
                    </a:cubicBezTo>
                    <a:cubicBezTo>
                      <a:pt x="195" y="224"/>
                      <a:pt x="145" y="237"/>
                      <a:pt x="108" y="260"/>
                    </a:cubicBezTo>
                    <a:cubicBezTo>
                      <a:pt x="54" y="302"/>
                      <a:pt x="21" y="372"/>
                      <a:pt x="13" y="438"/>
                    </a:cubicBezTo>
                    <a:cubicBezTo>
                      <a:pt x="0" y="504"/>
                      <a:pt x="0" y="583"/>
                      <a:pt x="42" y="632"/>
                    </a:cubicBezTo>
                    <a:cubicBezTo>
                      <a:pt x="58" y="649"/>
                      <a:pt x="95" y="649"/>
                      <a:pt x="108" y="666"/>
                    </a:cubicBezTo>
                    <a:cubicBezTo>
                      <a:pt x="145" y="694"/>
                      <a:pt x="182" y="711"/>
                      <a:pt x="228" y="715"/>
                    </a:cubicBezTo>
                    <a:cubicBezTo>
                      <a:pt x="256" y="723"/>
                      <a:pt x="289" y="728"/>
                      <a:pt x="323" y="728"/>
                    </a:cubicBezTo>
                    <a:cubicBezTo>
                      <a:pt x="362" y="728"/>
                      <a:pt x="401" y="721"/>
                      <a:pt x="430" y="703"/>
                    </a:cubicBezTo>
                    <a:cubicBezTo>
                      <a:pt x="467" y="674"/>
                      <a:pt x="480" y="624"/>
                      <a:pt x="500" y="583"/>
                    </a:cubicBezTo>
                    <a:cubicBezTo>
                      <a:pt x="529" y="591"/>
                      <a:pt x="554" y="599"/>
                      <a:pt x="579" y="604"/>
                    </a:cubicBezTo>
                    <a:cubicBezTo>
                      <a:pt x="597" y="609"/>
                      <a:pt x="617" y="611"/>
                      <a:pt x="638" y="611"/>
                    </a:cubicBezTo>
                    <a:cubicBezTo>
                      <a:pt x="701" y="611"/>
                      <a:pt x="770" y="589"/>
                      <a:pt x="810" y="558"/>
                    </a:cubicBezTo>
                    <a:cubicBezTo>
                      <a:pt x="881" y="508"/>
                      <a:pt x="930" y="422"/>
                      <a:pt x="947" y="339"/>
                    </a:cubicBezTo>
                    <a:cubicBezTo>
                      <a:pt x="959" y="273"/>
                      <a:pt x="922" y="190"/>
                      <a:pt x="872" y="124"/>
                    </a:cubicBezTo>
                    <a:cubicBezTo>
                      <a:pt x="852" y="103"/>
                      <a:pt x="844" y="83"/>
                      <a:pt x="823" y="62"/>
                    </a:cubicBezTo>
                    <a:cubicBezTo>
                      <a:pt x="786" y="33"/>
                      <a:pt x="744" y="25"/>
                      <a:pt x="703" y="12"/>
                    </a:cubicBezTo>
                    <a:cubicBezTo>
                      <a:pt x="695" y="8"/>
                      <a:pt x="678" y="8"/>
                      <a:pt x="666" y="8"/>
                    </a:cubicBezTo>
                    <a:cubicBezTo>
                      <a:pt x="648" y="3"/>
                      <a:pt x="630"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34"/>
              <p:cNvSpPr/>
              <p:nvPr/>
            </p:nvSpPr>
            <p:spPr>
              <a:xfrm>
                <a:off x="5472900" y="2790500"/>
                <a:ext cx="15325" cy="15775"/>
              </a:xfrm>
              <a:custGeom>
                <a:rect b="b" l="l" r="r" t="t"/>
                <a:pathLst>
                  <a:path extrusionOk="0" h="631" w="613">
                    <a:moveTo>
                      <a:pt x="281" y="1"/>
                    </a:moveTo>
                    <a:cubicBezTo>
                      <a:pt x="223" y="1"/>
                      <a:pt x="159" y="22"/>
                      <a:pt x="117" y="58"/>
                    </a:cubicBezTo>
                    <a:cubicBezTo>
                      <a:pt x="50" y="104"/>
                      <a:pt x="21" y="182"/>
                      <a:pt x="9" y="265"/>
                    </a:cubicBezTo>
                    <a:cubicBezTo>
                      <a:pt x="1" y="352"/>
                      <a:pt x="21" y="418"/>
                      <a:pt x="67" y="484"/>
                    </a:cubicBezTo>
                    <a:cubicBezTo>
                      <a:pt x="88" y="505"/>
                      <a:pt x="88" y="542"/>
                      <a:pt x="104" y="559"/>
                    </a:cubicBezTo>
                    <a:cubicBezTo>
                      <a:pt x="150" y="596"/>
                      <a:pt x="203" y="621"/>
                      <a:pt x="257" y="625"/>
                    </a:cubicBezTo>
                    <a:cubicBezTo>
                      <a:pt x="271" y="629"/>
                      <a:pt x="285" y="630"/>
                      <a:pt x="301" y="630"/>
                    </a:cubicBezTo>
                    <a:cubicBezTo>
                      <a:pt x="368" y="630"/>
                      <a:pt x="445" y="597"/>
                      <a:pt x="489" y="563"/>
                    </a:cubicBezTo>
                    <a:cubicBezTo>
                      <a:pt x="559" y="517"/>
                      <a:pt x="592" y="435"/>
                      <a:pt x="604" y="352"/>
                    </a:cubicBezTo>
                    <a:cubicBezTo>
                      <a:pt x="613" y="273"/>
                      <a:pt x="609" y="182"/>
                      <a:pt x="563" y="112"/>
                    </a:cubicBezTo>
                    <a:cubicBezTo>
                      <a:pt x="542" y="92"/>
                      <a:pt x="509" y="87"/>
                      <a:pt x="497" y="67"/>
                    </a:cubicBezTo>
                    <a:cubicBezTo>
                      <a:pt x="460" y="42"/>
                      <a:pt x="422" y="17"/>
                      <a:pt x="381" y="5"/>
                    </a:cubicBezTo>
                    <a:cubicBezTo>
                      <a:pt x="380" y="4"/>
                      <a:pt x="379" y="4"/>
                      <a:pt x="378" y="4"/>
                    </a:cubicBezTo>
                    <a:cubicBezTo>
                      <a:pt x="371" y="4"/>
                      <a:pt x="361" y="11"/>
                      <a:pt x="350" y="11"/>
                    </a:cubicBezTo>
                    <a:cubicBezTo>
                      <a:pt x="347" y="11"/>
                      <a:pt x="343" y="11"/>
                      <a:pt x="340" y="9"/>
                    </a:cubicBezTo>
                    <a:cubicBezTo>
                      <a:pt x="322" y="3"/>
                      <a:pt x="30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34"/>
              <p:cNvSpPr/>
              <p:nvPr/>
            </p:nvSpPr>
            <p:spPr>
              <a:xfrm>
                <a:off x="5408425" y="2861600"/>
                <a:ext cx="15300" cy="16000"/>
              </a:xfrm>
              <a:custGeom>
                <a:rect b="b" l="l" r="r" t="t"/>
                <a:pathLst>
                  <a:path extrusionOk="0" h="640" w="612">
                    <a:moveTo>
                      <a:pt x="326" y="1"/>
                    </a:moveTo>
                    <a:cubicBezTo>
                      <a:pt x="260" y="1"/>
                      <a:pt x="182" y="52"/>
                      <a:pt x="128" y="88"/>
                    </a:cubicBezTo>
                    <a:cubicBezTo>
                      <a:pt x="62" y="133"/>
                      <a:pt x="25" y="203"/>
                      <a:pt x="17" y="286"/>
                    </a:cubicBezTo>
                    <a:cubicBezTo>
                      <a:pt x="4" y="365"/>
                      <a:pt x="0" y="451"/>
                      <a:pt x="54" y="522"/>
                    </a:cubicBezTo>
                    <a:cubicBezTo>
                      <a:pt x="74" y="542"/>
                      <a:pt x="103" y="542"/>
                      <a:pt x="124" y="563"/>
                    </a:cubicBezTo>
                    <a:cubicBezTo>
                      <a:pt x="170" y="596"/>
                      <a:pt x="211" y="629"/>
                      <a:pt x="269" y="633"/>
                    </a:cubicBezTo>
                    <a:cubicBezTo>
                      <a:pt x="283" y="637"/>
                      <a:pt x="298" y="639"/>
                      <a:pt x="314" y="639"/>
                    </a:cubicBezTo>
                    <a:cubicBezTo>
                      <a:pt x="377" y="639"/>
                      <a:pt x="445" y="608"/>
                      <a:pt x="492" y="571"/>
                    </a:cubicBezTo>
                    <a:cubicBezTo>
                      <a:pt x="558" y="526"/>
                      <a:pt x="591" y="447"/>
                      <a:pt x="604" y="365"/>
                    </a:cubicBezTo>
                    <a:cubicBezTo>
                      <a:pt x="612" y="286"/>
                      <a:pt x="595" y="216"/>
                      <a:pt x="550" y="150"/>
                    </a:cubicBezTo>
                    <a:cubicBezTo>
                      <a:pt x="529" y="129"/>
                      <a:pt x="509" y="112"/>
                      <a:pt x="492" y="96"/>
                    </a:cubicBezTo>
                    <a:cubicBezTo>
                      <a:pt x="455" y="71"/>
                      <a:pt x="430" y="46"/>
                      <a:pt x="389" y="34"/>
                    </a:cubicBezTo>
                    <a:cubicBezTo>
                      <a:pt x="376" y="30"/>
                      <a:pt x="368" y="5"/>
                      <a:pt x="356" y="5"/>
                    </a:cubicBezTo>
                    <a:cubicBezTo>
                      <a:pt x="346" y="2"/>
                      <a:pt x="336"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34"/>
              <p:cNvSpPr/>
              <p:nvPr/>
            </p:nvSpPr>
            <p:spPr>
              <a:xfrm>
                <a:off x="5383500" y="2927125"/>
                <a:ext cx="16050" cy="16475"/>
              </a:xfrm>
              <a:custGeom>
                <a:rect b="b" l="l" r="r" t="t"/>
                <a:pathLst>
                  <a:path extrusionOk="0" h="659" w="642">
                    <a:moveTo>
                      <a:pt x="331" y="0"/>
                    </a:moveTo>
                    <a:cubicBezTo>
                      <a:pt x="262" y="0"/>
                      <a:pt x="182" y="41"/>
                      <a:pt x="133" y="75"/>
                    </a:cubicBezTo>
                    <a:cubicBezTo>
                      <a:pt x="67" y="121"/>
                      <a:pt x="21" y="204"/>
                      <a:pt x="9" y="286"/>
                    </a:cubicBezTo>
                    <a:cubicBezTo>
                      <a:pt x="1" y="365"/>
                      <a:pt x="42" y="435"/>
                      <a:pt x="88" y="501"/>
                    </a:cubicBezTo>
                    <a:cubicBezTo>
                      <a:pt x="108" y="522"/>
                      <a:pt x="125" y="538"/>
                      <a:pt x="141" y="559"/>
                    </a:cubicBezTo>
                    <a:cubicBezTo>
                      <a:pt x="187" y="596"/>
                      <a:pt x="216" y="646"/>
                      <a:pt x="274" y="654"/>
                    </a:cubicBezTo>
                    <a:cubicBezTo>
                      <a:pt x="286" y="657"/>
                      <a:pt x="298" y="659"/>
                      <a:pt x="311" y="659"/>
                    </a:cubicBezTo>
                    <a:cubicBezTo>
                      <a:pt x="378" y="659"/>
                      <a:pt x="452" y="618"/>
                      <a:pt x="501" y="580"/>
                    </a:cubicBezTo>
                    <a:cubicBezTo>
                      <a:pt x="567" y="534"/>
                      <a:pt x="621" y="456"/>
                      <a:pt x="629" y="373"/>
                    </a:cubicBezTo>
                    <a:cubicBezTo>
                      <a:pt x="642" y="290"/>
                      <a:pt x="600" y="220"/>
                      <a:pt x="555" y="154"/>
                    </a:cubicBezTo>
                    <a:cubicBezTo>
                      <a:pt x="534" y="133"/>
                      <a:pt x="518" y="121"/>
                      <a:pt x="497" y="100"/>
                    </a:cubicBezTo>
                    <a:cubicBezTo>
                      <a:pt x="460" y="75"/>
                      <a:pt x="439" y="38"/>
                      <a:pt x="398" y="30"/>
                    </a:cubicBezTo>
                    <a:cubicBezTo>
                      <a:pt x="389" y="22"/>
                      <a:pt x="377" y="5"/>
                      <a:pt x="369" y="5"/>
                    </a:cubicBezTo>
                    <a:cubicBezTo>
                      <a:pt x="357" y="2"/>
                      <a:pt x="344" y="0"/>
                      <a:pt x="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34"/>
              <p:cNvSpPr/>
              <p:nvPr/>
            </p:nvSpPr>
            <p:spPr>
              <a:xfrm>
                <a:off x="5417100" y="2965875"/>
                <a:ext cx="16550" cy="22075"/>
              </a:xfrm>
              <a:custGeom>
                <a:rect b="b" l="l" r="r" t="t"/>
                <a:pathLst>
                  <a:path extrusionOk="0" h="883" w="662">
                    <a:moveTo>
                      <a:pt x="385" y="256"/>
                    </a:moveTo>
                    <a:cubicBezTo>
                      <a:pt x="386" y="256"/>
                      <a:pt x="388" y="256"/>
                      <a:pt x="389" y="258"/>
                    </a:cubicBezTo>
                    <a:cubicBezTo>
                      <a:pt x="385" y="258"/>
                      <a:pt x="381" y="259"/>
                      <a:pt x="377" y="260"/>
                    </a:cubicBezTo>
                    <a:lnTo>
                      <a:pt x="377" y="260"/>
                    </a:lnTo>
                    <a:cubicBezTo>
                      <a:pt x="380" y="258"/>
                      <a:pt x="382" y="256"/>
                      <a:pt x="385" y="256"/>
                    </a:cubicBezTo>
                    <a:close/>
                    <a:moveTo>
                      <a:pt x="518" y="0"/>
                    </a:moveTo>
                    <a:cubicBezTo>
                      <a:pt x="487" y="0"/>
                      <a:pt x="453" y="44"/>
                      <a:pt x="422" y="63"/>
                    </a:cubicBezTo>
                    <a:cubicBezTo>
                      <a:pt x="393" y="92"/>
                      <a:pt x="352" y="105"/>
                      <a:pt x="343" y="146"/>
                    </a:cubicBezTo>
                    <a:cubicBezTo>
                      <a:pt x="339" y="182"/>
                      <a:pt x="343" y="235"/>
                      <a:pt x="367" y="264"/>
                    </a:cubicBezTo>
                    <a:lnTo>
                      <a:pt x="367" y="264"/>
                    </a:lnTo>
                    <a:cubicBezTo>
                      <a:pt x="363" y="265"/>
                      <a:pt x="360" y="266"/>
                      <a:pt x="356" y="266"/>
                    </a:cubicBezTo>
                    <a:cubicBezTo>
                      <a:pt x="341" y="261"/>
                      <a:pt x="325" y="260"/>
                      <a:pt x="308" y="260"/>
                    </a:cubicBezTo>
                    <a:cubicBezTo>
                      <a:pt x="246" y="260"/>
                      <a:pt x="174" y="287"/>
                      <a:pt x="129" y="320"/>
                    </a:cubicBezTo>
                    <a:cubicBezTo>
                      <a:pt x="62" y="365"/>
                      <a:pt x="33" y="448"/>
                      <a:pt x="21" y="530"/>
                    </a:cubicBezTo>
                    <a:cubicBezTo>
                      <a:pt x="9" y="609"/>
                      <a:pt x="0" y="700"/>
                      <a:pt x="46" y="766"/>
                    </a:cubicBezTo>
                    <a:cubicBezTo>
                      <a:pt x="66" y="787"/>
                      <a:pt x="100" y="799"/>
                      <a:pt x="112" y="816"/>
                    </a:cubicBezTo>
                    <a:cubicBezTo>
                      <a:pt x="166" y="845"/>
                      <a:pt x="215" y="869"/>
                      <a:pt x="273" y="878"/>
                    </a:cubicBezTo>
                    <a:cubicBezTo>
                      <a:pt x="285" y="881"/>
                      <a:pt x="296" y="882"/>
                      <a:pt x="308" y="882"/>
                    </a:cubicBezTo>
                    <a:cubicBezTo>
                      <a:pt x="373" y="882"/>
                      <a:pt x="443" y="838"/>
                      <a:pt x="492" y="803"/>
                    </a:cubicBezTo>
                    <a:cubicBezTo>
                      <a:pt x="558" y="758"/>
                      <a:pt x="629" y="696"/>
                      <a:pt x="641" y="613"/>
                    </a:cubicBezTo>
                    <a:cubicBezTo>
                      <a:pt x="649" y="535"/>
                      <a:pt x="604" y="456"/>
                      <a:pt x="558" y="390"/>
                    </a:cubicBezTo>
                    <a:cubicBezTo>
                      <a:pt x="538" y="369"/>
                      <a:pt x="534" y="340"/>
                      <a:pt x="517" y="324"/>
                    </a:cubicBezTo>
                    <a:cubicBezTo>
                      <a:pt x="513" y="320"/>
                      <a:pt x="501" y="311"/>
                      <a:pt x="496" y="307"/>
                    </a:cubicBezTo>
                    <a:lnTo>
                      <a:pt x="496" y="307"/>
                    </a:lnTo>
                    <a:cubicBezTo>
                      <a:pt x="507" y="309"/>
                      <a:pt x="520" y="310"/>
                      <a:pt x="534" y="310"/>
                    </a:cubicBezTo>
                    <a:cubicBezTo>
                      <a:pt x="558" y="310"/>
                      <a:pt x="584" y="307"/>
                      <a:pt x="600" y="299"/>
                    </a:cubicBezTo>
                    <a:cubicBezTo>
                      <a:pt x="629" y="270"/>
                      <a:pt x="649" y="229"/>
                      <a:pt x="654" y="187"/>
                    </a:cubicBezTo>
                    <a:cubicBezTo>
                      <a:pt x="662" y="154"/>
                      <a:pt x="662" y="100"/>
                      <a:pt x="633" y="72"/>
                    </a:cubicBezTo>
                    <a:cubicBezTo>
                      <a:pt x="608" y="34"/>
                      <a:pt x="567" y="14"/>
                      <a:pt x="525" y="1"/>
                    </a:cubicBezTo>
                    <a:cubicBezTo>
                      <a:pt x="523" y="1"/>
                      <a:pt x="52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34"/>
              <p:cNvSpPr/>
              <p:nvPr/>
            </p:nvSpPr>
            <p:spPr>
              <a:xfrm>
                <a:off x="5411525" y="3003525"/>
                <a:ext cx="20175" cy="17100"/>
              </a:xfrm>
              <a:custGeom>
                <a:rect b="b" l="l" r="r" t="t"/>
                <a:pathLst>
                  <a:path extrusionOk="0" h="684" w="807">
                    <a:moveTo>
                      <a:pt x="455" y="0"/>
                    </a:moveTo>
                    <a:cubicBezTo>
                      <a:pt x="396" y="0"/>
                      <a:pt x="331" y="19"/>
                      <a:pt x="285" y="50"/>
                    </a:cubicBezTo>
                    <a:cubicBezTo>
                      <a:pt x="219" y="99"/>
                      <a:pt x="165" y="182"/>
                      <a:pt x="157" y="265"/>
                    </a:cubicBezTo>
                    <a:cubicBezTo>
                      <a:pt x="149" y="298"/>
                      <a:pt x="178" y="335"/>
                      <a:pt x="186" y="372"/>
                    </a:cubicBezTo>
                    <a:lnTo>
                      <a:pt x="178" y="356"/>
                    </a:lnTo>
                    <a:cubicBezTo>
                      <a:pt x="175" y="355"/>
                      <a:pt x="171" y="355"/>
                      <a:pt x="168" y="355"/>
                    </a:cubicBezTo>
                    <a:cubicBezTo>
                      <a:pt x="133" y="355"/>
                      <a:pt x="93" y="391"/>
                      <a:pt x="66" y="409"/>
                    </a:cubicBezTo>
                    <a:cubicBezTo>
                      <a:pt x="37" y="434"/>
                      <a:pt x="13" y="463"/>
                      <a:pt x="4" y="500"/>
                    </a:cubicBezTo>
                    <a:cubicBezTo>
                      <a:pt x="0" y="542"/>
                      <a:pt x="21" y="566"/>
                      <a:pt x="46" y="600"/>
                    </a:cubicBezTo>
                    <a:cubicBezTo>
                      <a:pt x="75" y="637"/>
                      <a:pt x="87" y="670"/>
                      <a:pt x="128" y="682"/>
                    </a:cubicBezTo>
                    <a:cubicBezTo>
                      <a:pt x="131" y="683"/>
                      <a:pt x="134" y="683"/>
                      <a:pt x="137" y="683"/>
                    </a:cubicBezTo>
                    <a:cubicBezTo>
                      <a:pt x="172" y="683"/>
                      <a:pt x="205" y="643"/>
                      <a:pt x="232" y="624"/>
                    </a:cubicBezTo>
                    <a:cubicBezTo>
                      <a:pt x="261" y="604"/>
                      <a:pt x="289" y="595"/>
                      <a:pt x="302" y="558"/>
                    </a:cubicBezTo>
                    <a:cubicBezTo>
                      <a:pt x="343" y="587"/>
                      <a:pt x="389" y="587"/>
                      <a:pt x="438" y="595"/>
                    </a:cubicBezTo>
                    <a:cubicBezTo>
                      <a:pt x="464" y="602"/>
                      <a:pt x="492" y="606"/>
                      <a:pt x="521" y="606"/>
                    </a:cubicBezTo>
                    <a:cubicBezTo>
                      <a:pt x="578" y="606"/>
                      <a:pt x="636" y="592"/>
                      <a:pt x="674" y="562"/>
                    </a:cubicBezTo>
                    <a:cubicBezTo>
                      <a:pt x="740" y="517"/>
                      <a:pt x="790" y="430"/>
                      <a:pt x="802" y="347"/>
                    </a:cubicBezTo>
                    <a:cubicBezTo>
                      <a:pt x="806" y="273"/>
                      <a:pt x="765" y="190"/>
                      <a:pt x="719" y="128"/>
                    </a:cubicBezTo>
                    <a:cubicBezTo>
                      <a:pt x="699" y="108"/>
                      <a:pt x="674" y="103"/>
                      <a:pt x="657" y="83"/>
                    </a:cubicBezTo>
                    <a:cubicBezTo>
                      <a:pt x="620" y="58"/>
                      <a:pt x="600" y="17"/>
                      <a:pt x="558" y="4"/>
                    </a:cubicBezTo>
                    <a:cubicBezTo>
                      <a:pt x="557" y="4"/>
                      <a:pt x="556" y="4"/>
                      <a:pt x="555" y="4"/>
                    </a:cubicBezTo>
                    <a:cubicBezTo>
                      <a:pt x="548" y="4"/>
                      <a:pt x="538" y="11"/>
                      <a:pt x="527" y="11"/>
                    </a:cubicBezTo>
                    <a:cubicBezTo>
                      <a:pt x="524" y="11"/>
                      <a:pt x="520" y="10"/>
                      <a:pt x="517" y="8"/>
                    </a:cubicBezTo>
                    <a:cubicBezTo>
                      <a:pt x="498" y="3"/>
                      <a:pt x="47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34"/>
              <p:cNvSpPr/>
              <p:nvPr/>
            </p:nvSpPr>
            <p:spPr>
              <a:xfrm>
                <a:off x="5488300" y="3000700"/>
                <a:ext cx="15850" cy="15075"/>
              </a:xfrm>
              <a:custGeom>
                <a:rect b="b" l="l" r="r" t="t"/>
                <a:pathLst>
                  <a:path extrusionOk="0" h="603" w="634">
                    <a:moveTo>
                      <a:pt x="273" y="1"/>
                    </a:moveTo>
                    <a:cubicBezTo>
                      <a:pt x="217" y="1"/>
                      <a:pt x="158" y="18"/>
                      <a:pt x="117" y="47"/>
                    </a:cubicBezTo>
                    <a:cubicBezTo>
                      <a:pt x="50" y="92"/>
                      <a:pt x="21" y="175"/>
                      <a:pt x="9" y="258"/>
                    </a:cubicBezTo>
                    <a:cubicBezTo>
                      <a:pt x="1" y="336"/>
                      <a:pt x="5" y="419"/>
                      <a:pt x="50" y="485"/>
                    </a:cubicBezTo>
                    <a:cubicBezTo>
                      <a:pt x="71" y="506"/>
                      <a:pt x="96" y="510"/>
                      <a:pt x="117" y="531"/>
                    </a:cubicBezTo>
                    <a:cubicBezTo>
                      <a:pt x="166" y="568"/>
                      <a:pt x="208" y="580"/>
                      <a:pt x="261" y="589"/>
                    </a:cubicBezTo>
                    <a:cubicBezTo>
                      <a:pt x="290" y="597"/>
                      <a:pt x="323" y="602"/>
                      <a:pt x="355" y="602"/>
                    </a:cubicBezTo>
                    <a:cubicBezTo>
                      <a:pt x="401" y="602"/>
                      <a:pt x="446" y="592"/>
                      <a:pt x="480" y="568"/>
                    </a:cubicBezTo>
                    <a:cubicBezTo>
                      <a:pt x="497" y="568"/>
                      <a:pt x="497" y="539"/>
                      <a:pt x="505" y="527"/>
                    </a:cubicBezTo>
                    <a:cubicBezTo>
                      <a:pt x="522" y="518"/>
                      <a:pt x="542" y="510"/>
                      <a:pt x="547" y="498"/>
                    </a:cubicBezTo>
                    <a:cubicBezTo>
                      <a:pt x="547" y="489"/>
                      <a:pt x="542" y="485"/>
                      <a:pt x="542" y="485"/>
                    </a:cubicBezTo>
                    <a:cubicBezTo>
                      <a:pt x="571" y="448"/>
                      <a:pt x="621" y="402"/>
                      <a:pt x="625" y="353"/>
                    </a:cubicBezTo>
                    <a:cubicBezTo>
                      <a:pt x="633" y="274"/>
                      <a:pt x="584" y="196"/>
                      <a:pt x="538" y="130"/>
                    </a:cubicBezTo>
                    <a:cubicBezTo>
                      <a:pt x="518" y="109"/>
                      <a:pt x="505" y="88"/>
                      <a:pt x="484" y="68"/>
                    </a:cubicBezTo>
                    <a:cubicBezTo>
                      <a:pt x="447" y="43"/>
                      <a:pt x="418" y="26"/>
                      <a:pt x="377" y="14"/>
                    </a:cubicBezTo>
                    <a:cubicBezTo>
                      <a:pt x="371" y="12"/>
                      <a:pt x="365" y="12"/>
                      <a:pt x="358" y="12"/>
                    </a:cubicBezTo>
                    <a:cubicBezTo>
                      <a:pt x="352" y="12"/>
                      <a:pt x="346" y="12"/>
                      <a:pt x="340" y="10"/>
                    </a:cubicBezTo>
                    <a:cubicBezTo>
                      <a:pt x="319" y="4"/>
                      <a:pt x="297" y="1"/>
                      <a:pt x="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34"/>
              <p:cNvSpPr/>
              <p:nvPr/>
            </p:nvSpPr>
            <p:spPr>
              <a:xfrm>
                <a:off x="5378950" y="2978400"/>
                <a:ext cx="6750" cy="6300"/>
              </a:xfrm>
              <a:custGeom>
                <a:rect b="b" l="l" r="r" t="t"/>
                <a:pathLst>
                  <a:path extrusionOk="0" h="252" w="270">
                    <a:moveTo>
                      <a:pt x="140" y="1"/>
                    </a:moveTo>
                    <a:cubicBezTo>
                      <a:pt x="112" y="1"/>
                      <a:pt x="82" y="16"/>
                      <a:pt x="63" y="29"/>
                    </a:cubicBezTo>
                    <a:cubicBezTo>
                      <a:pt x="38" y="50"/>
                      <a:pt x="13" y="79"/>
                      <a:pt x="5" y="116"/>
                    </a:cubicBezTo>
                    <a:cubicBezTo>
                      <a:pt x="1" y="149"/>
                      <a:pt x="13" y="191"/>
                      <a:pt x="34" y="215"/>
                    </a:cubicBezTo>
                    <a:cubicBezTo>
                      <a:pt x="55" y="244"/>
                      <a:pt x="96" y="240"/>
                      <a:pt x="125" y="244"/>
                    </a:cubicBezTo>
                    <a:cubicBezTo>
                      <a:pt x="138" y="249"/>
                      <a:pt x="151" y="252"/>
                      <a:pt x="163" y="252"/>
                    </a:cubicBezTo>
                    <a:cubicBezTo>
                      <a:pt x="182" y="252"/>
                      <a:pt x="199" y="246"/>
                      <a:pt x="212" y="236"/>
                    </a:cubicBezTo>
                    <a:cubicBezTo>
                      <a:pt x="241" y="215"/>
                      <a:pt x="253" y="182"/>
                      <a:pt x="261" y="149"/>
                    </a:cubicBezTo>
                    <a:cubicBezTo>
                      <a:pt x="270" y="116"/>
                      <a:pt x="265" y="87"/>
                      <a:pt x="245" y="58"/>
                    </a:cubicBezTo>
                    <a:cubicBezTo>
                      <a:pt x="224" y="29"/>
                      <a:pt x="199" y="9"/>
                      <a:pt x="162" y="5"/>
                    </a:cubicBezTo>
                    <a:cubicBezTo>
                      <a:pt x="155" y="2"/>
                      <a:pt x="148"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34"/>
              <p:cNvSpPr/>
              <p:nvPr/>
            </p:nvSpPr>
            <p:spPr>
              <a:xfrm>
                <a:off x="5426300" y="2951500"/>
                <a:ext cx="6850" cy="6250"/>
              </a:xfrm>
              <a:custGeom>
                <a:rect b="b" l="l" r="r" t="t"/>
                <a:pathLst>
                  <a:path extrusionOk="0" h="250" w="274">
                    <a:moveTo>
                      <a:pt x="129" y="1"/>
                    </a:moveTo>
                    <a:cubicBezTo>
                      <a:pt x="104" y="1"/>
                      <a:pt x="77" y="9"/>
                      <a:pt x="62" y="18"/>
                    </a:cubicBezTo>
                    <a:cubicBezTo>
                      <a:pt x="33" y="39"/>
                      <a:pt x="9" y="76"/>
                      <a:pt x="4" y="113"/>
                    </a:cubicBezTo>
                    <a:cubicBezTo>
                      <a:pt x="0" y="142"/>
                      <a:pt x="4" y="192"/>
                      <a:pt x="25" y="217"/>
                    </a:cubicBezTo>
                    <a:cubicBezTo>
                      <a:pt x="46" y="246"/>
                      <a:pt x="91" y="237"/>
                      <a:pt x="124" y="246"/>
                    </a:cubicBezTo>
                    <a:cubicBezTo>
                      <a:pt x="130" y="248"/>
                      <a:pt x="136" y="249"/>
                      <a:pt x="142" y="249"/>
                    </a:cubicBezTo>
                    <a:cubicBezTo>
                      <a:pt x="164" y="249"/>
                      <a:pt x="184" y="234"/>
                      <a:pt x="207" y="221"/>
                    </a:cubicBezTo>
                    <a:cubicBezTo>
                      <a:pt x="232" y="200"/>
                      <a:pt x="269" y="184"/>
                      <a:pt x="273" y="146"/>
                    </a:cubicBezTo>
                    <a:cubicBezTo>
                      <a:pt x="273" y="117"/>
                      <a:pt x="261" y="80"/>
                      <a:pt x="248" y="55"/>
                    </a:cubicBezTo>
                    <a:cubicBezTo>
                      <a:pt x="228" y="26"/>
                      <a:pt x="190" y="14"/>
                      <a:pt x="157" y="6"/>
                    </a:cubicBezTo>
                    <a:cubicBezTo>
                      <a:pt x="149" y="2"/>
                      <a:pt x="139"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34"/>
              <p:cNvSpPr/>
              <p:nvPr/>
            </p:nvSpPr>
            <p:spPr>
              <a:xfrm>
                <a:off x="5474975" y="2919725"/>
                <a:ext cx="6950" cy="6375"/>
              </a:xfrm>
              <a:custGeom>
                <a:rect b="b" l="l" r="r" t="t"/>
                <a:pathLst>
                  <a:path extrusionOk="0" h="255" w="278">
                    <a:moveTo>
                      <a:pt x="124" y="1"/>
                    </a:moveTo>
                    <a:cubicBezTo>
                      <a:pt x="97" y="1"/>
                      <a:pt x="71" y="12"/>
                      <a:pt x="58" y="28"/>
                    </a:cubicBezTo>
                    <a:cubicBezTo>
                      <a:pt x="29" y="49"/>
                      <a:pt x="9" y="78"/>
                      <a:pt x="5" y="111"/>
                    </a:cubicBezTo>
                    <a:cubicBezTo>
                      <a:pt x="0" y="144"/>
                      <a:pt x="9" y="181"/>
                      <a:pt x="25" y="206"/>
                    </a:cubicBezTo>
                    <a:cubicBezTo>
                      <a:pt x="46" y="235"/>
                      <a:pt x="83" y="231"/>
                      <a:pt x="112" y="243"/>
                    </a:cubicBezTo>
                    <a:cubicBezTo>
                      <a:pt x="132" y="248"/>
                      <a:pt x="154" y="255"/>
                      <a:pt x="174" y="255"/>
                    </a:cubicBezTo>
                    <a:cubicBezTo>
                      <a:pt x="187" y="255"/>
                      <a:pt x="199" y="252"/>
                      <a:pt x="207" y="243"/>
                    </a:cubicBezTo>
                    <a:cubicBezTo>
                      <a:pt x="232" y="223"/>
                      <a:pt x="269" y="185"/>
                      <a:pt x="269" y="148"/>
                    </a:cubicBezTo>
                    <a:cubicBezTo>
                      <a:pt x="277" y="111"/>
                      <a:pt x="253" y="70"/>
                      <a:pt x="236" y="45"/>
                    </a:cubicBezTo>
                    <a:cubicBezTo>
                      <a:pt x="215" y="16"/>
                      <a:pt x="182" y="8"/>
                      <a:pt x="145" y="3"/>
                    </a:cubicBezTo>
                    <a:cubicBezTo>
                      <a:pt x="138" y="2"/>
                      <a:pt x="131"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34"/>
              <p:cNvSpPr/>
              <p:nvPr/>
            </p:nvSpPr>
            <p:spPr>
              <a:xfrm>
                <a:off x="5422275" y="2861750"/>
                <a:ext cx="7650" cy="6850"/>
              </a:xfrm>
              <a:custGeom>
                <a:rect b="b" l="l" r="r" t="t"/>
                <a:pathLst>
                  <a:path extrusionOk="0" h="274" w="306">
                    <a:moveTo>
                      <a:pt x="157" y="1"/>
                    </a:moveTo>
                    <a:cubicBezTo>
                      <a:pt x="130" y="1"/>
                      <a:pt x="96" y="31"/>
                      <a:pt x="79" y="49"/>
                    </a:cubicBezTo>
                    <a:cubicBezTo>
                      <a:pt x="50" y="69"/>
                      <a:pt x="8" y="94"/>
                      <a:pt x="4" y="127"/>
                    </a:cubicBezTo>
                    <a:cubicBezTo>
                      <a:pt x="0" y="156"/>
                      <a:pt x="8" y="210"/>
                      <a:pt x="29" y="235"/>
                    </a:cubicBezTo>
                    <a:cubicBezTo>
                      <a:pt x="50" y="268"/>
                      <a:pt x="99" y="259"/>
                      <a:pt x="132" y="272"/>
                    </a:cubicBezTo>
                    <a:cubicBezTo>
                      <a:pt x="138" y="273"/>
                      <a:pt x="143" y="274"/>
                      <a:pt x="148" y="274"/>
                    </a:cubicBezTo>
                    <a:cubicBezTo>
                      <a:pt x="175" y="274"/>
                      <a:pt x="198" y="257"/>
                      <a:pt x="219" y="247"/>
                    </a:cubicBezTo>
                    <a:cubicBezTo>
                      <a:pt x="248" y="226"/>
                      <a:pt x="294" y="206"/>
                      <a:pt x="298" y="173"/>
                    </a:cubicBezTo>
                    <a:cubicBezTo>
                      <a:pt x="306" y="131"/>
                      <a:pt x="289" y="86"/>
                      <a:pt x="269" y="61"/>
                    </a:cubicBezTo>
                    <a:cubicBezTo>
                      <a:pt x="248" y="28"/>
                      <a:pt x="207" y="11"/>
                      <a:pt x="170" y="3"/>
                    </a:cubicBezTo>
                    <a:cubicBezTo>
                      <a:pt x="166" y="1"/>
                      <a:pt x="161"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34"/>
              <p:cNvSpPr/>
              <p:nvPr/>
            </p:nvSpPr>
            <p:spPr>
              <a:xfrm>
                <a:off x="5454725" y="2818250"/>
                <a:ext cx="7350" cy="7075"/>
              </a:xfrm>
              <a:custGeom>
                <a:rect b="b" l="l" r="r" t="t"/>
                <a:pathLst>
                  <a:path extrusionOk="0" h="283" w="294">
                    <a:moveTo>
                      <a:pt x="157" y="0"/>
                    </a:moveTo>
                    <a:cubicBezTo>
                      <a:pt x="128" y="0"/>
                      <a:pt x="100" y="34"/>
                      <a:pt x="75" y="48"/>
                    </a:cubicBezTo>
                    <a:cubicBezTo>
                      <a:pt x="50" y="69"/>
                      <a:pt x="4" y="89"/>
                      <a:pt x="0" y="118"/>
                    </a:cubicBezTo>
                    <a:cubicBezTo>
                      <a:pt x="0" y="156"/>
                      <a:pt x="21" y="197"/>
                      <a:pt x="42" y="222"/>
                    </a:cubicBezTo>
                    <a:cubicBezTo>
                      <a:pt x="62" y="255"/>
                      <a:pt x="95" y="271"/>
                      <a:pt x="128" y="280"/>
                    </a:cubicBezTo>
                    <a:cubicBezTo>
                      <a:pt x="133" y="282"/>
                      <a:pt x="137" y="282"/>
                      <a:pt x="142" y="282"/>
                    </a:cubicBezTo>
                    <a:cubicBezTo>
                      <a:pt x="169" y="282"/>
                      <a:pt x="202" y="256"/>
                      <a:pt x="219" y="242"/>
                    </a:cubicBezTo>
                    <a:cubicBezTo>
                      <a:pt x="248" y="222"/>
                      <a:pt x="281" y="197"/>
                      <a:pt x="290" y="160"/>
                    </a:cubicBezTo>
                    <a:cubicBezTo>
                      <a:pt x="294" y="131"/>
                      <a:pt x="252" y="106"/>
                      <a:pt x="232" y="77"/>
                    </a:cubicBezTo>
                    <a:cubicBezTo>
                      <a:pt x="211" y="48"/>
                      <a:pt x="199" y="7"/>
                      <a:pt x="170" y="3"/>
                    </a:cubicBezTo>
                    <a:cubicBezTo>
                      <a:pt x="165" y="1"/>
                      <a:pt x="161"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34"/>
              <p:cNvSpPr/>
              <p:nvPr/>
            </p:nvSpPr>
            <p:spPr>
              <a:xfrm>
                <a:off x="5475900" y="2857350"/>
                <a:ext cx="10050" cy="7300"/>
              </a:xfrm>
              <a:custGeom>
                <a:rect b="b" l="l" r="r" t="t"/>
                <a:pathLst>
                  <a:path extrusionOk="0" h="292" w="402">
                    <a:moveTo>
                      <a:pt x="79" y="0"/>
                    </a:moveTo>
                    <a:cubicBezTo>
                      <a:pt x="69" y="0"/>
                      <a:pt x="60" y="2"/>
                      <a:pt x="54" y="6"/>
                    </a:cubicBezTo>
                    <a:cubicBezTo>
                      <a:pt x="30" y="26"/>
                      <a:pt x="9" y="76"/>
                      <a:pt x="5" y="105"/>
                    </a:cubicBezTo>
                    <a:cubicBezTo>
                      <a:pt x="1" y="142"/>
                      <a:pt x="34" y="167"/>
                      <a:pt x="54" y="196"/>
                    </a:cubicBezTo>
                    <a:cubicBezTo>
                      <a:pt x="75" y="225"/>
                      <a:pt x="92" y="245"/>
                      <a:pt x="125" y="249"/>
                    </a:cubicBezTo>
                    <a:cubicBezTo>
                      <a:pt x="135" y="253"/>
                      <a:pt x="146" y="263"/>
                      <a:pt x="159" y="263"/>
                    </a:cubicBezTo>
                    <a:cubicBezTo>
                      <a:pt x="162" y="263"/>
                      <a:pt x="164" y="262"/>
                      <a:pt x="166" y="262"/>
                    </a:cubicBezTo>
                    <a:cubicBezTo>
                      <a:pt x="187" y="287"/>
                      <a:pt x="216" y="287"/>
                      <a:pt x="249" y="291"/>
                    </a:cubicBezTo>
                    <a:cubicBezTo>
                      <a:pt x="253" y="291"/>
                      <a:pt x="258" y="292"/>
                      <a:pt x="263" y="292"/>
                    </a:cubicBezTo>
                    <a:cubicBezTo>
                      <a:pt x="287" y="292"/>
                      <a:pt x="318" y="284"/>
                      <a:pt x="336" y="270"/>
                    </a:cubicBezTo>
                    <a:cubicBezTo>
                      <a:pt x="360" y="249"/>
                      <a:pt x="393" y="225"/>
                      <a:pt x="398" y="192"/>
                    </a:cubicBezTo>
                    <a:cubicBezTo>
                      <a:pt x="402" y="163"/>
                      <a:pt x="360" y="142"/>
                      <a:pt x="344" y="117"/>
                    </a:cubicBezTo>
                    <a:cubicBezTo>
                      <a:pt x="323" y="88"/>
                      <a:pt x="315" y="76"/>
                      <a:pt x="278" y="63"/>
                    </a:cubicBezTo>
                    <a:cubicBezTo>
                      <a:pt x="270" y="60"/>
                      <a:pt x="260" y="46"/>
                      <a:pt x="252" y="46"/>
                    </a:cubicBezTo>
                    <a:cubicBezTo>
                      <a:pt x="251" y="46"/>
                      <a:pt x="250" y="46"/>
                      <a:pt x="249" y="47"/>
                    </a:cubicBezTo>
                    <a:lnTo>
                      <a:pt x="228" y="63"/>
                    </a:lnTo>
                    <a:cubicBezTo>
                      <a:pt x="207" y="34"/>
                      <a:pt x="191" y="26"/>
                      <a:pt x="154" y="18"/>
                    </a:cubicBezTo>
                    <a:cubicBezTo>
                      <a:pt x="133" y="9"/>
                      <a:pt x="102"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34"/>
              <p:cNvSpPr/>
              <p:nvPr/>
            </p:nvSpPr>
            <p:spPr>
              <a:xfrm>
                <a:off x="5427425" y="2900125"/>
                <a:ext cx="7175" cy="6450"/>
              </a:xfrm>
              <a:custGeom>
                <a:rect b="b" l="l" r="r" t="t"/>
                <a:pathLst>
                  <a:path extrusionOk="0" h="258" w="287">
                    <a:moveTo>
                      <a:pt x="153" y="0"/>
                    </a:moveTo>
                    <a:cubicBezTo>
                      <a:pt x="125" y="0"/>
                      <a:pt x="101" y="21"/>
                      <a:pt x="79" y="35"/>
                    </a:cubicBezTo>
                    <a:cubicBezTo>
                      <a:pt x="50" y="56"/>
                      <a:pt x="9" y="76"/>
                      <a:pt x="5" y="109"/>
                    </a:cubicBezTo>
                    <a:cubicBezTo>
                      <a:pt x="1" y="142"/>
                      <a:pt x="38" y="167"/>
                      <a:pt x="59" y="192"/>
                    </a:cubicBezTo>
                    <a:cubicBezTo>
                      <a:pt x="79" y="225"/>
                      <a:pt x="100" y="229"/>
                      <a:pt x="129" y="242"/>
                    </a:cubicBezTo>
                    <a:cubicBezTo>
                      <a:pt x="152" y="247"/>
                      <a:pt x="180" y="257"/>
                      <a:pt x="203" y="257"/>
                    </a:cubicBezTo>
                    <a:cubicBezTo>
                      <a:pt x="213" y="257"/>
                      <a:pt x="222" y="255"/>
                      <a:pt x="228" y="250"/>
                    </a:cubicBezTo>
                    <a:cubicBezTo>
                      <a:pt x="253" y="229"/>
                      <a:pt x="253" y="184"/>
                      <a:pt x="257" y="147"/>
                    </a:cubicBezTo>
                    <a:cubicBezTo>
                      <a:pt x="269" y="109"/>
                      <a:pt x="286" y="68"/>
                      <a:pt x="265" y="43"/>
                    </a:cubicBezTo>
                    <a:cubicBezTo>
                      <a:pt x="245" y="14"/>
                      <a:pt x="203" y="14"/>
                      <a:pt x="166" y="2"/>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34"/>
              <p:cNvSpPr/>
              <p:nvPr/>
            </p:nvSpPr>
            <p:spPr>
              <a:xfrm>
                <a:off x="5452950" y="2959525"/>
                <a:ext cx="6750" cy="6450"/>
              </a:xfrm>
              <a:custGeom>
                <a:rect b="b" l="l" r="r" t="t"/>
                <a:pathLst>
                  <a:path extrusionOk="0" h="258" w="270">
                    <a:moveTo>
                      <a:pt x="133" y="0"/>
                    </a:moveTo>
                    <a:cubicBezTo>
                      <a:pt x="109" y="0"/>
                      <a:pt x="87" y="12"/>
                      <a:pt x="71" y="28"/>
                    </a:cubicBezTo>
                    <a:cubicBezTo>
                      <a:pt x="42" y="49"/>
                      <a:pt x="9" y="69"/>
                      <a:pt x="9" y="102"/>
                    </a:cubicBezTo>
                    <a:cubicBezTo>
                      <a:pt x="1" y="131"/>
                      <a:pt x="13" y="173"/>
                      <a:pt x="30" y="202"/>
                    </a:cubicBezTo>
                    <a:cubicBezTo>
                      <a:pt x="51" y="230"/>
                      <a:pt x="84" y="247"/>
                      <a:pt x="117" y="255"/>
                    </a:cubicBezTo>
                    <a:cubicBezTo>
                      <a:pt x="120" y="257"/>
                      <a:pt x="123" y="257"/>
                      <a:pt x="127" y="257"/>
                    </a:cubicBezTo>
                    <a:cubicBezTo>
                      <a:pt x="152" y="257"/>
                      <a:pt x="177" y="220"/>
                      <a:pt x="199" y="206"/>
                    </a:cubicBezTo>
                    <a:cubicBezTo>
                      <a:pt x="224" y="185"/>
                      <a:pt x="241" y="168"/>
                      <a:pt x="245" y="131"/>
                    </a:cubicBezTo>
                    <a:cubicBezTo>
                      <a:pt x="249" y="102"/>
                      <a:pt x="270" y="65"/>
                      <a:pt x="249" y="40"/>
                    </a:cubicBezTo>
                    <a:cubicBezTo>
                      <a:pt x="228" y="7"/>
                      <a:pt x="187" y="15"/>
                      <a:pt x="154" y="3"/>
                    </a:cubicBezTo>
                    <a:cubicBezTo>
                      <a:pt x="147" y="1"/>
                      <a:pt x="14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34"/>
              <p:cNvSpPr/>
              <p:nvPr/>
            </p:nvSpPr>
            <p:spPr>
              <a:xfrm>
                <a:off x="5546900" y="2993525"/>
                <a:ext cx="6750" cy="6475"/>
              </a:xfrm>
              <a:custGeom>
                <a:rect b="b" l="l" r="r" t="t"/>
                <a:pathLst>
                  <a:path extrusionOk="0" h="259" w="270">
                    <a:moveTo>
                      <a:pt x="153" y="0"/>
                    </a:moveTo>
                    <a:cubicBezTo>
                      <a:pt x="129" y="0"/>
                      <a:pt x="105" y="26"/>
                      <a:pt x="84" y="40"/>
                    </a:cubicBezTo>
                    <a:cubicBezTo>
                      <a:pt x="59" y="61"/>
                      <a:pt x="13" y="69"/>
                      <a:pt x="5" y="107"/>
                    </a:cubicBezTo>
                    <a:cubicBezTo>
                      <a:pt x="1" y="135"/>
                      <a:pt x="42" y="164"/>
                      <a:pt x="63" y="189"/>
                    </a:cubicBezTo>
                    <a:cubicBezTo>
                      <a:pt x="84" y="218"/>
                      <a:pt x="100" y="247"/>
                      <a:pt x="129" y="255"/>
                    </a:cubicBezTo>
                    <a:cubicBezTo>
                      <a:pt x="135" y="258"/>
                      <a:pt x="140" y="258"/>
                      <a:pt x="146" y="258"/>
                    </a:cubicBezTo>
                    <a:cubicBezTo>
                      <a:pt x="174" y="258"/>
                      <a:pt x="203" y="237"/>
                      <a:pt x="220" y="226"/>
                    </a:cubicBezTo>
                    <a:cubicBezTo>
                      <a:pt x="245" y="206"/>
                      <a:pt x="253" y="177"/>
                      <a:pt x="261" y="144"/>
                    </a:cubicBezTo>
                    <a:cubicBezTo>
                      <a:pt x="270" y="107"/>
                      <a:pt x="261" y="86"/>
                      <a:pt x="241" y="61"/>
                    </a:cubicBezTo>
                    <a:cubicBezTo>
                      <a:pt x="220" y="28"/>
                      <a:pt x="203" y="7"/>
                      <a:pt x="166" y="3"/>
                    </a:cubicBezTo>
                    <a:cubicBezTo>
                      <a:pt x="162" y="1"/>
                      <a:pt x="157"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34"/>
              <p:cNvSpPr/>
              <p:nvPr/>
            </p:nvSpPr>
            <p:spPr>
              <a:xfrm>
                <a:off x="5518600" y="2924000"/>
                <a:ext cx="14700" cy="19100"/>
              </a:xfrm>
              <a:custGeom>
                <a:rect b="b" l="l" r="r" t="t"/>
                <a:pathLst>
                  <a:path extrusionOk="0" h="764" w="588">
                    <a:moveTo>
                      <a:pt x="312" y="0"/>
                    </a:moveTo>
                    <a:cubicBezTo>
                      <a:pt x="255" y="0"/>
                      <a:pt x="193" y="47"/>
                      <a:pt x="145" y="80"/>
                    </a:cubicBezTo>
                    <a:cubicBezTo>
                      <a:pt x="91" y="122"/>
                      <a:pt x="21" y="167"/>
                      <a:pt x="13" y="242"/>
                    </a:cubicBezTo>
                    <a:cubicBezTo>
                      <a:pt x="0" y="308"/>
                      <a:pt x="33" y="386"/>
                      <a:pt x="75" y="444"/>
                    </a:cubicBezTo>
                    <a:cubicBezTo>
                      <a:pt x="91" y="457"/>
                      <a:pt x="112" y="473"/>
                      <a:pt x="124" y="494"/>
                    </a:cubicBezTo>
                    <a:cubicBezTo>
                      <a:pt x="141" y="506"/>
                      <a:pt x="141" y="510"/>
                      <a:pt x="157" y="519"/>
                    </a:cubicBezTo>
                    <a:cubicBezTo>
                      <a:pt x="137" y="539"/>
                      <a:pt x="145" y="572"/>
                      <a:pt x="145" y="597"/>
                    </a:cubicBezTo>
                    <a:cubicBezTo>
                      <a:pt x="141" y="634"/>
                      <a:pt x="137" y="676"/>
                      <a:pt x="161" y="713"/>
                    </a:cubicBezTo>
                    <a:cubicBezTo>
                      <a:pt x="186" y="746"/>
                      <a:pt x="227" y="754"/>
                      <a:pt x="269" y="763"/>
                    </a:cubicBezTo>
                    <a:cubicBezTo>
                      <a:pt x="272" y="763"/>
                      <a:pt x="275" y="763"/>
                      <a:pt x="278" y="763"/>
                    </a:cubicBezTo>
                    <a:cubicBezTo>
                      <a:pt x="312" y="763"/>
                      <a:pt x="342" y="744"/>
                      <a:pt x="368" y="725"/>
                    </a:cubicBezTo>
                    <a:cubicBezTo>
                      <a:pt x="401" y="701"/>
                      <a:pt x="430" y="680"/>
                      <a:pt x="434" y="639"/>
                    </a:cubicBezTo>
                    <a:cubicBezTo>
                      <a:pt x="442" y="605"/>
                      <a:pt x="449" y="562"/>
                      <a:pt x="433" y="526"/>
                    </a:cubicBezTo>
                    <a:lnTo>
                      <a:pt x="433" y="526"/>
                    </a:lnTo>
                    <a:cubicBezTo>
                      <a:pt x="442" y="519"/>
                      <a:pt x="450" y="510"/>
                      <a:pt x="455" y="502"/>
                    </a:cubicBezTo>
                    <a:cubicBezTo>
                      <a:pt x="513" y="465"/>
                      <a:pt x="571" y="395"/>
                      <a:pt x="575" y="324"/>
                    </a:cubicBezTo>
                    <a:cubicBezTo>
                      <a:pt x="587" y="258"/>
                      <a:pt x="533" y="192"/>
                      <a:pt x="492" y="138"/>
                    </a:cubicBezTo>
                    <a:cubicBezTo>
                      <a:pt x="476" y="122"/>
                      <a:pt x="488" y="76"/>
                      <a:pt x="471" y="60"/>
                    </a:cubicBezTo>
                    <a:cubicBezTo>
                      <a:pt x="442" y="35"/>
                      <a:pt x="393" y="43"/>
                      <a:pt x="360" y="35"/>
                    </a:cubicBezTo>
                    <a:cubicBezTo>
                      <a:pt x="347" y="31"/>
                      <a:pt x="343" y="10"/>
                      <a:pt x="331" y="2"/>
                    </a:cubicBezTo>
                    <a:cubicBezTo>
                      <a:pt x="325" y="1"/>
                      <a:pt x="318"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34"/>
              <p:cNvSpPr/>
              <p:nvPr/>
            </p:nvSpPr>
            <p:spPr>
              <a:xfrm>
                <a:off x="5624000" y="2937375"/>
                <a:ext cx="6750" cy="6400"/>
              </a:xfrm>
              <a:custGeom>
                <a:rect b="b" l="l" r="r" t="t"/>
                <a:pathLst>
                  <a:path extrusionOk="0" h="256" w="270">
                    <a:moveTo>
                      <a:pt x="133" y="1"/>
                    </a:moveTo>
                    <a:cubicBezTo>
                      <a:pt x="112" y="1"/>
                      <a:pt x="95" y="9"/>
                      <a:pt x="80" y="21"/>
                    </a:cubicBezTo>
                    <a:cubicBezTo>
                      <a:pt x="55" y="42"/>
                      <a:pt x="18" y="62"/>
                      <a:pt x="13" y="95"/>
                    </a:cubicBezTo>
                    <a:cubicBezTo>
                      <a:pt x="1" y="128"/>
                      <a:pt x="18" y="161"/>
                      <a:pt x="38" y="186"/>
                    </a:cubicBezTo>
                    <a:cubicBezTo>
                      <a:pt x="59" y="219"/>
                      <a:pt x="84" y="244"/>
                      <a:pt x="117" y="252"/>
                    </a:cubicBezTo>
                    <a:cubicBezTo>
                      <a:pt x="122" y="255"/>
                      <a:pt x="128" y="256"/>
                      <a:pt x="135" y="256"/>
                    </a:cubicBezTo>
                    <a:cubicBezTo>
                      <a:pt x="163" y="256"/>
                      <a:pt x="200" y="237"/>
                      <a:pt x="220" y="223"/>
                    </a:cubicBezTo>
                    <a:cubicBezTo>
                      <a:pt x="245" y="203"/>
                      <a:pt x="241" y="161"/>
                      <a:pt x="245" y="128"/>
                    </a:cubicBezTo>
                    <a:cubicBezTo>
                      <a:pt x="249" y="99"/>
                      <a:pt x="270" y="58"/>
                      <a:pt x="257" y="33"/>
                    </a:cubicBezTo>
                    <a:cubicBezTo>
                      <a:pt x="237" y="0"/>
                      <a:pt x="187" y="17"/>
                      <a:pt x="158" y="4"/>
                    </a:cubicBezTo>
                    <a:cubicBezTo>
                      <a:pt x="149" y="2"/>
                      <a:pt x="141"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34"/>
              <p:cNvSpPr/>
              <p:nvPr/>
            </p:nvSpPr>
            <p:spPr>
              <a:xfrm>
                <a:off x="5615750" y="2941450"/>
                <a:ext cx="17275" cy="20600"/>
              </a:xfrm>
              <a:custGeom>
                <a:rect b="b" l="l" r="r" t="t"/>
                <a:pathLst>
                  <a:path extrusionOk="0" h="824" w="691">
                    <a:moveTo>
                      <a:pt x="239" y="0"/>
                    </a:moveTo>
                    <a:cubicBezTo>
                      <a:pt x="216" y="0"/>
                      <a:pt x="190" y="4"/>
                      <a:pt x="174" y="15"/>
                    </a:cubicBezTo>
                    <a:cubicBezTo>
                      <a:pt x="145" y="27"/>
                      <a:pt x="133" y="77"/>
                      <a:pt x="124" y="102"/>
                    </a:cubicBezTo>
                    <a:cubicBezTo>
                      <a:pt x="121" y="126"/>
                      <a:pt x="135" y="154"/>
                      <a:pt x="149" y="176"/>
                    </a:cubicBezTo>
                    <a:lnTo>
                      <a:pt x="149" y="176"/>
                    </a:lnTo>
                    <a:cubicBezTo>
                      <a:pt x="144" y="188"/>
                      <a:pt x="152" y="211"/>
                      <a:pt x="141" y="222"/>
                    </a:cubicBezTo>
                    <a:cubicBezTo>
                      <a:pt x="71" y="275"/>
                      <a:pt x="21" y="350"/>
                      <a:pt x="13" y="441"/>
                    </a:cubicBezTo>
                    <a:cubicBezTo>
                      <a:pt x="0" y="532"/>
                      <a:pt x="13" y="619"/>
                      <a:pt x="62" y="689"/>
                    </a:cubicBezTo>
                    <a:lnTo>
                      <a:pt x="124" y="751"/>
                    </a:lnTo>
                    <a:cubicBezTo>
                      <a:pt x="178" y="792"/>
                      <a:pt x="228" y="805"/>
                      <a:pt x="298" y="813"/>
                    </a:cubicBezTo>
                    <a:cubicBezTo>
                      <a:pt x="326" y="820"/>
                      <a:pt x="357" y="824"/>
                      <a:pt x="388" y="824"/>
                    </a:cubicBezTo>
                    <a:cubicBezTo>
                      <a:pt x="449" y="824"/>
                      <a:pt x="509" y="810"/>
                      <a:pt x="550" y="780"/>
                    </a:cubicBezTo>
                    <a:cubicBezTo>
                      <a:pt x="620" y="722"/>
                      <a:pt x="670" y="635"/>
                      <a:pt x="678" y="540"/>
                    </a:cubicBezTo>
                    <a:cubicBezTo>
                      <a:pt x="691" y="441"/>
                      <a:pt x="678" y="346"/>
                      <a:pt x="620" y="271"/>
                    </a:cubicBezTo>
                    <a:cubicBezTo>
                      <a:pt x="600" y="251"/>
                      <a:pt x="562" y="246"/>
                      <a:pt x="546" y="222"/>
                    </a:cubicBezTo>
                    <a:cubicBezTo>
                      <a:pt x="509" y="189"/>
                      <a:pt x="472" y="151"/>
                      <a:pt x="426" y="143"/>
                    </a:cubicBezTo>
                    <a:cubicBezTo>
                      <a:pt x="410" y="139"/>
                      <a:pt x="401" y="122"/>
                      <a:pt x="389" y="122"/>
                    </a:cubicBezTo>
                    <a:lnTo>
                      <a:pt x="379" y="122"/>
                    </a:lnTo>
                    <a:cubicBezTo>
                      <a:pt x="372" y="98"/>
                      <a:pt x="345" y="81"/>
                      <a:pt x="331" y="60"/>
                    </a:cubicBezTo>
                    <a:cubicBezTo>
                      <a:pt x="310" y="36"/>
                      <a:pt x="302" y="7"/>
                      <a:pt x="269" y="3"/>
                    </a:cubicBezTo>
                    <a:cubicBezTo>
                      <a:pt x="261" y="1"/>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34"/>
              <p:cNvSpPr/>
              <p:nvPr/>
            </p:nvSpPr>
            <p:spPr>
              <a:xfrm>
                <a:off x="5685825" y="2903600"/>
                <a:ext cx="5900" cy="6575"/>
              </a:xfrm>
              <a:custGeom>
                <a:rect b="b" l="l" r="r" t="t"/>
                <a:pathLst>
                  <a:path extrusionOk="0" h="263" w="236">
                    <a:moveTo>
                      <a:pt x="68" y="0"/>
                    </a:moveTo>
                    <a:cubicBezTo>
                      <a:pt x="54" y="0"/>
                      <a:pt x="41" y="3"/>
                      <a:pt x="29" y="12"/>
                    </a:cubicBezTo>
                    <a:cubicBezTo>
                      <a:pt x="4" y="32"/>
                      <a:pt x="8" y="78"/>
                      <a:pt x="4" y="111"/>
                    </a:cubicBezTo>
                    <a:cubicBezTo>
                      <a:pt x="0" y="144"/>
                      <a:pt x="0" y="169"/>
                      <a:pt x="21" y="198"/>
                    </a:cubicBezTo>
                    <a:cubicBezTo>
                      <a:pt x="42" y="231"/>
                      <a:pt x="62" y="252"/>
                      <a:pt x="99" y="260"/>
                    </a:cubicBezTo>
                    <a:cubicBezTo>
                      <a:pt x="104" y="262"/>
                      <a:pt x="109" y="263"/>
                      <a:pt x="113" y="263"/>
                    </a:cubicBezTo>
                    <a:cubicBezTo>
                      <a:pt x="139" y="263"/>
                      <a:pt x="169" y="237"/>
                      <a:pt x="186" y="227"/>
                    </a:cubicBezTo>
                    <a:cubicBezTo>
                      <a:pt x="211" y="206"/>
                      <a:pt x="228" y="177"/>
                      <a:pt x="232" y="148"/>
                    </a:cubicBezTo>
                    <a:cubicBezTo>
                      <a:pt x="236" y="111"/>
                      <a:pt x="232" y="86"/>
                      <a:pt x="211" y="61"/>
                    </a:cubicBezTo>
                    <a:cubicBezTo>
                      <a:pt x="190" y="28"/>
                      <a:pt x="166" y="24"/>
                      <a:pt x="128" y="12"/>
                    </a:cubicBezTo>
                    <a:cubicBezTo>
                      <a:pt x="109" y="7"/>
                      <a:pt x="88"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34"/>
              <p:cNvSpPr/>
              <p:nvPr/>
            </p:nvSpPr>
            <p:spPr>
              <a:xfrm>
                <a:off x="5615025" y="2891575"/>
                <a:ext cx="6625" cy="6650"/>
              </a:xfrm>
              <a:custGeom>
                <a:rect b="b" l="l" r="r" t="t"/>
                <a:pathLst>
                  <a:path extrusionOk="0" h="266" w="265">
                    <a:moveTo>
                      <a:pt x="92" y="1"/>
                    </a:moveTo>
                    <a:cubicBezTo>
                      <a:pt x="74" y="1"/>
                      <a:pt x="56" y="6"/>
                      <a:pt x="42" y="17"/>
                    </a:cubicBezTo>
                    <a:cubicBezTo>
                      <a:pt x="17" y="38"/>
                      <a:pt x="9" y="75"/>
                      <a:pt x="4" y="108"/>
                    </a:cubicBezTo>
                    <a:cubicBezTo>
                      <a:pt x="0" y="137"/>
                      <a:pt x="0" y="170"/>
                      <a:pt x="21" y="195"/>
                    </a:cubicBezTo>
                    <a:cubicBezTo>
                      <a:pt x="42" y="224"/>
                      <a:pt x="62" y="257"/>
                      <a:pt x="100" y="261"/>
                    </a:cubicBezTo>
                    <a:cubicBezTo>
                      <a:pt x="107" y="264"/>
                      <a:pt x="115" y="266"/>
                      <a:pt x="124" y="266"/>
                    </a:cubicBezTo>
                    <a:cubicBezTo>
                      <a:pt x="153" y="266"/>
                      <a:pt x="188" y="253"/>
                      <a:pt x="207" y="241"/>
                    </a:cubicBezTo>
                    <a:cubicBezTo>
                      <a:pt x="232" y="220"/>
                      <a:pt x="252" y="174"/>
                      <a:pt x="257" y="141"/>
                    </a:cubicBezTo>
                    <a:cubicBezTo>
                      <a:pt x="265" y="112"/>
                      <a:pt x="252" y="67"/>
                      <a:pt x="232" y="38"/>
                    </a:cubicBezTo>
                    <a:cubicBezTo>
                      <a:pt x="211" y="9"/>
                      <a:pt x="170" y="13"/>
                      <a:pt x="133" y="9"/>
                    </a:cubicBezTo>
                    <a:cubicBezTo>
                      <a:pt x="120" y="4"/>
                      <a:pt x="106"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34"/>
              <p:cNvSpPr/>
              <p:nvPr/>
            </p:nvSpPr>
            <p:spPr>
              <a:xfrm>
                <a:off x="5656575" y="2867700"/>
                <a:ext cx="6950" cy="6300"/>
              </a:xfrm>
              <a:custGeom>
                <a:rect b="b" l="l" r="r" t="t"/>
                <a:pathLst>
                  <a:path extrusionOk="0" h="252" w="278">
                    <a:moveTo>
                      <a:pt x="113" y="0"/>
                    </a:moveTo>
                    <a:cubicBezTo>
                      <a:pt x="96" y="0"/>
                      <a:pt x="82" y="4"/>
                      <a:pt x="71" y="13"/>
                    </a:cubicBezTo>
                    <a:cubicBezTo>
                      <a:pt x="42" y="34"/>
                      <a:pt x="13" y="63"/>
                      <a:pt x="9" y="96"/>
                    </a:cubicBezTo>
                    <a:cubicBezTo>
                      <a:pt x="0" y="125"/>
                      <a:pt x="9" y="179"/>
                      <a:pt x="29" y="203"/>
                    </a:cubicBezTo>
                    <a:cubicBezTo>
                      <a:pt x="50" y="232"/>
                      <a:pt x="91" y="241"/>
                      <a:pt x="124" y="249"/>
                    </a:cubicBezTo>
                    <a:cubicBezTo>
                      <a:pt x="129" y="251"/>
                      <a:pt x="134" y="252"/>
                      <a:pt x="140" y="252"/>
                    </a:cubicBezTo>
                    <a:cubicBezTo>
                      <a:pt x="168" y="252"/>
                      <a:pt x="198" y="226"/>
                      <a:pt x="219" y="212"/>
                    </a:cubicBezTo>
                    <a:cubicBezTo>
                      <a:pt x="244" y="191"/>
                      <a:pt x="269" y="166"/>
                      <a:pt x="277" y="137"/>
                    </a:cubicBezTo>
                    <a:cubicBezTo>
                      <a:pt x="273" y="100"/>
                      <a:pt x="273" y="59"/>
                      <a:pt x="261" y="34"/>
                    </a:cubicBezTo>
                    <a:cubicBezTo>
                      <a:pt x="247" y="12"/>
                      <a:pt x="222" y="12"/>
                      <a:pt x="196" y="12"/>
                    </a:cubicBezTo>
                    <a:cubicBezTo>
                      <a:pt x="183" y="12"/>
                      <a:pt x="170" y="12"/>
                      <a:pt x="157" y="9"/>
                    </a:cubicBezTo>
                    <a:cubicBezTo>
                      <a:pt x="142" y="3"/>
                      <a:pt x="127"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34"/>
              <p:cNvSpPr/>
              <p:nvPr/>
            </p:nvSpPr>
            <p:spPr>
              <a:xfrm>
                <a:off x="5647050" y="2729375"/>
                <a:ext cx="6350" cy="6175"/>
              </a:xfrm>
              <a:custGeom>
                <a:rect b="b" l="l" r="r" t="t"/>
                <a:pathLst>
                  <a:path extrusionOk="0" h="247" w="254">
                    <a:moveTo>
                      <a:pt x="107" y="0"/>
                    </a:moveTo>
                    <a:cubicBezTo>
                      <a:pt x="83" y="0"/>
                      <a:pt x="59" y="8"/>
                      <a:pt x="42" y="19"/>
                    </a:cubicBezTo>
                    <a:cubicBezTo>
                      <a:pt x="17" y="44"/>
                      <a:pt x="17" y="85"/>
                      <a:pt x="9" y="114"/>
                    </a:cubicBezTo>
                    <a:cubicBezTo>
                      <a:pt x="9" y="147"/>
                      <a:pt x="1" y="180"/>
                      <a:pt x="22" y="209"/>
                    </a:cubicBezTo>
                    <a:cubicBezTo>
                      <a:pt x="42" y="238"/>
                      <a:pt x="79" y="234"/>
                      <a:pt x="108" y="242"/>
                    </a:cubicBezTo>
                    <a:cubicBezTo>
                      <a:pt x="116" y="245"/>
                      <a:pt x="124" y="246"/>
                      <a:pt x="131" y="246"/>
                    </a:cubicBezTo>
                    <a:cubicBezTo>
                      <a:pt x="154" y="246"/>
                      <a:pt x="172" y="234"/>
                      <a:pt x="191" y="221"/>
                    </a:cubicBezTo>
                    <a:cubicBezTo>
                      <a:pt x="216" y="201"/>
                      <a:pt x="245" y="180"/>
                      <a:pt x="249" y="151"/>
                    </a:cubicBezTo>
                    <a:cubicBezTo>
                      <a:pt x="253" y="118"/>
                      <a:pt x="228" y="93"/>
                      <a:pt x="208" y="68"/>
                    </a:cubicBezTo>
                    <a:cubicBezTo>
                      <a:pt x="187" y="35"/>
                      <a:pt x="170" y="15"/>
                      <a:pt x="141" y="6"/>
                    </a:cubicBezTo>
                    <a:cubicBezTo>
                      <a:pt x="130" y="2"/>
                      <a:pt x="11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34"/>
              <p:cNvSpPr/>
              <p:nvPr/>
            </p:nvSpPr>
            <p:spPr>
              <a:xfrm>
                <a:off x="5703500" y="2725225"/>
                <a:ext cx="6725" cy="6425"/>
              </a:xfrm>
              <a:custGeom>
                <a:rect b="b" l="l" r="r" t="t"/>
                <a:pathLst>
                  <a:path extrusionOk="0" h="257" w="269">
                    <a:moveTo>
                      <a:pt x="118" y="1"/>
                    </a:moveTo>
                    <a:cubicBezTo>
                      <a:pt x="98" y="1"/>
                      <a:pt x="78" y="7"/>
                      <a:pt x="62" y="15"/>
                    </a:cubicBezTo>
                    <a:cubicBezTo>
                      <a:pt x="37" y="36"/>
                      <a:pt x="13" y="65"/>
                      <a:pt x="4" y="98"/>
                    </a:cubicBezTo>
                    <a:cubicBezTo>
                      <a:pt x="0" y="135"/>
                      <a:pt x="4" y="177"/>
                      <a:pt x="25" y="201"/>
                    </a:cubicBezTo>
                    <a:cubicBezTo>
                      <a:pt x="46" y="234"/>
                      <a:pt x="83" y="243"/>
                      <a:pt x="112" y="255"/>
                    </a:cubicBezTo>
                    <a:cubicBezTo>
                      <a:pt x="116" y="256"/>
                      <a:pt x="120" y="257"/>
                      <a:pt x="124" y="257"/>
                    </a:cubicBezTo>
                    <a:cubicBezTo>
                      <a:pt x="154" y="257"/>
                      <a:pt x="185" y="232"/>
                      <a:pt x="203" y="218"/>
                    </a:cubicBezTo>
                    <a:cubicBezTo>
                      <a:pt x="228" y="197"/>
                      <a:pt x="252" y="172"/>
                      <a:pt x="256" y="139"/>
                    </a:cubicBezTo>
                    <a:cubicBezTo>
                      <a:pt x="265" y="110"/>
                      <a:pt x="269" y="65"/>
                      <a:pt x="248" y="36"/>
                    </a:cubicBezTo>
                    <a:cubicBezTo>
                      <a:pt x="228" y="7"/>
                      <a:pt x="182" y="15"/>
                      <a:pt x="149" y="7"/>
                    </a:cubicBezTo>
                    <a:cubicBezTo>
                      <a:pt x="139" y="3"/>
                      <a:pt x="128"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34"/>
              <p:cNvSpPr/>
              <p:nvPr/>
            </p:nvSpPr>
            <p:spPr>
              <a:xfrm>
                <a:off x="5691100" y="2772875"/>
                <a:ext cx="9000" cy="7475"/>
              </a:xfrm>
              <a:custGeom>
                <a:rect b="b" l="l" r="r" t="t"/>
                <a:pathLst>
                  <a:path extrusionOk="0" h="299" w="360">
                    <a:moveTo>
                      <a:pt x="111" y="0"/>
                    </a:moveTo>
                    <a:cubicBezTo>
                      <a:pt x="93" y="0"/>
                      <a:pt x="74" y="3"/>
                      <a:pt x="58" y="11"/>
                    </a:cubicBezTo>
                    <a:cubicBezTo>
                      <a:pt x="29" y="28"/>
                      <a:pt x="25" y="61"/>
                      <a:pt x="21" y="90"/>
                    </a:cubicBezTo>
                    <a:cubicBezTo>
                      <a:pt x="17" y="123"/>
                      <a:pt x="0" y="156"/>
                      <a:pt x="17" y="185"/>
                    </a:cubicBezTo>
                    <a:cubicBezTo>
                      <a:pt x="37" y="209"/>
                      <a:pt x="79" y="197"/>
                      <a:pt x="108" y="209"/>
                    </a:cubicBezTo>
                    <a:cubicBezTo>
                      <a:pt x="116" y="209"/>
                      <a:pt x="122" y="211"/>
                      <a:pt x="127" y="211"/>
                    </a:cubicBezTo>
                    <a:cubicBezTo>
                      <a:pt x="129" y="211"/>
                      <a:pt x="131" y="211"/>
                      <a:pt x="132" y="209"/>
                    </a:cubicBezTo>
                    <a:lnTo>
                      <a:pt x="153" y="230"/>
                    </a:lnTo>
                    <a:cubicBezTo>
                      <a:pt x="174" y="259"/>
                      <a:pt x="190" y="288"/>
                      <a:pt x="227" y="296"/>
                    </a:cubicBezTo>
                    <a:cubicBezTo>
                      <a:pt x="231" y="298"/>
                      <a:pt x="235" y="299"/>
                      <a:pt x="238" y="299"/>
                    </a:cubicBezTo>
                    <a:cubicBezTo>
                      <a:pt x="264" y="299"/>
                      <a:pt x="288" y="265"/>
                      <a:pt x="310" y="247"/>
                    </a:cubicBezTo>
                    <a:cubicBezTo>
                      <a:pt x="335" y="226"/>
                      <a:pt x="347" y="209"/>
                      <a:pt x="351" y="172"/>
                    </a:cubicBezTo>
                    <a:cubicBezTo>
                      <a:pt x="356" y="143"/>
                      <a:pt x="360" y="114"/>
                      <a:pt x="339" y="90"/>
                    </a:cubicBezTo>
                    <a:cubicBezTo>
                      <a:pt x="323" y="61"/>
                      <a:pt x="298" y="32"/>
                      <a:pt x="269" y="23"/>
                    </a:cubicBezTo>
                    <a:cubicBezTo>
                      <a:pt x="265" y="28"/>
                      <a:pt x="244" y="40"/>
                      <a:pt x="223" y="44"/>
                    </a:cubicBezTo>
                    <a:cubicBezTo>
                      <a:pt x="223" y="44"/>
                      <a:pt x="232" y="32"/>
                      <a:pt x="232" y="28"/>
                    </a:cubicBezTo>
                    <a:cubicBezTo>
                      <a:pt x="211" y="3"/>
                      <a:pt x="170" y="11"/>
                      <a:pt x="141" y="3"/>
                    </a:cubicBezTo>
                    <a:cubicBezTo>
                      <a:pt x="132" y="1"/>
                      <a:pt x="121"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34"/>
              <p:cNvSpPr/>
              <p:nvPr/>
            </p:nvSpPr>
            <p:spPr>
              <a:xfrm>
                <a:off x="5724150" y="2792950"/>
                <a:ext cx="6650" cy="6300"/>
              </a:xfrm>
              <a:custGeom>
                <a:rect b="b" l="l" r="r" t="t"/>
                <a:pathLst>
                  <a:path extrusionOk="0" h="252" w="266">
                    <a:moveTo>
                      <a:pt x="92" y="1"/>
                    </a:moveTo>
                    <a:cubicBezTo>
                      <a:pt x="79" y="1"/>
                      <a:pt x="68" y="3"/>
                      <a:pt x="59" y="10"/>
                    </a:cubicBezTo>
                    <a:cubicBezTo>
                      <a:pt x="34" y="31"/>
                      <a:pt x="18" y="64"/>
                      <a:pt x="18" y="97"/>
                    </a:cubicBezTo>
                    <a:cubicBezTo>
                      <a:pt x="13" y="134"/>
                      <a:pt x="1" y="175"/>
                      <a:pt x="22" y="200"/>
                    </a:cubicBezTo>
                    <a:cubicBezTo>
                      <a:pt x="42" y="233"/>
                      <a:pt x="84" y="237"/>
                      <a:pt x="117" y="250"/>
                    </a:cubicBezTo>
                    <a:cubicBezTo>
                      <a:pt x="121" y="251"/>
                      <a:pt x="126" y="252"/>
                      <a:pt x="131" y="252"/>
                    </a:cubicBezTo>
                    <a:cubicBezTo>
                      <a:pt x="158" y="252"/>
                      <a:pt x="190" y="235"/>
                      <a:pt x="208" y="221"/>
                    </a:cubicBezTo>
                    <a:cubicBezTo>
                      <a:pt x="232" y="200"/>
                      <a:pt x="253" y="171"/>
                      <a:pt x="261" y="134"/>
                    </a:cubicBezTo>
                    <a:cubicBezTo>
                      <a:pt x="266" y="105"/>
                      <a:pt x="249" y="68"/>
                      <a:pt x="232" y="43"/>
                    </a:cubicBezTo>
                    <a:cubicBezTo>
                      <a:pt x="212" y="10"/>
                      <a:pt x="183" y="14"/>
                      <a:pt x="146" y="10"/>
                    </a:cubicBezTo>
                    <a:cubicBezTo>
                      <a:pt x="129" y="5"/>
                      <a:pt x="11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34"/>
              <p:cNvSpPr/>
              <p:nvPr/>
            </p:nvSpPr>
            <p:spPr>
              <a:xfrm>
                <a:off x="5561900" y="2819575"/>
                <a:ext cx="7150" cy="6125"/>
              </a:xfrm>
              <a:custGeom>
                <a:rect b="b" l="l" r="r" t="t"/>
                <a:pathLst>
                  <a:path extrusionOk="0" h="245" w="286">
                    <a:moveTo>
                      <a:pt x="127" y="0"/>
                    </a:moveTo>
                    <a:cubicBezTo>
                      <a:pt x="106" y="0"/>
                      <a:pt x="87" y="9"/>
                      <a:pt x="75" y="24"/>
                    </a:cubicBezTo>
                    <a:cubicBezTo>
                      <a:pt x="46" y="45"/>
                      <a:pt x="13" y="61"/>
                      <a:pt x="4" y="98"/>
                    </a:cubicBezTo>
                    <a:cubicBezTo>
                      <a:pt x="0" y="127"/>
                      <a:pt x="17" y="165"/>
                      <a:pt x="38" y="189"/>
                    </a:cubicBezTo>
                    <a:cubicBezTo>
                      <a:pt x="58" y="223"/>
                      <a:pt x="87" y="227"/>
                      <a:pt x="124" y="239"/>
                    </a:cubicBezTo>
                    <a:cubicBezTo>
                      <a:pt x="137" y="242"/>
                      <a:pt x="152" y="244"/>
                      <a:pt x="166" y="244"/>
                    </a:cubicBezTo>
                    <a:cubicBezTo>
                      <a:pt x="189" y="244"/>
                      <a:pt x="211" y="239"/>
                      <a:pt x="224" y="227"/>
                    </a:cubicBezTo>
                    <a:cubicBezTo>
                      <a:pt x="248" y="206"/>
                      <a:pt x="273" y="165"/>
                      <a:pt x="281" y="136"/>
                    </a:cubicBezTo>
                    <a:cubicBezTo>
                      <a:pt x="286" y="98"/>
                      <a:pt x="281" y="53"/>
                      <a:pt x="261" y="24"/>
                    </a:cubicBezTo>
                    <a:cubicBezTo>
                      <a:pt x="250" y="10"/>
                      <a:pt x="232" y="8"/>
                      <a:pt x="211" y="8"/>
                    </a:cubicBezTo>
                    <a:cubicBezTo>
                      <a:pt x="203" y="8"/>
                      <a:pt x="194" y="8"/>
                      <a:pt x="186" y="8"/>
                    </a:cubicBezTo>
                    <a:cubicBezTo>
                      <a:pt x="173" y="8"/>
                      <a:pt x="160" y="7"/>
                      <a:pt x="149" y="3"/>
                    </a:cubicBezTo>
                    <a:cubicBezTo>
                      <a:pt x="142" y="1"/>
                      <a:pt x="134"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34"/>
              <p:cNvSpPr/>
              <p:nvPr/>
            </p:nvSpPr>
            <p:spPr>
              <a:xfrm>
                <a:off x="5533050" y="2819600"/>
                <a:ext cx="13475" cy="13275"/>
              </a:xfrm>
              <a:custGeom>
                <a:rect b="b" l="l" r="r" t="t"/>
                <a:pathLst>
                  <a:path extrusionOk="0" h="531" w="539">
                    <a:moveTo>
                      <a:pt x="292" y="1"/>
                    </a:moveTo>
                    <a:cubicBezTo>
                      <a:pt x="236" y="1"/>
                      <a:pt x="178" y="47"/>
                      <a:pt x="137" y="77"/>
                    </a:cubicBezTo>
                    <a:cubicBezTo>
                      <a:pt x="79" y="118"/>
                      <a:pt x="17" y="159"/>
                      <a:pt x="13" y="226"/>
                    </a:cubicBezTo>
                    <a:cubicBezTo>
                      <a:pt x="1" y="288"/>
                      <a:pt x="51" y="346"/>
                      <a:pt x="92" y="403"/>
                    </a:cubicBezTo>
                    <a:cubicBezTo>
                      <a:pt x="104" y="416"/>
                      <a:pt x="92" y="465"/>
                      <a:pt x="104" y="478"/>
                    </a:cubicBezTo>
                    <a:cubicBezTo>
                      <a:pt x="141" y="511"/>
                      <a:pt x="195" y="519"/>
                      <a:pt x="241" y="527"/>
                    </a:cubicBezTo>
                    <a:cubicBezTo>
                      <a:pt x="252" y="530"/>
                      <a:pt x="263" y="531"/>
                      <a:pt x="275" y="531"/>
                    </a:cubicBezTo>
                    <a:cubicBezTo>
                      <a:pt x="331" y="531"/>
                      <a:pt x="393" y="508"/>
                      <a:pt x="431" y="478"/>
                    </a:cubicBezTo>
                    <a:cubicBezTo>
                      <a:pt x="489" y="436"/>
                      <a:pt x="518" y="370"/>
                      <a:pt x="530" y="304"/>
                    </a:cubicBezTo>
                    <a:cubicBezTo>
                      <a:pt x="538" y="238"/>
                      <a:pt x="530" y="164"/>
                      <a:pt x="489" y="114"/>
                    </a:cubicBezTo>
                    <a:cubicBezTo>
                      <a:pt x="472" y="97"/>
                      <a:pt x="443" y="97"/>
                      <a:pt x="427" y="81"/>
                    </a:cubicBezTo>
                    <a:cubicBezTo>
                      <a:pt x="402" y="60"/>
                      <a:pt x="381" y="19"/>
                      <a:pt x="344" y="11"/>
                    </a:cubicBezTo>
                    <a:cubicBezTo>
                      <a:pt x="342" y="7"/>
                      <a:pt x="337" y="7"/>
                      <a:pt x="331" y="7"/>
                    </a:cubicBezTo>
                    <a:cubicBezTo>
                      <a:pt x="324" y="7"/>
                      <a:pt x="317" y="7"/>
                      <a:pt x="311" y="2"/>
                    </a:cubicBezTo>
                    <a:cubicBezTo>
                      <a:pt x="305" y="1"/>
                      <a:pt x="298"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34"/>
              <p:cNvSpPr/>
              <p:nvPr/>
            </p:nvSpPr>
            <p:spPr>
              <a:xfrm>
                <a:off x="5558900" y="2843175"/>
                <a:ext cx="6325" cy="6575"/>
              </a:xfrm>
              <a:custGeom>
                <a:rect b="b" l="l" r="r" t="t"/>
                <a:pathLst>
                  <a:path extrusionOk="0" h="263" w="253">
                    <a:moveTo>
                      <a:pt x="106" y="1"/>
                    </a:moveTo>
                    <a:cubicBezTo>
                      <a:pt x="86" y="1"/>
                      <a:pt x="64" y="6"/>
                      <a:pt x="46" y="19"/>
                    </a:cubicBezTo>
                    <a:cubicBezTo>
                      <a:pt x="21" y="39"/>
                      <a:pt x="13" y="72"/>
                      <a:pt x="5" y="105"/>
                    </a:cubicBezTo>
                    <a:cubicBezTo>
                      <a:pt x="0" y="134"/>
                      <a:pt x="5" y="167"/>
                      <a:pt x="25" y="192"/>
                    </a:cubicBezTo>
                    <a:cubicBezTo>
                      <a:pt x="46" y="225"/>
                      <a:pt x="67" y="250"/>
                      <a:pt x="104" y="258"/>
                    </a:cubicBezTo>
                    <a:cubicBezTo>
                      <a:pt x="112" y="261"/>
                      <a:pt x="121" y="263"/>
                      <a:pt x="130" y="263"/>
                    </a:cubicBezTo>
                    <a:cubicBezTo>
                      <a:pt x="159" y="263"/>
                      <a:pt x="192" y="250"/>
                      <a:pt x="207" y="238"/>
                    </a:cubicBezTo>
                    <a:cubicBezTo>
                      <a:pt x="232" y="217"/>
                      <a:pt x="240" y="176"/>
                      <a:pt x="244" y="143"/>
                    </a:cubicBezTo>
                    <a:cubicBezTo>
                      <a:pt x="248" y="109"/>
                      <a:pt x="253" y="68"/>
                      <a:pt x="240" y="43"/>
                    </a:cubicBezTo>
                    <a:cubicBezTo>
                      <a:pt x="220" y="10"/>
                      <a:pt x="178" y="14"/>
                      <a:pt x="141" y="6"/>
                    </a:cubicBezTo>
                    <a:cubicBezTo>
                      <a:pt x="131" y="3"/>
                      <a:pt x="119" y="1"/>
                      <a:pt x="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34"/>
              <p:cNvSpPr/>
              <p:nvPr/>
            </p:nvSpPr>
            <p:spPr>
              <a:xfrm>
                <a:off x="5614700" y="2860975"/>
                <a:ext cx="16475" cy="10875"/>
              </a:xfrm>
              <a:custGeom>
                <a:rect b="b" l="l" r="r" t="t"/>
                <a:pathLst>
                  <a:path extrusionOk="0" h="435" w="659">
                    <a:moveTo>
                      <a:pt x="191" y="0"/>
                    </a:moveTo>
                    <a:cubicBezTo>
                      <a:pt x="161" y="0"/>
                      <a:pt x="133" y="5"/>
                      <a:pt x="113" y="18"/>
                    </a:cubicBezTo>
                    <a:cubicBezTo>
                      <a:pt x="63" y="55"/>
                      <a:pt x="22" y="117"/>
                      <a:pt x="13" y="175"/>
                    </a:cubicBezTo>
                    <a:cubicBezTo>
                      <a:pt x="1" y="228"/>
                      <a:pt x="42" y="286"/>
                      <a:pt x="79" y="332"/>
                    </a:cubicBezTo>
                    <a:cubicBezTo>
                      <a:pt x="117" y="386"/>
                      <a:pt x="158" y="414"/>
                      <a:pt x="220" y="431"/>
                    </a:cubicBezTo>
                    <a:cubicBezTo>
                      <a:pt x="226" y="433"/>
                      <a:pt x="233" y="434"/>
                      <a:pt x="240" y="434"/>
                    </a:cubicBezTo>
                    <a:cubicBezTo>
                      <a:pt x="284" y="434"/>
                      <a:pt x="333" y="390"/>
                      <a:pt x="369" y="365"/>
                    </a:cubicBezTo>
                    <a:cubicBezTo>
                      <a:pt x="385" y="352"/>
                      <a:pt x="410" y="348"/>
                      <a:pt x="427" y="332"/>
                    </a:cubicBezTo>
                    <a:lnTo>
                      <a:pt x="472" y="348"/>
                    </a:lnTo>
                    <a:cubicBezTo>
                      <a:pt x="483" y="353"/>
                      <a:pt x="494" y="355"/>
                      <a:pt x="506" y="355"/>
                    </a:cubicBezTo>
                    <a:cubicBezTo>
                      <a:pt x="536" y="355"/>
                      <a:pt x="568" y="342"/>
                      <a:pt x="592" y="328"/>
                    </a:cubicBezTo>
                    <a:cubicBezTo>
                      <a:pt x="629" y="303"/>
                      <a:pt x="650" y="262"/>
                      <a:pt x="654" y="220"/>
                    </a:cubicBezTo>
                    <a:cubicBezTo>
                      <a:pt x="658" y="179"/>
                      <a:pt x="654" y="133"/>
                      <a:pt x="629" y="100"/>
                    </a:cubicBezTo>
                    <a:cubicBezTo>
                      <a:pt x="600" y="63"/>
                      <a:pt x="559" y="38"/>
                      <a:pt x="518" y="30"/>
                    </a:cubicBezTo>
                    <a:cubicBezTo>
                      <a:pt x="511" y="27"/>
                      <a:pt x="503" y="26"/>
                      <a:pt x="495" y="26"/>
                    </a:cubicBezTo>
                    <a:cubicBezTo>
                      <a:pt x="469" y="26"/>
                      <a:pt x="439" y="38"/>
                      <a:pt x="414" y="51"/>
                    </a:cubicBezTo>
                    <a:cubicBezTo>
                      <a:pt x="381" y="13"/>
                      <a:pt x="327" y="30"/>
                      <a:pt x="278" y="13"/>
                    </a:cubicBezTo>
                    <a:cubicBezTo>
                      <a:pt x="251" y="5"/>
                      <a:pt x="220"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34"/>
              <p:cNvSpPr/>
              <p:nvPr/>
            </p:nvSpPr>
            <p:spPr>
              <a:xfrm>
                <a:off x="5493775" y="2876650"/>
                <a:ext cx="40975" cy="39250"/>
              </a:xfrm>
              <a:custGeom>
                <a:rect b="b" l="l" r="r" t="t"/>
                <a:pathLst>
                  <a:path extrusionOk="0" h="1570" w="1639">
                    <a:moveTo>
                      <a:pt x="835" y="0"/>
                    </a:moveTo>
                    <a:cubicBezTo>
                      <a:pt x="816" y="0"/>
                      <a:pt x="799" y="14"/>
                      <a:pt x="782" y="27"/>
                    </a:cubicBezTo>
                    <a:cubicBezTo>
                      <a:pt x="757" y="44"/>
                      <a:pt x="720" y="52"/>
                      <a:pt x="716" y="85"/>
                    </a:cubicBezTo>
                    <a:cubicBezTo>
                      <a:pt x="708" y="114"/>
                      <a:pt x="745" y="131"/>
                      <a:pt x="762" y="155"/>
                    </a:cubicBezTo>
                    <a:cubicBezTo>
                      <a:pt x="766" y="160"/>
                      <a:pt x="762" y="176"/>
                      <a:pt x="766" y="180"/>
                    </a:cubicBezTo>
                    <a:cubicBezTo>
                      <a:pt x="762" y="188"/>
                      <a:pt x="749" y="188"/>
                      <a:pt x="745" y="188"/>
                    </a:cubicBezTo>
                    <a:cubicBezTo>
                      <a:pt x="679" y="234"/>
                      <a:pt x="613" y="292"/>
                      <a:pt x="576" y="362"/>
                    </a:cubicBezTo>
                    <a:cubicBezTo>
                      <a:pt x="574" y="362"/>
                      <a:pt x="572" y="362"/>
                      <a:pt x="571" y="362"/>
                    </a:cubicBezTo>
                    <a:cubicBezTo>
                      <a:pt x="542" y="362"/>
                      <a:pt x="533" y="400"/>
                      <a:pt x="514" y="416"/>
                    </a:cubicBezTo>
                    <a:cubicBezTo>
                      <a:pt x="489" y="437"/>
                      <a:pt x="476" y="457"/>
                      <a:pt x="472" y="486"/>
                    </a:cubicBezTo>
                    <a:cubicBezTo>
                      <a:pt x="468" y="519"/>
                      <a:pt x="472" y="540"/>
                      <a:pt x="489" y="565"/>
                    </a:cubicBezTo>
                    <a:cubicBezTo>
                      <a:pt x="501" y="585"/>
                      <a:pt x="514" y="606"/>
                      <a:pt x="534" y="610"/>
                    </a:cubicBezTo>
                    <a:cubicBezTo>
                      <a:pt x="534" y="635"/>
                      <a:pt x="522" y="668"/>
                      <a:pt x="530" y="693"/>
                    </a:cubicBezTo>
                    <a:lnTo>
                      <a:pt x="522" y="693"/>
                    </a:lnTo>
                    <a:cubicBezTo>
                      <a:pt x="496" y="687"/>
                      <a:pt x="467" y="684"/>
                      <a:pt x="438" y="684"/>
                    </a:cubicBezTo>
                    <a:cubicBezTo>
                      <a:pt x="346" y="684"/>
                      <a:pt x="245" y="712"/>
                      <a:pt x="183" y="759"/>
                    </a:cubicBezTo>
                    <a:cubicBezTo>
                      <a:pt x="84" y="833"/>
                      <a:pt x="34" y="957"/>
                      <a:pt x="13" y="1077"/>
                    </a:cubicBezTo>
                    <a:cubicBezTo>
                      <a:pt x="1" y="1185"/>
                      <a:pt x="22" y="1313"/>
                      <a:pt x="96" y="1408"/>
                    </a:cubicBezTo>
                    <a:cubicBezTo>
                      <a:pt x="121" y="1433"/>
                      <a:pt x="158" y="1458"/>
                      <a:pt x="183" y="1491"/>
                    </a:cubicBezTo>
                    <a:cubicBezTo>
                      <a:pt x="249" y="1540"/>
                      <a:pt x="328" y="1553"/>
                      <a:pt x="410" y="1561"/>
                    </a:cubicBezTo>
                    <a:cubicBezTo>
                      <a:pt x="436" y="1567"/>
                      <a:pt x="464" y="1570"/>
                      <a:pt x="492" y="1570"/>
                    </a:cubicBezTo>
                    <a:cubicBezTo>
                      <a:pt x="579" y="1570"/>
                      <a:pt x="670" y="1542"/>
                      <a:pt x="733" y="1495"/>
                    </a:cubicBezTo>
                    <a:cubicBezTo>
                      <a:pt x="828" y="1420"/>
                      <a:pt x="877" y="1313"/>
                      <a:pt x="890" y="1193"/>
                    </a:cubicBezTo>
                    <a:cubicBezTo>
                      <a:pt x="894" y="1172"/>
                      <a:pt x="919" y="1160"/>
                      <a:pt x="919" y="1143"/>
                    </a:cubicBezTo>
                    <a:cubicBezTo>
                      <a:pt x="923" y="1143"/>
                      <a:pt x="944" y="1148"/>
                      <a:pt x="948" y="1152"/>
                    </a:cubicBezTo>
                    <a:cubicBezTo>
                      <a:pt x="931" y="1222"/>
                      <a:pt x="902" y="1292"/>
                      <a:pt x="910" y="1367"/>
                    </a:cubicBezTo>
                    <a:cubicBezTo>
                      <a:pt x="925" y="1446"/>
                      <a:pt x="1005" y="1518"/>
                      <a:pt x="1088" y="1518"/>
                    </a:cubicBezTo>
                    <a:cubicBezTo>
                      <a:pt x="1096" y="1518"/>
                      <a:pt x="1105" y="1517"/>
                      <a:pt x="1113" y="1516"/>
                    </a:cubicBezTo>
                    <a:cubicBezTo>
                      <a:pt x="1200" y="1503"/>
                      <a:pt x="1254" y="1412"/>
                      <a:pt x="1237" y="1325"/>
                    </a:cubicBezTo>
                    <a:cubicBezTo>
                      <a:pt x="1233" y="1296"/>
                      <a:pt x="1258" y="1272"/>
                      <a:pt x="1254" y="1247"/>
                    </a:cubicBezTo>
                    <a:cubicBezTo>
                      <a:pt x="1254" y="1234"/>
                      <a:pt x="1249" y="1226"/>
                      <a:pt x="1254" y="1214"/>
                    </a:cubicBezTo>
                    <a:cubicBezTo>
                      <a:pt x="1258" y="1189"/>
                      <a:pt x="1270" y="1168"/>
                      <a:pt x="1262" y="1148"/>
                    </a:cubicBezTo>
                    <a:cubicBezTo>
                      <a:pt x="1274" y="1143"/>
                      <a:pt x="1274" y="1139"/>
                      <a:pt x="1283" y="1131"/>
                    </a:cubicBezTo>
                    <a:cubicBezTo>
                      <a:pt x="1299" y="1143"/>
                      <a:pt x="1316" y="1168"/>
                      <a:pt x="1340" y="1172"/>
                    </a:cubicBezTo>
                    <a:cubicBezTo>
                      <a:pt x="1346" y="1174"/>
                      <a:pt x="1352" y="1175"/>
                      <a:pt x="1358" y="1175"/>
                    </a:cubicBezTo>
                    <a:cubicBezTo>
                      <a:pt x="1394" y="1175"/>
                      <a:pt x="1440" y="1148"/>
                      <a:pt x="1464" y="1127"/>
                    </a:cubicBezTo>
                    <a:cubicBezTo>
                      <a:pt x="1502" y="1102"/>
                      <a:pt x="1510" y="1057"/>
                      <a:pt x="1514" y="1015"/>
                    </a:cubicBezTo>
                    <a:cubicBezTo>
                      <a:pt x="1522" y="986"/>
                      <a:pt x="1522" y="962"/>
                      <a:pt x="1514" y="941"/>
                    </a:cubicBezTo>
                    <a:cubicBezTo>
                      <a:pt x="1568" y="871"/>
                      <a:pt x="1617" y="792"/>
                      <a:pt x="1630" y="705"/>
                    </a:cubicBezTo>
                    <a:cubicBezTo>
                      <a:pt x="1638" y="631"/>
                      <a:pt x="1605" y="565"/>
                      <a:pt x="1584" y="499"/>
                    </a:cubicBezTo>
                    <a:cubicBezTo>
                      <a:pt x="1568" y="428"/>
                      <a:pt x="1543" y="366"/>
                      <a:pt x="1502" y="313"/>
                    </a:cubicBezTo>
                    <a:cubicBezTo>
                      <a:pt x="1469" y="275"/>
                      <a:pt x="1444" y="238"/>
                      <a:pt x="1407" y="201"/>
                    </a:cubicBezTo>
                    <a:cubicBezTo>
                      <a:pt x="1345" y="155"/>
                      <a:pt x="1278" y="135"/>
                      <a:pt x="1200" y="118"/>
                    </a:cubicBezTo>
                    <a:cubicBezTo>
                      <a:pt x="1192" y="118"/>
                      <a:pt x="1192" y="98"/>
                      <a:pt x="1179" y="93"/>
                    </a:cubicBezTo>
                    <a:lnTo>
                      <a:pt x="1175" y="89"/>
                    </a:lnTo>
                    <a:cubicBezTo>
                      <a:pt x="1175" y="69"/>
                      <a:pt x="1196" y="44"/>
                      <a:pt x="1183" y="27"/>
                    </a:cubicBezTo>
                    <a:cubicBezTo>
                      <a:pt x="1179" y="19"/>
                      <a:pt x="1168" y="18"/>
                      <a:pt x="1155" y="18"/>
                    </a:cubicBezTo>
                    <a:cubicBezTo>
                      <a:pt x="1151" y="18"/>
                      <a:pt x="1147" y="18"/>
                      <a:pt x="1143" y="18"/>
                    </a:cubicBezTo>
                    <a:cubicBezTo>
                      <a:pt x="1135" y="18"/>
                      <a:pt x="1127" y="18"/>
                      <a:pt x="1121" y="15"/>
                    </a:cubicBezTo>
                    <a:cubicBezTo>
                      <a:pt x="1120" y="14"/>
                      <a:pt x="1118" y="14"/>
                      <a:pt x="1116" y="14"/>
                    </a:cubicBezTo>
                    <a:cubicBezTo>
                      <a:pt x="1104" y="14"/>
                      <a:pt x="1090" y="24"/>
                      <a:pt x="1076" y="31"/>
                    </a:cubicBezTo>
                    <a:cubicBezTo>
                      <a:pt x="1059" y="44"/>
                      <a:pt x="1039" y="52"/>
                      <a:pt x="1039" y="73"/>
                    </a:cubicBezTo>
                    <a:cubicBezTo>
                      <a:pt x="1039" y="77"/>
                      <a:pt x="1047" y="77"/>
                      <a:pt x="1047" y="85"/>
                    </a:cubicBezTo>
                    <a:cubicBezTo>
                      <a:pt x="1014" y="85"/>
                      <a:pt x="972" y="110"/>
                      <a:pt x="935" y="118"/>
                    </a:cubicBezTo>
                    <a:cubicBezTo>
                      <a:pt x="935" y="93"/>
                      <a:pt x="935" y="56"/>
                      <a:pt x="927" y="36"/>
                    </a:cubicBezTo>
                    <a:cubicBezTo>
                      <a:pt x="906" y="11"/>
                      <a:pt x="881" y="11"/>
                      <a:pt x="848" y="2"/>
                    </a:cubicBezTo>
                    <a:cubicBezTo>
                      <a:pt x="844" y="1"/>
                      <a:pt x="839"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34"/>
              <p:cNvSpPr/>
              <p:nvPr/>
            </p:nvSpPr>
            <p:spPr>
              <a:xfrm>
                <a:off x="5617800" y="2803625"/>
                <a:ext cx="8200" cy="7275"/>
              </a:xfrm>
              <a:custGeom>
                <a:rect b="b" l="l" r="r" t="t"/>
                <a:pathLst>
                  <a:path extrusionOk="0" h="291" w="328">
                    <a:moveTo>
                      <a:pt x="157" y="5"/>
                    </a:moveTo>
                    <a:cubicBezTo>
                      <a:pt x="131" y="5"/>
                      <a:pt x="110" y="17"/>
                      <a:pt x="88" y="30"/>
                    </a:cubicBezTo>
                    <a:cubicBezTo>
                      <a:pt x="59" y="54"/>
                      <a:pt x="13" y="75"/>
                      <a:pt x="5" y="112"/>
                    </a:cubicBezTo>
                    <a:cubicBezTo>
                      <a:pt x="1" y="145"/>
                      <a:pt x="34" y="183"/>
                      <a:pt x="59" y="216"/>
                    </a:cubicBezTo>
                    <a:cubicBezTo>
                      <a:pt x="84" y="249"/>
                      <a:pt x="104" y="278"/>
                      <a:pt x="146" y="286"/>
                    </a:cubicBezTo>
                    <a:cubicBezTo>
                      <a:pt x="156" y="289"/>
                      <a:pt x="168" y="291"/>
                      <a:pt x="180" y="291"/>
                    </a:cubicBezTo>
                    <a:cubicBezTo>
                      <a:pt x="212" y="291"/>
                      <a:pt x="248" y="280"/>
                      <a:pt x="266" y="265"/>
                    </a:cubicBezTo>
                    <a:cubicBezTo>
                      <a:pt x="294" y="245"/>
                      <a:pt x="315" y="195"/>
                      <a:pt x="323" y="154"/>
                    </a:cubicBezTo>
                    <a:cubicBezTo>
                      <a:pt x="328" y="120"/>
                      <a:pt x="328" y="71"/>
                      <a:pt x="303" y="38"/>
                    </a:cubicBezTo>
                    <a:cubicBezTo>
                      <a:pt x="274" y="1"/>
                      <a:pt x="224" y="17"/>
                      <a:pt x="183" y="9"/>
                    </a:cubicBezTo>
                    <a:cubicBezTo>
                      <a:pt x="174" y="6"/>
                      <a:pt x="165" y="5"/>
                      <a:pt x="157" y="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34"/>
              <p:cNvSpPr/>
              <p:nvPr/>
            </p:nvSpPr>
            <p:spPr>
              <a:xfrm>
                <a:off x="5541025" y="2796425"/>
                <a:ext cx="117025" cy="93525"/>
              </a:xfrm>
              <a:custGeom>
                <a:rect b="b" l="l" r="r" t="t"/>
                <a:pathLst>
                  <a:path extrusionOk="0" h="3741" w="4681">
                    <a:moveTo>
                      <a:pt x="4011" y="804"/>
                    </a:moveTo>
                    <a:cubicBezTo>
                      <a:pt x="4011" y="804"/>
                      <a:pt x="4012" y="804"/>
                      <a:pt x="4012" y="804"/>
                    </a:cubicBezTo>
                    <a:lnTo>
                      <a:pt x="4012" y="804"/>
                    </a:lnTo>
                    <a:cubicBezTo>
                      <a:pt x="4011" y="805"/>
                      <a:pt x="4011" y="805"/>
                      <a:pt x="4010" y="805"/>
                    </a:cubicBezTo>
                    <a:cubicBezTo>
                      <a:pt x="4010" y="804"/>
                      <a:pt x="4011" y="804"/>
                      <a:pt x="4011" y="804"/>
                    </a:cubicBezTo>
                    <a:close/>
                    <a:moveTo>
                      <a:pt x="3907" y="888"/>
                    </a:moveTo>
                    <a:cubicBezTo>
                      <a:pt x="3915" y="892"/>
                      <a:pt x="3924" y="905"/>
                      <a:pt x="3936" y="905"/>
                    </a:cubicBezTo>
                    <a:cubicBezTo>
                      <a:pt x="3928" y="917"/>
                      <a:pt x="3919" y="917"/>
                      <a:pt x="3915" y="929"/>
                    </a:cubicBezTo>
                    <a:cubicBezTo>
                      <a:pt x="3911" y="917"/>
                      <a:pt x="3890" y="921"/>
                      <a:pt x="3878" y="909"/>
                    </a:cubicBezTo>
                    <a:cubicBezTo>
                      <a:pt x="3878" y="909"/>
                      <a:pt x="3895" y="888"/>
                      <a:pt x="3890" y="888"/>
                    </a:cubicBezTo>
                    <a:close/>
                    <a:moveTo>
                      <a:pt x="1778" y="1"/>
                    </a:moveTo>
                    <a:cubicBezTo>
                      <a:pt x="1721" y="1"/>
                      <a:pt x="1663" y="14"/>
                      <a:pt x="1625" y="41"/>
                    </a:cubicBezTo>
                    <a:cubicBezTo>
                      <a:pt x="1608" y="53"/>
                      <a:pt x="1608" y="94"/>
                      <a:pt x="1596" y="107"/>
                    </a:cubicBezTo>
                    <a:cubicBezTo>
                      <a:pt x="1584" y="105"/>
                      <a:pt x="1573" y="105"/>
                      <a:pt x="1561" y="105"/>
                    </a:cubicBezTo>
                    <a:cubicBezTo>
                      <a:pt x="1461" y="105"/>
                      <a:pt x="1364" y="150"/>
                      <a:pt x="1290" y="206"/>
                    </a:cubicBezTo>
                    <a:cubicBezTo>
                      <a:pt x="1187" y="284"/>
                      <a:pt x="1108" y="384"/>
                      <a:pt x="1088" y="508"/>
                    </a:cubicBezTo>
                    <a:cubicBezTo>
                      <a:pt x="1071" y="632"/>
                      <a:pt x="1088" y="764"/>
                      <a:pt x="1162" y="863"/>
                    </a:cubicBezTo>
                    <a:cubicBezTo>
                      <a:pt x="1191" y="892"/>
                      <a:pt x="1236" y="905"/>
                      <a:pt x="1269" y="929"/>
                    </a:cubicBezTo>
                    <a:cubicBezTo>
                      <a:pt x="1286" y="942"/>
                      <a:pt x="1290" y="962"/>
                      <a:pt x="1307" y="971"/>
                    </a:cubicBezTo>
                    <a:cubicBezTo>
                      <a:pt x="1294" y="996"/>
                      <a:pt x="1286" y="1024"/>
                      <a:pt x="1278" y="1049"/>
                    </a:cubicBezTo>
                    <a:cubicBezTo>
                      <a:pt x="1274" y="1099"/>
                      <a:pt x="1278" y="1153"/>
                      <a:pt x="1290" y="1202"/>
                    </a:cubicBezTo>
                    <a:cubicBezTo>
                      <a:pt x="1285" y="1201"/>
                      <a:pt x="1280" y="1201"/>
                      <a:pt x="1275" y="1201"/>
                    </a:cubicBezTo>
                    <a:cubicBezTo>
                      <a:pt x="1228" y="1201"/>
                      <a:pt x="1187" y="1234"/>
                      <a:pt x="1150" y="1256"/>
                    </a:cubicBezTo>
                    <a:cubicBezTo>
                      <a:pt x="1104" y="1293"/>
                      <a:pt x="1054" y="1335"/>
                      <a:pt x="1046" y="1388"/>
                    </a:cubicBezTo>
                    <a:cubicBezTo>
                      <a:pt x="1042" y="1446"/>
                      <a:pt x="1059" y="1512"/>
                      <a:pt x="1088" y="1554"/>
                    </a:cubicBezTo>
                    <a:cubicBezTo>
                      <a:pt x="1125" y="1607"/>
                      <a:pt x="1183" y="1628"/>
                      <a:pt x="1236" y="1645"/>
                    </a:cubicBezTo>
                    <a:cubicBezTo>
                      <a:pt x="1246" y="1647"/>
                      <a:pt x="1257" y="1648"/>
                      <a:pt x="1268" y="1648"/>
                    </a:cubicBezTo>
                    <a:cubicBezTo>
                      <a:pt x="1317" y="1648"/>
                      <a:pt x="1376" y="1627"/>
                      <a:pt x="1410" y="1603"/>
                    </a:cubicBezTo>
                    <a:cubicBezTo>
                      <a:pt x="1439" y="1583"/>
                      <a:pt x="1460" y="1541"/>
                      <a:pt x="1472" y="1504"/>
                    </a:cubicBezTo>
                    <a:cubicBezTo>
                      <a:pt x="1476" y="1508"/>
                      <a:pt x="1472" y="1508"/>
                      <a:pt x="1476" y="1512"/>
                    </a:cubicBezTo>
                    <a:cubicBezTo>
                      <a:pt x="1530" y="1554"/>
                      <a:pt x="1596" y="1574"/>
                      <a:pt x="1658" y="1591"/>
                    </a:cubicBezTo>
                    <a:lnTo>
                      <a:pt x="1641" y="1591"/>
                    </a:lnTo>
                    <a:cubicBezTo>
                      <a:pt x="1579" y="1640"/>
                      <a:pt x="1534" y="1711"/>
                      <a:pt x="1484" y="1777"/>
                    </a:cubicBezTo>
                    <a:cubicBezTo>
                      <a:pt x="1468" y="1769"/>
                      <a:pt x="1443" y="1752"/>
                      <a:pt x="1427" y="1748"/>
                    </a:cubicBezTo>
                    <a:cubicBezTo>
                      <a:pt x="1414" y="1744"/>
                      <a:pt x="1399" y="1742"/>
                      <a:pt x="1384" y="1742"/>
                    </a:cubicBezTo>
                    <a:cubicBezTo>
                      <a:pt x="1336" y="1742"/>
                      <a:pt x="1280" y="1761"/>
                      <a:pt x="1249" y="1789"/>
                    </a:cubicBezTo>
                    <a:cubicBezTo>
                      <a:pt x="1199" y="1822"/>
                      <a:pt x="1191" y="1893"/>
                      <a:pt x="1187" y="1955"/>
                    </a:cubicBezTo>
                    <a:cubicBezTo>
                      <a:pt x="1178" y="2008"/>
                      <a:pt x="1187" y="2062"/>
                      <a:pt x="1224" y="2108"/>
                    </a:cubicBezTo>
                    <a:cubicBezTo>
                      <a:pt x="1253" y="2149"/>
                      <a:pt x="1290" y="2174"/>
                      <a:pt x="1331" y="2190"/>
                    </a:cubicBezTo>
                    <a:cubicBezTo>
                      <a:pt x="1323" y="2294"/>
                      <a:pt x="1336" y="2409"/>
                      <a:pt x="1365" y="2505"/>
                    </a:cubicBezTo>
                    <a:cubicBezTo>
                      <a:pt x="1294" y="2525"/>
                      <a:pt x="1207" y="2546"/>
                      <a:pt x="1158" y="2583"/>
                    </a:cubicBezTo>
                    <a:cubicBezTo>
                      <a:pt x="1075" y="2645"/>
                      <a:pt x="1034" y="2744"/>
                      <a:pt x="997" y="2835"/>
                    </a:cubicBezTo>
                    <a:cubicBezTo>
                      <a:pt x="984" y="2827"/>
                      <a:pt x="959" y="2806"/>
                      <a:pt x="951" y="2794"/>
                    </a:cubicBezTo>
                    <a:cubicBezTo>
                      <a:pt x="943" y="2790"/>
                      <a:pt x="935" y="2790"/>
                      <a:pt x="930" y="2790"/>
                    </a:cubicBezTo>
                    <a:cubicBezTo>
                      <a:pt x="930" y="2790"/>
                      <a:pt x="939" y="2782"/>
                      <a:pt x="943" y="2782"/>
                    </a:cubicBezTo>
                    <a:cubicBezTo>
                      <a:pt x="1021" y="2724"/>
                      <a:pt x="1083" y="2641"/>
                      <a:pt x="1100" y="2546"/>
                    </a:cubicBezTo>
                    <a:cubicBezTo>
                      <a:pt x="1116" y="2455"/>
                      <a:pt x="1075" y="2368"/>
                      <a:pt x="1017" y="2290"/>
                    </a:cubicBezTo>
                    <a:cubicBezTo>
                      <a:pt x="997" y="2269"/>
                      <a:pt x="972" y="2248"/>
                      <a:pt x="951" y="2228"/>
                    </a:cubicBezTo>
                    <a:cubicBezTo>
                      <a:pt x="910" y="2194"/>
                      <a:pt x="873" y="2166"/>
                      <a:pt x="827" y="2149"/>
                    </a:cubicBezTo>
                    <a:cubicBezTo>
                      <a:pt x="811" y="2145"/>
                      <a:pt x="798" y="2132"/>
                      <a:pt x="786" y="2132"/>
                    </a:cubicBezTo>
                    <a:cubicBezTo>
                      <a:pt x="769" y="2128"/>
                      <a:pt x="750" y="2126"/>
                      <a:pt x="730" y="2126"/>
                    </a:cubicBezTo>
                    <a:cubicBezTo>
                      <a:pt x="654" y="2126"/>
                      <a:pt x="564" y="2155"/>
                      <a:pt x="509" y="2194"/>
                    </a:cubicBezTo>
                    <a:cubicBezTo>
                      <a:pt x="434" y="2252"/>
                      <a:pt x="397" y="2352"/>
                      <a:pt x="381" y="2451"/>
                    </a:cubicBezTo>
                    <a:cubicBezTo>
                      <a:pt x="364" y="2542"/>
                      <a:pt x="401" y="2624"/>
                      <a:pt x="455" y="2703"/>
                    </a:cubicBezTo>
                    <a:cubicBezTo>
                      <a:pt x="459" y="2707"/>
                      <a:pt x="447" y="2719"/>
                      <a:pt x="455" y="2724"/>
                    </a:cubicBezTo>
                    <a:cubicBezTo>
                      <a:pt x="414" y="2740"/>
                      <a:pt x="385" y="2777"/>
                      <a:pt x="356" y="2802"/>
                    </a:cubicBezTo>
                    <a:cubicBezTo>
                      <a:pt x="302" y="2839"/>
                      <a:pt x="252" y="2864"/>
                      <a:pt x="215" y="2914"/>
                    </a:cubicBezTo>
                    <a:cubicBezTo>
                      <a:pt x="208" y="2909"/>
                      <a:pt x="201" y="2908"/>
                      <a:pt x="193" y="2908"/>
                    </a:cubicBezTo>
                    <a:cubicBezTo>
                      <a:pt x="183" y="2908"/>
                      <a:pt x="172" y="2911"/>
                      <a:pt x="160" y="2911"/>
                    </a:cubicBezTo>
                    <a:cubicBezTo>
                      <a:pt x="157" y="2911"/>
                      <a:pt x="153" y="2910"/>
                      <a:pt x="149" y="2910"/>
                    </a:cubicBezTo>
                    <a:cubicBezTo>
                      <a:pt x="134" y="2906"/>
                      <a:pt x="120" y="2904"/>
                      <a:pt x="107" y="2904"/>
                    </a:cubicBezTo>
                    <a:cubicBezTo>
                      <a:pt x="91" y="2904"/>
                      <a:pt x="76" y="2907"/>
                      <a:pt x="62" y="2914"/>
                    </a:cubicBezTo>
                    <a:cubicBezTo>
                      <a:pt x="33" y="2934"/>
                      <a:pt x="8" y="2963"/>
                      <a:pt x="4" y="2996"/>
                    </a:cubicBezTo>
                    <a:cubicBezTo>
                      <a:pt x="0" y="3030"/>
                      <a:pt x="13" y="3067"/>
                      <a:pt x="33" y="3092"/>
                    </a:cubicBezTo>
                    <a:cubicBezTo>
                      <a:pt x="54" y="3121"/>
                      <a:pt x="83" y="3133"/>
                      <a:pt x="116" y="3141"/>
                    </a:cubicBezTo>
                    <a:lnTo>
                      <a:pt x="137" y="3141"/>
                    </a:lnTo>
                    <a:cubicBezTo>
                      <a:pt x="128" y="3261"/>
                      <a:pt x="170" y="3381"/>
                      <a:pt x="240" y="3472"/>
                    </a:cubicBezTo>
                    <a:cubicBezTo>
                      <a:pt x="273" y="3505"/>
                      <a:pt x="281" y="3550"/>
                      <a:pt x="314" y="3584"/>
                    </a:cubicBezTo>
                    <a:cubicBezTo>
                      <a:pt x="385" y="3637"/>
                      <a:pt x="476" y="3666"/>
                      <a:pt x="562" y="3679"/>
                    </a:cubicBezTo>
                    <a:cubicBezTo>
                      <a:pt x="589" y="3687"/>
                      <a:pt x="620" y="3690"/>
                      <a:pt x="651" y="3690"/>
                    </a:cubicBezTo>
                    <a:cubicBezTo>
                      <a:pt x="750" y="3690"/>
                      <a:pt x="862" y="3654"/>
                      <a:pt x="935" y="3604"/>
                    </a:cubicBezTo>
                    <a:cubicBezTo>
                      <a:pt x="1013" y="3546"/>
                      <a:pt x="1067" y="3464"/>
                      <a:pt x="1100" y="3377"/>
                    </a:cubicBezTo>
                    <a:cubicBezTo>
                      <a:pt x="1116" y="3389"/>
                      <a:pt x="1100" y="3410"/>
                      <a:pt x="1116" y="3426"/>
                    </a:cubicBezTo>
                    <a:cubicBezTo>
                      <a:pt x="1187" y="3484"/>
                      <a:pt x="1290" y="3488"/>
                      <a:pt x="1385" y="3505"/>
                    </a:cubicBezTo>
                    <a:cubicBezTo>
                      <a:pt x="1413" y="3514"/>
                      <a:pt x="1445" y="3520"/>
                      <a:pt x="1478" y="3520"/>
                    </a:cubicBezTo>
                    <a:cubicBezTo>
                      <a:pt x="1503" y="3520"/>
                      <a:pt x="1529" y="3516"/>
                      <a:pt x="1555" y="3509"/>
                    </a:cubicBezTo>
                    <a:cubicBezTo>
                      <a:pt x="1563" y="3526"/>
                      <a:pt x="1579" y="3546"/>
                      <a:pt x="1592" y="3563"/>
                    </a:cubicBezTo>
                    <a:cubicBezTo>
                      <a:pt x="1641" y="3633"/>
                      <a:pt x="1716" y="3679"/>
                      <a:pt x="1803" y="3691"/>
                    </a:cubicBezTo>
                    <a:cubicBezTo>
                      <a:pt x="1829" y="3694"/>
                      <a:pt x="1853" y="3697"/>
                      <a:pt x="1877" y="3697"/>
                    </a:cubicBezTo>
                    <a:cubicBezTo>
                      <a:pt x="1887" y="3697"/>
                      <a:pt x="1896" y="3696"/>
                      <a:pt x="1906" y="3695"/>
                    </a:cubicBezTo>
                    <a:cubicBezTo>
                      <a:pt x="1935" y="3720"/>
                      <a:pt x="1976" y="3724"/>
                      <a:pt x="2018" y="3736"/>
                    </a:cubicBezTo>
                    <a:cubicBezTo>
                      <a:pt x="2028" y="3740"/>
                      <a:pt x="2037" y="3741"/>
                      <a:pt x="2047" y="3741"/>
                    </a:cubicBezTo>
                    <a:cubicBezTo>
                      <a:pt x="2090" y="3741"/>
                      <a:pt x="2129" y="3715"/>
                      <a:pt x="2162" y="3691"/>
                    </a:cubicBezTo>
                    <a:cubicBezTo>
                      <a:pt x="2212" y="3654"/>
                      <a:pt x="2274" y="3617"/>
                      <a:pt x="2278" y="3559"/>
                    </a:cubicBezTo>
                    <a:cubicBezTo>
                      <a:pt x="2282" y="3534"/>
                      <a:pt x="2253" y="3493"/>
                      <a:pt x="2241" y="3468"/>
                    </a:cubicBezTo>
                    <a:cubicBezTo>
                      <a:pt x="2286" y="3435"/>
                      <a:pt x="2324" y="3393"/>
                      <a:pt x="2348" y="3340"/>
                    </a:cubicBezTo>
                    <a:cubicBezTo>
                      <a:pt x="2386" y="3261"/>
                      <a:pt x="2398" y="3178"/>
                      <a:pt x="2369" y="3100"/>
                    </a:cubicBezTo>
                    <a:cubicBezTo>
                      <a:pt x="2468" y="3075"/>
                      <a:pt x="2563" y="3038"/>
                      <a:pt x="2646" y="2984"/>
                    </a:cubicBezTo>
                    <a:cubicBezTo>
                      <a:pt x="2737" y="2914"/>
                      <a:pt x="2803" y="2823"/>
                      <a:pt x="2861" y="2724"/>
                    </a:cubicBezTo>
                    <a:cubicBezTo>
                      <a:pt x="2919" y="2624"/>
                      <a:pt x="2964" y="2521"/>
                      <a:pt x="2981" y="2409"/>
                    </a:cubicBezTo>
                    <a:cubicBezTo>
                      <a:pt x="2989" y="2347"/>
                      <a:pt x="2964" y="2269"/>
                      <a:pt x="2960" y="2207"/>
                    </a:cubicBezTo>
                    <a:cubicBezTo>
                      <a:pt x="3022" y="2190"/>
                      <a:pt x="3088" y="2161"/>
                      <a:pt x="3134" y="2128"/>
                    </a:cubicBezTo>
                    <a:cubicBezTo>
                      <a:pt x="3150" y="2120"/>
                      <a:pt x="3174" y="2120"/>
                      <a:pt x="3191" y="2108"/>
                    </a:cubicBezTo>
                    <a:lnTo>
                      <a:pt x="3191" y="2108"/>
                    </a:lnTo>
                    <a:cubicBezTo>
                      <a:pt x="3201" y="2111"/>
                      <a:pt x="3212" y="2112"/>
                      <a:pt x="3223" y="2112"/>
                    </a:cubicBezTo>
                    <a:cubicBezTo>
                      <a:pt x="3287" y="2112"/>
                      <a:pt x="3362" y="2071"/>
                      <a:pt x="3411" y="2029"/>
                    </a:cubicBezTo>
                    <a:cubicBezTo>
                      <a:pt x="3415" y="2025"/>
                      <a:pt x="3432" y="2021"/>
                      <a:pt x="3436" y="2017"/>
                    </a:cubicBezTo>
                    <a:cubicBezTo>
                      <a:pt x="3461" y="2025"/>
                      <a:pt x="3485" y="2029"/>
                      <a:pt x="3514" y="2037"/>
                    </a:cubicBezTo>
                    <a:cubicBezTo>
                      <a:pt x="3530" y="2042"/>
                      <a:pt x="3546" y="2044"/>
                      <a:pt x="3563" y="2044"/>
                    </a:cubicBezTo>
                    <a:cubicBezTo>
                      <a:pt x="3625" y="2044"/>
                      <a:pt x="3693" y="2015"/>
                      <a:pt x="3742" y="1979"/>
                    </a:cubicBezTo>
                    <a:cubicBezTo>
                      <a:pt x="3812" y="1930"/>
                      <a:pt x="3866" y="1860"/>
                      <a:pt x="3878" y="1773"/>
                    </a:cubicBezTo>
                    <a:cubicBezTo>
                      <a:pt x="3890" y="1690"/>
                      <a:pt x="3853" y="1612"/>
                      <a:pt x="3804" y="1545"/>
                    </a:cubicBezTo>
                    <a:cubicBezTo>
                      <a:pt x="3783" y="1525"/>
                      <a:pt x="3771" y="1500"/>
                      <a:pt x="3750" y="1479"/>
                    </a:cubicBezTo>
                    <a:cubicBezTo>
                      <a:pt x="3742" y="1467"/>
                      <a:pt x="3725" y="1467"/>
                      <a:pt x="3713" y="1459"/>
                    </a:cubicBezTo>
                    <a:lnTo>
                      <a:pt x="3713" y="1438"/>
                    </a:lnTo>
                    <a:cubicBezTo>
                      <a:pt x="3742" y="1425"/>
                      <a:pt x="3762" y="1405"/>
                      <a:pt x="3775" y="1388"/>
                    </a:cubicBezTo>
                    <a:cubicBezTo>
                      <a:pt x="3804" y="1368"/>
                      <a:pt x="3828" y="1339"/>
                      <a:pt x="3849" y="1314"/>
                    </a:cubicBezTo>
                    <a:cubicBezTo>
                      <a:pt x="3857" y="1339"/>
                      <a:pt x="3874" y="1384"/>
                      <a:pt x="3890" y="1409"/>
                    </a:cubicBezTo>
                    <a:cubicBezTo>
                      <a:pt x="3915" y="1438"/>
                      <a:pt x="3932" y="1471"/>
                      <a:pt x="3957" y="1504"/>
                    </a:cubicBezTo>
                    <a:cubicBezTo>
                      <a:pt x="4052" y="1562"/>
                      <a:pt x="4126" y="1587"/>
                      <a:pt x="4201" y="1599"/>
                    </a:cubicBezTo>
                    <a:cubicBezTo>
                      <a:pt x="4215" y="1603"/>
                      <a:pt x="4229" y="1604"/>
                      <a:pt x="4245" y="1604"/>
                    </a:cubicBezTo>
                    <a:cubicBezTo>
                      <a:pt x="4332" y="1604"/>
                      <a:pt x="4435" y="1549"/>
                      <a:pt x="4498" y="1500"/>
                    </a:cubicBezTo>
                    <a:cubicBezTo>
                      <a:pt x="4593" y="1434"/>
                      <a:pt x="4647" y="1339"/>
                      <a:pt x="4664" y="1231"/>
                    </a:cubicBezTo>
                    <a:cubicBezTo>
                      <a:pt x="4680" y="1124"/>
                      <a:pt x="4655" y="1024"/>
                      <a:pt x="4585" y="929"/>
                    </a:cubicBezTo>
                    <a:cubicBezTo>
                      <a:pt x="4560" y="905"/>
                      <a:pt x="4552" y="867"/>
                      <a:pt x="4527" y="838"/>
                    </a:cubicBezTo>
                    <a:cubicBezTo>
                      <a:pt x="4478" y="801"/>
                      <a:pt x="4424" y="776"/>
                      <a:pt x="4366" y="760"/>
                    </a:cubicBezTo>
                    <a:cubicBezTo>
                      <a:pt x="4363" y="759"/>
                      <a:pt x="4359" y="759"/>
                      <a:pt x="4356" y="759"/>
                    </a:cubicBezTo>
                    <a:cubicBezTo>
                      <a:pt x="4341" y="759"/>
                      <a:pt x="4325" y="764"/>
                      <a:pt x="4312" y="764"/>
                    </a:cubicBezTo>
                    <a:cubicBezTo>
                      <a:pt x="4281" y="755"/>
                      <a:pt x="4244" y="751"/>
                      <a:pt x="4206" y="751"/>
                    </a:cubicBezTo>
                    <a:cubicBezTo>
                      <a:pt x="4139" y="751"/>
                      <a:pt x="4068" y="765"/>
                      <a:pt x="4020" y="799"/>
                    </a:cubicBezTo>
                    <a:lnTo>
                      <a:pt x="4020" y="799"/>
                    </a:lnTo>
                    <a:cubicBezTo>
                      <a:pt x="4024" y="770"/>
                      <a:pt x="4034" y="734"/>
                      <a:pt x="4019" y="714"/>
                    </a:cubicBezTo>
                    <a:cubicBezTo>
                      <a:pt x="3998" y="685"/>
                      <a:pt x="3957" y="694"/>
                      <a:pt x="3924" y="681"/>
                    </a:cubicBezTo>
                    <a:cubicBezTo>
                      <a:pt x="3911" y="679"/>
                      <a:pt x="3895" y="677"/>
                      <a:pt x="3879" y="677"/>
                    </a:cubicBezTo>
                    <a:cubicBezTo>
                      <a:pt x="3863" y="677"/>
                      <a:pt x="3847" y="679"/>
                      <a:pt x="3837" y="685"/>
                    </a:cubicBezTo>
                    <a:cubicBezTo>
                      <a:pt x="3812" y="702"/>
                      <a:pt x="3812" y="743"/>
                      <a:pt x="3808" y="776"/>
                    </a:cubicBezTo>
                    <a:cubicBezTo>
                      <a:pt x="3808" y="789"/>
                      <a:pt x="3791" y="822"/>
                      <a:pt x="3795" y="838"/>
                    </a:cubicBezTo>
                    <a:cubicBezTo>
                      <a:pt x="3758" y="814"/>
                      <a:pt x="3729" y="764"/>
                      <a:pt x="3684" y="756"/>
                    </a:cubicBezTo>
                    <a:cubicBezTo>
                      <a:pt x="3667" y="752"/>
                      <a:pt x="3655" y="743"/>
                      <a:pt x="3642" y="743"/>
                    </a:cubicBezTo>
                    <a:cubicBezTo>
                      <a:pt x="3624" y="739"/>
                      <a:pt x="3603" y="737"/>
                      <a:pt x="3582" y="737"/>
                    </a:cubicBezTo>
                    <a:cubicBezTo>
                      <a:pt x="3503" y="737"/>
                      <a:pt x="3414" y="766"/>
                      <a:pt x="3361" y="805"/>
                    </a:cubicBezTo>
                    <a:cubicBezTo>
                      <a:pt x="3287" y="863"/>
                      <a:pt x="3229" y="962"/>
                      <a:pt x="3212" y="1062"/>
                    </a:cubicBezTo>
                    <a:cubicBezTo>
                      <a:pt x="3196" y="1153"/>
                      <a:pt x="3229" y="1260"/>
                      <a:pt x="3287" y="1335"/>
                    </a:cubicBezTo>
                    <a:cubicBezTo>
                      <a:pt x="3303" y="1355"/>
                      <a:pt x="3337" y="1372"/>
                      <a:pt x="3357" y="1397"/>
                    </a:cubicBezTo>
                    <a:cubicBezTo>
                      <a:pt x="3382" y="1417"/>
                      <a:pt x="3407" y="1425"/>
                      <a:pt x="3436" y="1442"/>
                    </a:cubicBezTo>
                    <a:cubicBezTo>
                      <a:pt x="3415" y="1454"/>
                      <a:pt x="3399" y="1459"/>
                      <a:pt x="3382" y="1475"/>
                    </a:cubicBezTo>
                    <a:cubicBezTo>
                      <a:pt x="3374" y="1483"/>
                      <a:pt x="3353" y="1479"/>
                      <a:pt x="3337" y="1488"/>
                    </a:cubicBezTo>
                    <a:cubicBezTo>
                      <a:pt x="3332" y="1488"/>
                      <a:pt x="3337" y="1508"/>
                      <a:pt x="3332" y="1508"/>
                    </a:cubicBezTo>
                    <a:cubicBezTo>
                      <a:pt x="3331" y="1508"/>
                      <a:pt x="3329" y="1507"/>
                      <a:pt x="3327" y="1507"/>
                    </a:cubicBezTo>
                    <a:cubicBezTo>
                      <a:pt x="3319" y="1507"/>
                      <a:pt x="3310" y="1511"/>
                      <a:pt x="3303" y="1511"/>
                    </a:cubicBezTo>
                    <a:cubicBezTo>
                      <a:pt x="3300" y="1511"/>
                      <a:pt x="3297" y="1510"/>
                      <a:pt x="3295" y="1508"/>
                    </a:cubicBezTo>
                    <a:cubicBezTo>
                      <a:pt x="3287" y="1508"/>
                      <a:pt x="3274" y="1500"/>
                      <a:pt x="3262" y="1500"/>
                    </a:cubicBezTo>
                    <a:lnTo>
                      <a:pt x="3270" y="1479"/>
                    </a:lnTo>
                    <a:cubicBezTo>
                      <a:pt x="3241" y="1446"/>
                      <a:pt x="3217" y="1413"/>
                      <a:pt x="3192" y="1380"/>
                    </a:cubicBezTo>
                    <a:cubicBezTo>
                      <a:pt x="3138" y="1339"/>
                      <a:pt x="3068" y="1318"/>
                      <a:pt x="3006" y="1301"/>
                    </a:cubicBezTo>
                    <a:cubicBezTo>
                      <a:pt x="3004" y="1301"/>
                      <a:pt x="3002" y="1301"/>
                      <a:pt x="3000" y="1301"/>
                    </a:cubicBezTo>
                    <a:cubicBezTo>
                      <a:pt x="2981" y="1301"/>
                      <a:pt x="2963" y="1318"/>
                      <a:pt x="2944" y="1318"/>
                    </a:cubicBezTo>
                    <a:cubicBezTo>
                      <a:pt x="2908" y="1309"/>
                      <a:pt x="2869" y="1304"/>
                      <a:pt x="2830" y="1304"/>
                    </a:cubicBezTo>
                    <a:cubicBezTo>
                      <a:pt x="2742" y="1304"/>
                      <a:pt x="2652" y="1327"/>
                      <a:pt x="2592" y="1376"/>
                    </a:cubicBezTo>
                    <a:cubicBezTo>
                      <a:pt x="2539" y="1409"/>
                      <a:pt x="2497" y="1463"/>
                      <a:pt x="2468" y="1512"/>
                    </a:cubicBezTo>
                    <a:cubicBezTo>
                      <a:pt x="2435" y="1500"/>
                      <a:pt x="2410" y="1483"/>
                      <a:pt x="2373" y="1471"/>
                    </a:cubicBezTo>
                    <a:cubicBezTo>
                      <a:pt x="2363" y="1468"/>
                      <a:pt x="2351" y="1467"/>
                      <a:pt x="2338" y="1467"/>
                    </a:cubicBezTo>
                    <a:cubicBezTo>
                      <a:pt x="2324" y="1467"/>
                      <a:pt x="2310" y="1468"/>
                      <a:pt x="2295" y="1468"/>
                    </a:cubicBezTo>
                    <a:cubicBezTo>
                      <a:pt x="2287" y="1468"/>
                      <a:pt x="2278" y="1468"/>
                      <a:pt x="2270" y="1467"/>
                    </a:cubicBezTo>
                    <a:lnTo>
                      <a:pt x="2195" y="1467"/>
                    </a:lnTo>
                    <a:cubicBezTo>
                      <a:pt x="2257" y="1397"/>
                      <a:pt x="2299" y="1297"/>
                      <a:pt x="2311" y="1198"/>
                    </a:cubicBezTo>
                    <a:cubicBezTo>
                      <a:pt x="2332" y="1070"/>
                      <a:pt x="2299" y="925"/>
                      <a:pt x="2220" y="822"/>
                    </a:cubicBezTo>
                    <a:cubicBezTo>
                      <a:pt x="2187" y="793"/>
                      <a:pt x="2154" y="760"/>
                      <a:pt x="2121" y="731"/>
                    </a:cubicBezTo>
                    <a:cubicBezTo>
                      <a:pt x="2092" y="710"/>
                      <a:pt x="2076" y="677"/>
                      <a:pt x="2047" y="657"/>
                    </a:cubicBezTo>
                    <a:cubicBezTo>
                      <a:pt x="2047" y="644"/>
                      <a:pt x="2051" y="652"/>
                      <a:pt x="2051" y="636"/>
                    </a:cubicBezTo>
                    <a:cubicBezTo>
                      <a:pt x="2055" y="599"/>
                      <a:pt x="2026" y="553"/>
                      <a:pt x="2018" y="516"/>
                    </a:cubicBezTo>
                    <a:cubicBezTo>
                      <a:pt x="2071" y="471"/>
                      <a:pt x="2113" y="413"/>
                      <a:pt x="2121" y="346"/>
                    </a:cubicBezTo>
                    <a:cubicBezTo>
                      <a:pt x="2133" y="268"/>
                      <a:pt x="2113" y="194"/>
                      <a:pt x="2063" y="127"/>
                    </a:cubicBezTo>
                    <a:cubicBezTo>
                      <a:pt x="2047" y="107"/>
                      <a:pt x="2030" y="90"/>
                      <a:pt x="2014" y="74"/>
                    </a:cubicBezTo>
                    <a:cubicBezTo>
                      <a:pt x="1976" y="49"/>
                      <a:pt x="1943" y="36"/>
                      <a:pt x="1898" y="24"/>
                    </a:cubicBezTo>
                    <a:cubicBezTo>
                      <a:pt x="1890" y="20"/>
                      <a:pt x="1881" y="12"/>
                      <a:pt x="1865" y="12"/>
                    </a:cubicBezTo>
                    <a:cubicBezTo>
                      <a:pt x="1839" y="4"/>
                      <a:pt x="1809" y="1"/>
                      <a:pt x="1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34"/>
              <p:cNvSpPr/>
              <p:nvPr/>
            </p:nvSpPr>
            <p:spPr>
              <a:xfrm>
                <a:off x="5549700" y="2825275"/>
                <a:ext cx="7575" cy="7500"/>
              </a:xfrm>
              <a:custGeom>
                <a:rect b="b" l="l" r="r" t="t"/>
                <a:pathLst>
                  <a:path extrusionOk="0" h="300" w="303">
                    <a:moveTo>
                      <a:pt x="120" y="0"/>
                    </a:moveTo>
                    <a:cubicBezTo>
                      <a:pt x="99" y="0"/>
                      <a:pt x="76" y="4"/>
                      <a:pt x="58" y="15"/>
                    </a:cubicBezTo>
                    <a:cubicBezTo>
                      <a:pt x="29" y="36"/>
                      <a:pt x="13" y="85"/>
                      <a:pt x="9" y="123"/>
                    </a:cubicBezTo>
                    <a:cubicBezTo>
                      <a:pt x="0" y="160"/>
                      <a:pt x="13" y="201"/>
                      <a:pt x="34" y="230"/>
                    </a:cubicBezTo>
                    <a:cubicBezTo>
                      <a:pt x="58" y="263"/>
                      <a:pt x="91" y="288"/>
                      <a:pt x="129" y="296"/>
                    </a:cubicBezTo>
                    <a:cubicBezTo>
                      <a:pt x="134" y="299"/>
                      <a:pt x="140" y="300"/>
                      <a:pt x="147" y="300"/>
                    </a:cubicBezTo>
                    <a:cubicBezTo>
                      <a:pt x="177" y="300"/>
                      <a:pt x="216" y="280"/>
                      <a:pt x="236" y="263"/>
                    </a:cubicBezTo>
                    <a:cubicBezTo>
                      <a:pt x="265" y="243"/>
                      <a:pt x="282" y="201"/>
                      <a:pt x="286" y="164"/>
                    </a:cubicBezTo>
                    <a:cubicBezTo>
                      <a:pt x="294" y="127"/>
                      <a:pt x="302" y="81"/>
                      <a:pt x="282" y="48"/>
                    </a:cubicBezTo>
                    <a:cubicBezTo>
                      <a:pt x="257" y="19"/>
                      <a:pt x="211" y="19"/>
                      <a:pt x="170" y="7"/>
                    </a:cubicBezTo>
                    <a:cubicBezTo>
                      <a:pt x="157" y="3"/>
                      <a:pt x="139"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34"/>
              <p:cNvSpPr/>
              <p:nvPr/>
            </p:nvSpPr>
            <p:spPr>
              <a:xfrm>
                <a:off x="5587225" y="2758875"/>
                <a:ext cx="7250" cy="7400"/>
              </a:xfrm>
              <a:custGeom>
                <a:rect b="b" l="l" r="r" t="t"/>
                <a:pathLst>
                  <a:path extrusionOk="0" h="296" w="290">
                    <a:moveTo>
                      <a:pt x="148" y="1"/>
                    </a:moveTo>
                    <a:cubicBezTo>
                      <a:pt x="118" y="1"/>
                      <a:pt x="78" y="17"/>
                      <a:pt x="58" y="34"/>
                    </a:cubicBezTo>
                    <a:cubicBezTo>
                      <a:pt x="25" y="54"/>
                      <a:pt x="33" y="108"/>
                      <a:pt x="25" y="145"/>
                    </a:cubicBezTo>
                    <a:cubicBezTo>
                      <a:pt x="21" y="178"/>
                      <a:pt x="0" y="224"/>
                      <a:pt x="21" y="253"/>
                    </a:cubicBezTo>
                    <a:cubicBezTo>
                      <a:pt x="46" y="282"/>
                      <a:pt x="95" y="282"/>
                      <a:pt x="128" y="294"/>
                    </a:cubicBezTo>
                    <a:cubicBezTo>
                      <a:pt x="132" y="295"/>
                      <a:pt x="136" y="295"/>
                      <a:pt x="140" y="295"/>
                    </a:cubicBezTo>
                    <a:cubicBezTo>
                      <a:pt x="168" y="295"/>
                      <a:pt x="194" y="271"/>
                      <a:pt x="219" y="253"/>
                    </a:cubicBezTo>
                    <a:cubicBezTo>
                      <a:pt x="248" y="232"/>
                      <a:pt x="285" y="215"/>
                      <a:pt x="290" y="174"/>
                    </a:cubicBezTo>
                    <a:cubicBezTo>
                      <a:pt x="290" y="145"/>
                      <a:pt x="290" y="96"/>
                      <a:pt x="269" y="71"/>
                    </a:cubicBezTo>
                    <a:cubicBezTo>
                      <a:pt x="244" y="42"/>
                      <a:pt x="207" y="13"/>
                      <a:pt x="170" y="5"/>
                    </a:cubicBezTo>
                    <a:cubicBezTo>
                      <a:pt x="164" y="2"/>
                      <a:pt x="15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34"/>
              <p:cNvSpPr/>
              <p:nvPr/>
            </p:nvSpPr>
            <p:spPr>
              <a:xfrm>
                <a:off x="5607475" y="2791675"/>
                <a:ext cx="8200" cy="6675"/>
              </a:xfrm>
              <a:custGeom>
                <a:rect b="b" l="l" r="r" t="t"/>
                <a:pathLst>
                  <a:path extrusionOk="0" h="267" w="328">
                    <a:moveTo>
                      <a:pt x="151" y="0"/>
                    </a:moveTo>
                    <a:cubicBezTo>
                      <a:pt x="126" y="0"/>
                      <a:pt x="105" y="9"/>
                      <a:pt x="83" y="24"/>
                    </a:cubicBezTo>
                    <a:cubicBezTo>
                      <a:pt x="54" y="45"/>
                      <a:pt x="17" y="65"/>
                      <a:pt x="9" y="107"/>
                    </a:cubicBezTo>
                    <a:cubicBezTo>
                      <a:pt x="1" y="148"/>
                      <a:pt x="13" y="189"/>
                      <a:pt x="38" y="222"/>
                    </a:cubicBezTo>
                    <a:cubicBezTo>
                      <a:pt x="63" y="259"/>
                      <a:pt x="104" y="251"/>
                      <a:pt x="145" y="264"/>
                    </a:cubicBezTo>
                    <a:cubicBezTo>
                      <a:pt x="155" y="266"/>
                      <a:pt x="164" y="267"/>
                      <a:pt x="174" y="267"/>
                    </a:cubicBezTo>
                    <a:cubicBezTo>
                      <a:pt x="201" y="267"/>
                      <a:pt x="226" y="258"/>
                      <a:pt x="244" y="243"/>
                    </a:cubicBezTo>
                    <a:cubicBezTo>
                      <a:pt x="277" y="214"/>
                      <a:pt x="311" y="189"/>
                      <a:pt x="323" y="152"/>
                    </a:cubicBezTo>
                    <a:cubicBezTo>
                      <a:pt x="327" y="111"/>
                      <a:pt x="302" y="82"/>
                      <a:pt x="277" y="49"/>
                    </a:cubicBezTo>
                    <a:cubicBezTo>
                      <a:pt x="249" y="16"/>
                      <a:pt x="220" y="16"/>
                      <a:pt x="178" y="3"/>
                    </a:cubicBezTo>
                    <a:cubicBezTo>
                      <a:pt x="169"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34"/>
              <p:cNvSpPr/>
              <p:nvPr/>
            </p:nvSpPr>
            <p:spPr>
              <a:xfrm>
                <a:off x="5679725" y="2791950"/>
                <a:ext cx="10875" cy="10375"/>
              </a:xfrm>
              <a:custGeom>
                <a:rect b="b" l="l" r="r" t="t"/>
                <a:pathLst>
                  <a:path extrusionOk="0" h="415" w="435">
                    <a:moveTo>
                      <a:pt x="220" y="0"/>
                    </a:moveTo>
                    <a:cubicBezTo>
                      <a:pt x="178" y="0"/>
                      <a:pt x="133" y="26"/>
                      <a:pt x="100" y="50"/>
                    </a:cubicBezTo>
                    <a:cubicBezTo>
                      <a:pt x="54" y="83"/>
                      <a:pt x="13" y="129"/>
                      <a:pt x="4" y="186"/>
                    </a:cubicBezTo>
                    <a:cubicBezTo>
                      <a:pt x="0" y="236"/>
                      <a:pt x="25" y="294"/>
                      <a:pt x="58" y="335"/>
                    </a:cubicBezTo>
                    <a:cubicBezTo>
                      <a:pt x="95" y="385"/>
                      <a:pt x="141" y="393"/>
                      <a:pt x="199" y="406"/>
                    </a:cubicBezTo>
                    <a:cubicBezTo>
                      <a:pt x="216" y="411"/>
                      <a:pt x="234" y="414"/>
                      <a:pt x="252" y="414"/>
                    </a:cubicBezTo>
                    <a:cubicBezTo>
                      <a:pt x="286" y="414"/>
                      <a:pt x="320" y="404"/>
                      <a:pt x="348" y="385"/>
                    </a:cubicBezTo>
                    <a:cubicBezTo>
                      <a:pt x="393" y="356"/>
                      <a:pt x="426" y="302"/>
                      <a:pt x="430" y="248"/>
                    </a:cubicBezTo>
                    <a:cubicBezTo>
                      <a:pt x="434" y="195"/>
                      <a:pt x="418" y="137"/>
                      <a:pt x="389" y="91"/>
                    </a:cubicBezTo>
                    <a:cubicBezTo>
                      <a:pt x="352" y="42"/>
                      <a:pt x="306" y="21"/>
                      <a:pt x="248" y="5"/>
                    </a:cubicBezTo>
                    <a:cubicBezTo>
                      <a:pt x="239" y="2"/>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34"/>
              <p:cNvSpPr/>
              <p:nvPr/>
            </p:nvSpPr>
            <p:spPr>
              <a:xfrm>
                <a:off x="5761875" y="2771850"/>
                <a:ext cx="6225" cy="6700"/>
              </a:xfrm>
              <a:custGeom>
                <a:rect b="b" l="l" r="r" t="t"/>
                <a:pathLst>
                  <a:path extrusionOk="0" h="268" w="249">
                    <a:moveTo>
                      <a:pt x="135" y="0"/>
                    </a:moveTo>
                    <a:cubicBezTo>
                      <a:pt x="105" y="0"/>
                      <a:pt x="77" y="41"/>
                      <a:pt x="59" y="52"/>
                    </a:cubicBezTo>
                    <a:cubicBezTo>
                      <a:pt x="34" y="73"/>
                      <a:pt x="13" y="93"/>
                      <a:pt x="5" y="131"/>
                    </a:cubicBezTo>
                    <a:cubicBezTo>
                      <a:pt x="1" y="164"/>
                      <a:pt x="5" y="193"/>
                      <a:pt x="22" y="217"/>
                    </a:cubicBezTo>
                    <a:cubicBezTo>
                      <a:pt x="42" y="250"/>
                      <a:pt x="75" y="246"/>
                      <a:pt x="108" y="255"/>
                    </a:cubicBezTo>
                    <a:cubicBezTo>
                      <a:pt x="128" y="262"/>
                      <a:pt x="151" y="268"/>
                      <a:pt x="171" y="268"/>
                    </a:cubicBezTo>
                    <a:cubicBezTo>
                      <a:pt x="184" y="268"/>
                      <a:pt x="195" y="265"/>
                      <a:pt x="204" y="259"/>
                    </a:cubicBezTo>
                    <a:cubicBezTo>
                      <a:pt x="232" y="238"/>
                      <a:pt x="241" y="197"/>
                      <a:pt x="245" y="164"/>
                    </a:cubicBezTo>
                    <a:cubicBezTo>
                      <a:pt x="249" y="131"/>
                      <a:pt x="249" y="93"/>
                      <a:pt x="228" y="69"/>
                    </a:cubicBezTo>
                    <a:cubicBezTo>
                      <a:pt x="208" y="40"/>
                      <a:pt x="183" y="11"/>
                      <a:pt x="146" y="2"/>
                    </a:cubicBezTo>
                    <a:cubicBezTo>
                      <a:pt x="142" y="1"/>
                      <a:pt x="138"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34"/>
              <p:cNvSpPr/>
              <p:nvPr/>
            </p:nvSpPr>
            <p:spPr>
              <a:xfrm>
                <a:off x="5601675" y="2818750"/>
                <a:ext cx="5825" cy="5625"/>
              </a:xfrm>
              <a:custGeom>
                <a:rect b="b" l="l" r="r" t="t"/>
                <a:pathLst>
                  <a:path extrusionOk="0" h="225" w="233">
                    <a:moveTo>
                      <a:pt x="81" y="1"/>
                    </a:moveTo>
                    <a:cubicBezTo>
                      <a:pt x="73" y="1"/>
                      <a:pt x="66" y="2"/>
                      <a:pt x="60" y="4"/>
                    </a:cubicBezTo>
                    <a:lnTo>
                      <a:pt x="60" y="4"/>
                    </a:lnTo>
                    <a:cubicBezTo>
                      <a:pt x="60" y="3"/>
                      <a:pt x="59" y="3"/>
                      <a:pt x="59" y="3"/>
                    </a:cubicBezTo>
                    <a:cubicBezTo>
                      <a:pt x="57" y="3"/>
                      <a:pt x="56" y="4"/>
                      <a:pt x="55" y="5"/>
                    </a:cubicBezTo>
                    <a:lnTo>
                      <a:pt x="55" y="5"/>
                    </a:lnTo>
                    <a:cubicBezTo>
                      <a:pt x="54" y="6"/>
                      <a:pt x="52" y="7"/>
                      <a:pt x="51" y="7"/>
                    </a:cubicBezTo>
                    <a:cubicBezTo>
                      <a:pt x="51" y="7"/>
                      <a:pt x="52" y="7"/>
                      <a:pt x="54" y="6"/>
                    </a:cubicBezTo>
                    <a:lnTo>
                      <a:pt x="54" y="6"/>
                    </a:lnTo>
                    <a:cubicBezTo>
                      <a:pt x="49" y="13"/>
                      <a:pt x="46" y="29"/>
                      <a:pt x="46" y="32"/>
                    </a:cubicBezTo>
                    <a:cubicBezTo>
                      <a:pt x="46" y="33"/>
                      <a:pt x="44" y="33"/>
                      <a:pt x="42" y="33"/>
                    </a:cubicBezTo>
                    <a:cubicBezTo>
                      <a:pt x="37" y="33"/>
                      <a:pt x="28" y="31"/>
                      <a:pt x="24" y="31"/>
                    </a:cubicBezTo>
                    <a:cubicBezTo>
                      <a:pt x="23" y="31"/>
                      <a:pt x="22" y="31"/>
                      <a:pt x="22" y="32"/>
                    </a:cubicBezTo>
                    <a:lnTo>
                      <a:pt x="34" y="36"/>
                    </a:lnTo>
                    <a:cubicBezTo>
                      <a:pt x="18" y="53"/>
                      <a:pt x="5" y="78"/>
                      <a:pt x="1" y="98"/>
                    </a:cubicBezTo>
                    <a:cubicBezTo>
                      <a:pt x="1" y="127"/>
                      <a:pt x="22" y="148"/>
                      <a:pt x="42" y="173"/>
                    </a:cubicBezTo>
                    <a:cubicBezTo>
                      <a:pt x="63" y="198"/>
                      <a:pt x="80" y="218"/>
                      <a:pt x="104" y="222"/>
                    </a:cubicBezTo>
                    <a:cubicBezTo>
                      <a:pt x="109" y="224"/>
                      <a:pt x="114" y="225"/>
                      <a:pt x="119" y="225"/>
                    </a:cubicBezTo>
                    <a:cubicBezTo>
                      <a:pt x="141" y="225"/>
                      <a:pt x="166" y="211"/>
                      <a:pt x="183" y="198"/>
                    </a:cubicBezTo>
                    <a:cubicBezTo>
                      <a:pt x="208" y="181"/>
                      <a:pt x="224" y="156"/>
                      <a:pt x="228" y="131"/>
                    </a:cubicBezTo>
                    <a:cubicBezTo>
                      <a:pt x="233" y="98"/>
                      <a:pt x="224" y="74"/>
                      <a:pt x="204" y="53"/>
                    </a:cubicBezTo>
                    <a:cubicBezTo>
                      <a:pt x="183" y="28"/>
                      <a:pt x="162" y="16"/>
                      <a:pt x="129" y="7"/>
                    </a:cubicBezTo>
                    <a:cubicBezTo>
                      <a:pt x="117" y="5"/>
                      <a:pt x="98"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34"/>
              <p:cNvSpPr/>
              <p:nvPr/>
            </p:nvSpPr>
            <p:spPr>
              <a:xfrm>
                <a:off x="5613575" y="2811375"/>
                <a:ext cx="5600" cy="6025"/>
              </a:xfrm>
              <a:custGeom>
                <a:rect b="b" l="l" r="r" t="t"/>
                <a:pathLst>
                  <a:path extrusionOk="0" h="241" w="224">
                    <a:moveTo>
                      <a:pt x="106" y="0"/>
                    </a:moveTo>
                    <a:cubicBezTo>
                      <a:pt x="83" y="0"/>
                      <a:pt x="61" y="19"/>
                      <a:pt x="42" y="34"/>
                    </a:cubicBezTo>
                    <a:cubicBezTo>
                      <a:pt x="17" y="50"/>
                      <a:pt x="13" y="71"/>
                      <a:pt x="5" y="100"/>
                    </a:cubicBezTo>
                    <a:cubicBezTo>
                      <a:pt x="0" y="133"/>
                      <a:pt x="13" y="145"/>
                      <a:pt x="25" y="166"/>
                    </a:cubicBezTo>
                    <a:cubicBezTo>
                      <a:pt x="33" y="174"/>
                      <a:pt x="33" y="187"/>
                      <a:pt x="38" y="195"/>
                    </a:cubicBezTo>
                    <a:cubicBezTo>
                      <a:pt x="38" y="199"/>
                      <a:pt x="13" y="203"/>
                      <a:pt x="5" y="203"/>
                    </a:cubicBezTo>
                    <a:cubicBezTo>
                      <a:pt x="5" y="207"/>
                      <a:pt x="25" y="207"/>
                      <a:pt x="29" y="216"/>
                    </a:cubicBezTo>
                    <a:cubicBezTo>
                      <a:pt x="31" y="216"/>
                      <a:pt x="32" y="216"/>
                      <a:pt x="32" y="216"/>
                    </a:cubicBezTo>
                    <a:cubicBezTo>
                      <a:pt x="38" y="216"/>
                      <a:pt x="38" y="207"/>
                      <a:pt x="42" y="207"/>
                    </a:cubicBezTo>
                    <a:cubicBezTo>
                      <a:pt x="46" y="207"/>
                      <a:pt x="58" y="240"/>
                      <a:pt x="62" y="240"/>
                    </a:cubicBezTo>
                    <a:cubicBezTo>
                      <a:pt x="67" y="240"/>
                      <a:pt x="50" y="220"/>
                      <a:pt x="58" y="220"/>
                    </a:cubicBezTo>
                    <a:lnTo>
                      <a:pt x="58" y="220"/>
                    </a:lnTo>
                    <a:cubicBezTo>
                      <a:pt x="60" y="221"/>
                      <a:pt x="62" y="221"/>
                      <a:pt x="64" y="221"/>
                    </a:cubicBezTo>
                    <a:cubicBezTo>
                      <a:pt x="70" y="221"/>
                      <a:pt x="76" y="219"/>
                      <a:pt x="82" y="219"/>
                    </a:cubicBezTo>
                    <a:cubicBezTo>
                      <a:pt x="84" y="219"/>
                      <a:pt x="85" y="219"/>
                      <a:pt x="87" y="220"/>
                    </a:cubicBezTo>
                    <a:cubicBezTo>
                      <a:pt x="90" y="220"/>
                      <a:pt x="93" y="220"/>
                      <a:pt x="95" y="220"/>
                    </a:cubicBezTo>
                    <a:cubicBezTo>
                      <a:pt x="118" y="220"/>
                      <a:pt x="143" y="206"/>
                      <a:pt x="162" y="195"/>
                    </a:cubicBezTo>
                    <a:cubicBezTo>
                      <a:pt x="186" y="178"/>
                      <a:pt x="203" y="158"/>
                      <a:pt x="207" y="125"/>
                    </a:cubicBezTo>
                    <a:cubicBezTo>
                      <a:pt x="211" y="96"/>
                      <a:pt x="224" y="59"/>
                      <a:pt x="203" y="38"/>
                    </a:cubicBezTo>
                    <a:cubicBezTo>
                      <a:pt x="182" y="13"/>
                      <a:pt x="145" y="13"/>
                      <a:pt x="112" y="1"/>
                    </a:cubicBezTo>
                    <a:cubicBezTo>
                      <a:pt x="110" y="0"/>
                      <a:pt x="108"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34"/>
              <p:cNvSpPr/>
              <p:nvPr/>
            </p:nvSpPr>
            <p:spPr>
              <a:xfrm>
                <a:off x="5505875" y="2867175"/>
                <a:ext cx="5500" cy="5675"/>
              </a:xfrm>
              <a:custGeom>
                <a:rect b="b" l="l" r="r" t="t"/>
                <a:pathLst>
                  <a:path extrusionOk="0" h="227" w="220">
                    <a:moveTo>
                      <a:pt x="124" y="0"/>
                    </a:moveTo>
                    <a:cubicBezTo>
                      <a:pt x="97" y="0"/>
                      <a:pt x="52" y="15"/>
                      <a:pt x="34" y="30"/>
                    </a:cubicBezTo>
                    <a:cubicBezTo>
                      <a:pt x="9" y="42"/>
                      <a:pt x="5" y="92"/>
                      <a:pt x="5" y="117"/>
                    </a:cubicBezTo>
                    <a:cubicBezTo>
                      <a:pt x="1" y="146"/>
                      <a:pt x="9" y="175"/>
                      <a:pt x="25" y="200"/>
                    </a:cubicBezTo>
                    <a:cubicBezTo>
                      <a:pt x="46" y="224"/>
                      <a:pt x="75" y="216"/>
                      <a:pt x="108" y="224"/>
                    </a:cubicBezTo>
                    <a:cubicBezTo>
                      <a:pt x="117" y="226"/>
                      <a:pt x="126" y="227"/>
                      <a:pt x="135" y="227"/>
                    </a:cubicBezTo>
                    <a:cubicBezTo>
                      <a:pt x="151" y="227"/>
                      <a:pt x="165" y="224"/>
                      <a:pt x="178" y="216"/>
                    </a:cubicBezTo>
                    <a:cubicBezTo>
                      <a:pt x="207" y="200"/>
                      <a:pt x="211" y="175"/>
                      <a:pt x="216" y="146"/>
                    </a:cubicBezTo>
                    <a:cubicBezTo>
                      <a:pt x="220" y="117"/>
                      <a:pt x="216" y="100"/>
                      <a:pt x="199" y="76"/>
                    </a:cubicBezTo>
                    <a:cubicBezTo>
                      <a:pt x="170" y="51"/>
                      <a:pt x="166" y="14"/>
                      <a:pt x="133" y="1"/>
                    </a:cubicBezTo>
                    <a:cubicBezTo>
                      <a:pt x="130" y="1"/>
                      <a:pt x="127"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34"/>
              <p:cNvSpPr/>
              <p:nvPr/>
            </p:nvSpPr>
            <p:spPr>
              <a:xfrm>
                <a:off x="5540600" y="2881075"/>
                <a:ext cx="5725" cy="5700"/>
              </a:xfrm>
              <a:custGeom>
                <a:rect b="b" l="l" r="r" t="t"/>
                <a:pathLst>
                  <a:path extrusionOk="0" h="228" w="229">
                    <a:moveTo>
                      <a:pt x="94" y="1"/>
                    </a:moveTo>
                    <a:cubicBezTo>
                      <a:pt x="70" y="1"/>
                      <a:pt x="43" y="5"/>
                      <a:pt x="30" y="16"/>
                    </a:cubicBezTo>
                    <a:cubicBezTo>
                      <a:pt x="5" y="32"/>
                      <a:pt x="5" y="78"/>
                      <a:pt x="5" y="102"/>
                    </a:cubicBezTo>
                    <a:cubicBezTo>
                      <a:pt x="1" y="136"/>
                      <a:pt x="13" y="148"/>
                      <a:pt x="30" y="177"/>
                    </a:cubicBezTo>
                    <a:cubicBezTo>
                      <a:pt x="42" y="202"/>
                      <a:pt x="54" y="218"/>
                      <a:pt x="88" y="226"/>
                    </a:cubicBezTo>
                    <a:cubicBezTo>
                      <a:pt x="90" y="227"/>
                      <a:pt x="92" y="227"/>
                      <a:pt x="94" y="227"/>
                    </a:cubicBezTo>
                    <a:cubicBezTo>
                      <a:pt x="117" y="227"/>
                      <a:pt x="143" y="209"/>
                      <a:pt x="158" y="198"/>
                    </a:cubicBezTo>
                    <a:cubicBezTo>
                      <a:pt x="187" y="181"/>
                      <a:pt x="212" y="160"/>
                      <a:pt x="216" y="136"/>
                    </a:cubicBezTo>
                    <a:cubicBezTo>
                      <a:pt x="224" y="102"/>
                      <a:pt x="228" y="61"/>
                      <a:pt x="212" y="40"/>
                    </a:cubicBezTo>
                    <a:cubicBezTo>
                      <a:pt x="191" y="16"/>
                      <a:pt x="150" y="16"/>
                      <a:pt x="125" y="3"/>
                    </a:cubicBezTo>
                    <a:cubicBezTo>
                      <a:pt x="116" y="2"/>
                      <a:pt x="105"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34"/>
              <p:cNvSpPr/>
              <p:nvPr/>
            </p:nvSpPr>
            <p:spPr>
              <a:xfrm>
                <a:off x="5493050" y="2920950"/>
                <a:ext cx="6650" cy="5900"/>
              </a:xfrm>
              <a:custGeom>
                <a:rect b="b" l="l" r="r" t="t"/>
                <a:pathLst>
                  <a:path extrusionOk="0" h="236" w="266">
                    <a:moveTo>
                      <a:pt x="111" y="1"/>
                    </a:moveTo>
                    <a:cubicBezTo>
                      <a:pt x="95" y="1"/>
                      <a:pt x="80" y="4"/>
                      <a:pt x="67" y="12"/>
                    </a:cubicBezTo>
                    <a:cubicBezTo>
                      <a:pt x="42" y="29"/>
                      <a:pt x="9" y="62"/>
                      <a:pt x="5" y="91"/>
                    </a:cubicBezTo>
                    <a:cubicBezTo>
                      <a:pt x="1" y="120"/>
                      <a:pt x="46" y="140"/>
                      <a:pt x="63" y="161"/>
                    </a:cubicBezTo>
                    <a:cubicBezTo>
                      <a:pt x="84" y="186"/>
                      <a:pt x="88" y="223"/>
                      <a:pt x="113" y="236"/>
                    </a:cubicBezTo>
                    <a:cubicBezTo>
                      <a:pt x="114" y="236"/>
                      <a:pt x="116" y="236"/>
                      <a:pt x="117" y="236"/>
                    </a:cubicBezTo>
                    <a:cubicBezTo>
                      <a:pt x="145" y="236"/>
                      <a:pt x="172" y="202"/>
                      <a:pt x="191" y="186"/>
                    </a:cubicBezTo>
                    <a:cubicBezTo>
                      <a:pt x="216" y="174"/>
                      <a:pt x="253" y="157"/>
                      <a:pt x="257" y="124"/>
                    </a:cubicBezTo>
                    <a:cubicBezTo>
                      <a:pt x="266" y="95"/>
                      <a:pt x="245" y="62"/>
                      <a:pt x="224" y="41"/>
                    </a:cubicBezTo>
                    <a:cubicBezTo>
                      <a:pt x="216" y="16"/>
                      <a:pt x="187" y="16"/>
                      <a:pt x="154" y="8"/>
                    </a:cubicBezTo>
                    <a:cubicBezTo>
                      <a:pt x="142" y="4"/>
                      <a:pt x="126"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34"/>
              <p:cNvSpPr/>
              <p:nvPr/>
            </p:nvSpPr>
            <p:spPr>
              <a:xfrm>
                <a:off x="5480050" y="2897250"/>
                <a:ext cx="7775" cy="7675"/>
              </a:xfrm>
              <a:custGeom>
                <a:rect b="b" l="l" r="r" t="t"/>
                <a:pathLst>
                  <a:path extrusionOk="0" h="307" w="311">
                    <a:moveTo>
                      <a:pt x="117" y="1"/>
                    </a:moveTo>
                    <a:cubicBezTo>
                      <a:pt x="93" y="1"/>
                      <a:pt x="70" y="6"/>
                      <a:pt x="54" y="18"/>
                    </a:cubicBezTo>
                    <a:cubicBezTo>
                      <a:pt x="25" y="38"/>
                      <a:pt x="8" y="88"/>
                      <a:pt x="4" y="129"/>
                    </a:cubicBezTo>
                    <a:cubicBezTo>
                      <a:pt x="0" y="162"/>
                      <a:pt x="8" y="204"/>
                      <a:pt x="29" y="237"/>
                    </a:cubicBezTo>
                    <a:cubicBezTo>
                      <a:pt x="54" y="274"/>
                      <a:pt x="87" y="295"/>
                      <a:pt x="124" y="303"/>
                    </a:cubicBezTo>
                    <a:cubicBezTo>
                      <a:pt x="131" y="306"/>
                      <a:pt x="139" y="307"/>
                      <a:pt x="148" y="307"/>
                    </a:cubicBezTo>
                    <a:cubicBezTo>
                      <a:pt x="179" y="307"/>
                      <a:pt x="216" y="291"/>
                      <a:pt x="236" y="278"/>
                    </a:cubicBezTo>
                    <a:cubicBezTo>
                      <a:pt x="273" y="253"/>
                      <a:pt x="273" y="204"/>
                      <a:pt x="277" y="171"/>
                    </a:cubicBezTo>
                    <a:cubicBezTo>
                      <a:pt x="281" y="133"/>
                      <a:pt x="310" y="80"/>
                      <a:pt x="289" y="51"/>
                    </a:cubicBezTo>
                    <a:cubicBezTo>
                      <a:pt x="261" y="14"/>
                      <a:pt x="211" y="26"/>
                      <a:pt x="170" y="9"/>
                    </a:cubicBezTo>
                    <a:cubicBezTo>
                      <a:pt x="153" y="4"/>
                      <a:pt x="135"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34"/>
              <p:cNvSpPr/>
              <p:nvPr/>
            </p:nvSpPr>
            <p:spPr>
              <a:xfrm>
                <a:off x="5659150" y="2790700"/>
                <a:ext cx="6225" cy="6100"/>
              </a:xfrm>
              <a:custGeom>
                <a:rect b="b" l="l" r="r" t="t"/>
                <a:pathLst>
                  <a:path extrusionOk="0" h="244" w="249">
                    <a:moveTo>
                      <a:pt x="137" y="0"/>
                    </a:moveTo>
                    <a:cubicBezTo>
                      <a:pt x="112" y="0"/>
                      <a:pt x="78" y="30"/>
                      <a:pt x="58" y="42"/>
                    </a:cubicBezTo>
                    <a:cubicBezTo>
                      <a:pt x="34" y="59"/>
                      <a:pt x="25" y="84"/>
                      <a:pt x="21" y="117"/>
                    </a:cubicBezTo>
                    <a:cubicBezTo>
                      <a:pt x="21" y="141"/>
                      <a:pt x="1" y="183"/>
                      <a:pt x="17" y="208"/>
                    </a:cubicBezTo>
                    <a:cubicBezTo>
                      <a:pt x="38" y="236"/>
                      <a:pt x="79" y="228"/>
                      <a:pt x="112" y="236"/>
                    </a:cubicBezTo>
                    <a:cubicBezTo>
                      <a:pt x="127" y="239"/>
                      <a:pt x="148" y="243"/>
                      <a:pt x="167" y="243"/>
                    </a:cubicBezTo>
                    <a:cubicBezTo>
                      <a:pt x="180" y="243"/>
                      <a:pt x="191" y="241"/>
                      <a:pt x="199" y="236"/>
                    </a:cubicBezTo>
                    <a:cubicBezTo>
                      <a:pt x="224" y="220"/>
                      <a:pt x="240" y="179"/>
                      <a:pt x="245" y="146"/>
                    </a:cubicBezTo>
                    <a:cubicBezTo>
                      <a:pt x="249" y="117"/>
                      <a:pt x="220" y="92"/>
                      <a:pt x="203" y="71"/>
                    </a:cubicBezTo>
                    <a:cubicBezTo>
                      <a:pt x="182" y="42"/>
                      <a:pt x="170" y="13"/>
                      <a:pt x="141" y="1"/>
                    </a:cubicBezTo>
                    <a:cubicBezTo>
                      <a:pt x="140" y="1"/>
                      <a:pt x="138"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34"/>
              <p:cNvSpPr/>
              <p:nvPr/>
            </p:nvSpPr>
            <p:spPr>
              <a:xfrm>
                <a:off x="5544950" y="2839600"/>
                <a:ext cx="11800" cy="11925"/>
              </a:xfrm>
              <a:custGeom>
                <a:rect b="b" l="l" r="r" t="t"/>
                <a:pathLst>
                  <a:path extrusionOk="0" h="477" w="472">
                    <a:moveTo>
                      <a:pt x="228" y="0"/>
                    </a:moveTo>
                    <a:cubicBezTo>
                      <a:pt x="176" y="0"/>
                      <a:pt x="117" y="28"/>
                      <a:pt x="83" y="58"/>
                    </a:cubicBezTo>
                    <a:cubicBezTo>
                      <a:pt x="33" y="91"/>
                      <a:pt x="21" y="153"/>
                      <a:pt x="13" y="215"/>
                    </a:cubicBezTo>
                    <a:cubicBezTo>
                      <a:pt x="0" y="277"/>
                      <a:pt x="17" y="327"/>
                      <a:pt x="54" y="372"/>
                    </a:cubicBezTo>
                    <a:cubicBezTo>
                      <a:pt x="95" y="430"/>
                      <a:pt x="133" y="455"/>
                      <a:pt x="195" y="472"/>
                    </a:cubicBezTo>
                    <a:cubicBezTo>
                      <a:pt x="210" y="475"/>
                      <a:pt x="227" y="476"/>
                      <a:pt x="243" y="476"/>
                    </a:cubicBezTo>
                    <a:cubicBezTo>
                      <a:pt x="291" y="476"/>
                      <a:pt x="337" y="463"/>
                      <a:pt x="368" y="439"/>
                    </a:cubicBezTo>
                    <a:cubicBezTo>
                      <a:pt x="422" y="401"/>
                      <a:pt x="451" y="339"/>
                      <a:pt x="463" y="277"/>
                    </a:cubicBezTo>
                    <a:cubicBezTo>
                      <a:pt x="472" y="215"/>
                      <a:pt x="447" y="162"/>
                      <a:pt x="410" y="112"/>
                    </a:cubicBezTo>
                    <a:cubicBezTo>
                      <a:pt x="368" y="58"/>
                      <a:pt x="327" y="21"/>
                      <a:pt x="261" y="4"/>
                    </a:cubicBezTo>
                    <a:cubicBezTo>
                      <a:pt x="250" y="1"/>
                      <a:pt x="239"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34"/>
              <p:cNvSpPr/>
              <p:nvPr/>
            </p:nvSpPr>
            <p:spPr>
              <a:xfrm>
                <a:off x="5605825" y="2776475"/>
                <a:ext cx="6625" cy="6475"/>
              </a:xfrm>
              <a:custGeom>
                <a:rect b="b" l="l" r="r" t="t"/>
                <a:pathLst>
                  <a:path extrusionOk="0" h="259" w="265">
                    <a:moveTo>
                      <a:pt x="148" y="1"/>
                    </a:moveTo>
                    <a:cubicBezTo>
                      <a:pt x="122" y="1"/>
                      <a:pt x="101" y="31"/>
                      <a:pt x="83" y="45"/>
                    </a:cubicBezTo>
                    <a:cubicBezTo>
                      <a:pt x="58" y="65"/>
                      <a:pt x="17" y="74"/>
                      <a:pt x="13" y="111"/>
                    </a:cubicBezTo>
                    <a:cubicBezTo>
                      <a:pt x="0" y="144"/>
                      <a:pt x="21" y="177"/>
                      <a:pt x="38" y="206"/>
                    </a:cubicBezTo>
                    <a:cubicBezTo>
                      <a:pt x="58" y="235"/>
                      <a:pt x="87" y="251"/>
                      <a:pt x="120" y="256"/>
                    </a:cubicBezTo>
                    <a:cubicBezTo>
                      <a:pt x="124" y="257"/>
                      <a:pt x="128" y="258"/>
                      <a:pt x="132" y="258"/>
                    </a:cubicBezTo>
                    <a:cubicBezTo>
                      <a:pt x="157" y="258"/>
                      <a:pt x="182" y="229"/>
                      <a:pt x="203" y="214"/>
                    </a:cubicBezTo>
                    <a:cubicBezTo>
                      <a:pt x="228" y="194"/>
                      <a:pt x="253" y="177"/>
                      <a:pt x="261" y="148"/>
                    </a:cubicBezTo>
                    <a:cubicBezTo>
                      <a:pt x="265" y="115"/>
                      <a:pt x="265" y="82"/>
                      <a:pt x="244" y="53"/>
                    </a:cubicBezTo>
                    <a:cubicBezTo>
                      <a:pt x="224" y="24"/>
                      <a:pt x="191" y="12"/>
                      <a:pt x="162" y="3"/>
                    </a:cubicBezTo>
                    <a:cubicBezTo>
                      <a:pt x="157" y="2"/>
                      <a:pt x="153"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34"/>
              <p:cNvSpPr/>
              <p:nvPr/>
            </p:nvSpPr>
            <p:spPr>
              <a:xfrm>
                <a:off x="5543075" y="2905600"/>
                <a:ext cx="30100" cy="20025"/>
              </a:xfrm>
              <a:custGeom>
                <a:rect b="b" l="l" r="r" t="t"/>
                <a:pathLst>
                  <a:path extrusionOk="0" h="801" w="1204">
                    <a:moveTo>
                      <a:pt x="660" y="1"/>
                    </a:moveTo>
                    <a:cubicBezTo>
                      <a:pt x="576" y="1"/>
                      <a:pt x="486" y="56"/>
                      <a:pt x="423" y="105"/>
                    </a:cubicBezTo>
                    <a:cubicBezTo>
                      <a:pt x="398" y="118"/>
                      <a:pt x="365" y="126"/>
                      <a:pt x="344" y="147"/>
                    </a:cubicBezTo>
                    <a:cubicBezTo>
                      <a:pt x="315" y="126"/>
                      <a:pt x="290" y="93"/>
                      <a:pt x="253" y="85"/>
                    </a:cubicBezTo>
                    <a:cubicBezTo>
                      <a:pt x="247" y="83"/>
                      <a:pt x="240" y="82"/>
                      <a:pt x="233" y="82"/>
                    </a:cubicBezTo>
                    <a:cubicBezTo>
                      <a:pt x="188" y="82"/>
                      <a:pt x="128" y="113"/>
                      <a:pt x="96" y="138"/>
                    </a:cubicBezTo>
                    <a:cubicBezTo>
                      <a:pt x="55" y="172"/>
                      <a:pt x="13" y="221"/>
                      <a:pt x="5" y="275"/>
                    </a:cubicBezTo>
                    <a:cubicBezTo>
                      <a:pt x="1" y="324"/>
                      <a:pt x="30" y="378"/>
                      <a:pt x="63" y="420"/>
                    </a:cubicBezTo>
                    <a:cubicBezTo>
                      <a:pt x="96" y="465"/>
                      <a:pt x="133" y="486"/>
                      <a:pt x="191" y="502"/>
                    </a:cubicBezTo>
                    <a:cubicBezTo>
                      <a:pt x="201" y="504"/>
                      <a:pt x="213" y="505"/>
                      <a:pt x="224" y="505"/>
                    </a:cubicBezTo>
                    <a:cubicBezTo>
                      <a:pt x="236" y="505"/>
                      <a:pt x="247" y="504"/>
                      <a:pt x="257" y="502"/>
                    </a:cubicBezTo>
                    <a:cubicBezTo>
                      <a:pt x="261" y="523"/>
                      <a:pt x="274" y="544"/>
                      <a:pt x="278" y="564"/>
                    </a:cubicBezTo>
                    <a:cubicBezTo>
                      <a:pt x="270" y="577"/>
                      <a:pt x="261" y="597"/>
                      <a:pt x="261" y="618"/>
                    </a:cubicBezTo>
                    <a:cubicBezTo>
                      <a:pt x="257" y="651"/>
                      <a:pt x="257" y="692"/>
                      <a:pt x="278" y="717"/>
                    </a:cubicBezTo>
                    <a:cubicBezTo>
                      <a:pt x="299" y="750"/>
                      <a:pt x="332" y="771"/>
                      <a:pt x="365" y="775"/>
                    </a:cubicBezTo>
                    <a:cubicBezTo>
                      <a:pt x="372" y="776"/>
                      <a:pt x="378" y="777"/>
                      <a:pt x="385" y="777"/>
                    </a:cubicBezTo>
                    <a:cubicBezTo>
                      <a:pt x="407" y="777"/>
                      <a:pt x="428" y="771"/>
                      <a:pt x="447" y="759"/>
                    </a:cubicBezTo>
                    <a:cubicBezTo>
                      <a:pt x="489" y="779"/>
                      <a:pt x="538" y="783"/>
                      <a:pt x="584" y="792"/>
                    </a:cubicBezTo>
                    <a:cubicBezTo>
                      <a:pt x="606" y="798"/>
                      <a:pt x="628" y="800"/>
                      <a:pt x="650" y="800"/>
                    </a:cubicBezTo>
                    <a:cubicBezTo>
                      <a:pt x="737" y="800"/>
                      <a:pt x="821" y="760"/>
                      <a:pt x="877" y="717"/>
                    </a:cubicBezTo>
                    <a:cubicBezTo>
                      <a:pt x="890" y="720"/>
                      <a:pt x="904" y="721"/>
                      <a:pt x="919" y="721"/>
                    </a:cubicBezTo>
                    <a:cubicBezTo>
                      <a:pt x="978" y="721"/>
                      <a:pt x="1044" y="702"/>
                      <a:pt x="1084" y="672"/>
                    </a:cubicBezTo>
                    <a:cubicBezTo>
                      <a:pt x="1150" y="626"/>
                      <a:pt x="1179" y="544"/>
                      <a:pt x="1192" y="461"/>
                    </a:cubicBezTo>
                    <a:cubicBezTo>
                      <a:pt x="1204" y="382"/>
                      <a:pt x="1192" y="304"/>
                      <a:pt x="1142" y="242"/>
                    </a:cubicBezTo>
                    <a:lnTo>
                      <a:pt x="1084" y="188"/>
                    </a:lnTo>
                    <a:cubicBezTo>
                      <a:pt x="1047" y="159"/>
                      <a:pt x="1022" y="114"/>
                      <a:pt x="981" y="105"/>
                    </a:cubicBezTo>
                    <a:cubicBezTo>
                      <a:pt x="972" y="97"/>
                      <a:pt x="956" y="93"/>
                      <a:pt x="944" y="89"/>
                    </a:cubicBezTo>
                    <a:cubicBezTo>
                      <a:pt x="942" y="88"/>
                      <a:pt x="940" y="88"/>
                      <a:pt x="937" y="88"/>
                    </a:cubicBezTo>
                    <a:cubicBezTo>
                      <a:pt x="927" y="88"/>
                      <a:pt x="912" y="93"/>
                      <a:pt x="902" y="93"/>
                    </a:cubicBezTo>
                    <a:cubicBezTo>
                      <a:pt x="902" y="93"/>
                      <a:pt x="910" y="89"/>
                      <a:pt x="902" y="89"/>
                    </a:cubicBezTo>
                    <a:cubicBezTo>
                      <a:pt x="857" y="52"/>
                      <a:pt x="807" y="31"/>
                      <a:pt x="749" y="14"/>
                    </a:cubicBezTo>
                    <a:cubicBezTo>
                      <a:pt x="733" y="10"/>
                      <a:pt x="716" y="10"/>
                      <a:pt x="704" y="6"/>
                    </a:cubicBezTo>
                    <a:cubicBezTo>
                      <a:pt x="690" y="2"/>
                      <a:pt x="675"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34"/>
              <p:cNvSpPr/>
              <p:nvPr/>
            </p:nvSpPr>
            <p:spPr>
              <a:xfrm>
                <a:off x="5490175" y="2948575"/>
                <a:ext cx="25750" cy="20000"/>
              </a:xfrm>
              <a:custGeom>
                <a:rect b="b" l="l" r="r" t="t"/>
                <a:pathLst>
                  <a:path extrusionOk="0" h="800" w="1030">
                    <a:moveTo>
                      <a:pt x="624" y="1"/>
                    </a:moveTo>
                    <a:cubicBezTo>
                      <a:pt x="540" y="1"/>
                      <a:pt x="450" y="46"/>
                      <a:pt x="389" y="94"/>
                    </a:cubicBezTo>
                    <a:cubicBezTo>
                      <a:pt x="372" y="106"/>
                      <a:pt x="352" y="98"/>
                      <a:pt x="343" y="114"/>
                    </a:cubicBezTo>
                    <a:cubicBezTo>
                      <a:pt x="337" y="114"/>
                      <a:pt x="331" y="113"/>
                      <a:pt x="325" y="113"/>
                    </a:cubicBezTo>
                    <a:cubicBezTo>
                      <a:pt x="256" y="113"/>
                      <a:pt x="186" y="155"/>
                      <a:pt x="141" y="193"/>
                    </a:cubicBezTo>
                    <a:cubicBezTo>
                      <a:pt x="75" y="238"/>
                      <a:pt x="21" y="309"/>
                      <a:pt x="13" y="387"/>
                    </a:cubicBezTo>
                    <a:cubicBezTo>
                      <a:pt x="0" y="466"/>
                      <a:pt x="4" y="565"/>
                      <a:pt x="54" y="627"/>
                    </a:cubicBezTo>
                    <a:cubicBezTo>
                      <a:pt x="75" y="648"/>
                      <a:pt x="116" y="644"/>
                      <a:pt x="133" y="664"/>
                    </a:cubicBezTo>
                    <a:cubicBezTo>
                      <a:pt x="178" y="697"/>
                      <a:pt x="219" y="714"/>
                      <a:pt x="277" y="726"/>
                    </a:cubicBezTo>
                    <a:cubicBezTo>
                      <a:pt x="286" y="729"/>
                      <a:pt x="297" y="730"/>
                      <a:pt x="308" y="730"/>
                    </a:cubicBezTo>
                    <a:cubicBezTo>
                      <a:pt x="337" y="730"/>
                      <a:pt x="369" y="723"/>
                      <a:pt x="393" y="714"/>
                    </a:cubicBezTo>
                    <a:cubicBezTo>
                      <a:pt x="451" y="751"/>
                      <a:pt x="505" y="788"/>
                      <a:pt x="567" y="792"/>
                    </a:cubicBezTo>
                    <a:cubicBezTo>
                      <a:pt x="583" y="797"/>
                      <a:pt x="601" y="799"/>
                      <a:pt x="618" y="799"/>
                    </a:cubicBezTo>
                    <a:cubicBezTo>
                      <a:pt x="698" y="799"/>
                      <a:pt x="786" y="758"/>
                      <a:pt x="844" y="714"/>
                    </a:cubicBezTo>
                    <a:cubicBezTo>
                      <a:pt x="930" y="652"/>
                      <a:pt x="1005" y="569"/>
                      <a:pt x="1021" y="462"/>
                    </a:cubicBezTo>
                    <a:cubicBezTo>
                      <a:pt x="1030" y="396"/>
                      <a:pt x="1025" y="321"/>
                      <a:pt x="1005" y="259"/>
                    </a:cubicBezTo>
                    <a:cubicBezTo>
                      <a:pt x="1005" y="255"/>
                      <a:pt x="984" y="255"/>
                      <a:pt x="988" y="251"/>
                    </a:cubicBezTo>
                    <a:cubicBezTo>
                      <a:pt x="992" y="214"/>
                      <a:pt x="980" y="189"/>
                      <a:pt x="951" y="160"/>
                    </a:cubicBezTo>
                    <a:cubicBezTo>
                      <a:pt x="926" y="131"/>
                      <a:pt x="910" y="110"/>
                      <a:pt x="877" y="98"/>
                    </a:cubicBezTo>
                    <a:cubicBezTo>
                      <a:pt x="868" y="98"/>
                      <a:pt x="868" y="94"/>
                      <a:pt x="864" y="94"/>
                    </a:cubicBezTo>
                    <a:cubicBezTo>
                      <a:pt x="823" y="57"/>
                      <a:pt x="773" y="36"/>
                      <a:pt x="720" y="24"/>
                    </a:cubicBezTo>
                    <a:cubicBezTo>
                      <a:pt x="703" y="15"/>
                      <a:pt x="691" y="7"/>
                      <a:pt x="674" y="7"/>
                    </a:cubicBezTo>
                    <a:cubicBezTo>
                      <a:pt x="658" y="3"/>
                      <a:pt x="641"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34"/>
              <p:cNvSpPr/>
              <p:nvPr/>
            </p:nvSpPr>
            <p:spPr>
              <a:xfrm>
                <a:off x="5484800" y="2968350"/>
                <a:ext cx="6950" cy="7475"/>
              </a:xfrm>
              <a:custGeom>
                <a:rect b="b" l="l" r="r" t="t"/>
                <a:pathLst>
                  <a:path extrusionOk="0" h="299" w="278">
                    <a:moveTo>
                      <a:pt x="151" y="0"/>
                    </a:moveTo>
                    <a:cubicBezTo>
                      <a:pt x="120" y="0"/>
                      <a:pt x="89" y="28"/>
                      <a:pt x="66" y="43"/>
                    </a:cubicBezTo>
                    <a:cubicBezTo>
                      <a:pt x="37" y="63"/>
                      <a:pt x="29" y="88"/>
                      <a:pt x="25" y="125"/>
                    </a:cubicBezTo>
                    <a:cubicBezTo>
                      <a:pt x="21" y="163"/>
                      <a:pt x="0" y="200"/>
                      <a:pt x="21" y="229"/>
                    </a:cubicBezTo>
                    <a:cubicBezTo>
                      <a:pt x="42" y="262"/>
                      <a:pt x="75" y="287"/>
                      <a:pt x="112" y="295"/>
                    </a:cubicBezTo>
                    <a:cubicBezTo>
                      <a:pt x="118" y="297"/>
                      <a:pt x="125" y="298"/>
                      <a:pt x="132" y="298"/>
                    </a:cubicBezTo>
                    <a:cubicBezTo>
                      <a:pt x="164" y="298"/>
                      <a:pt x="203" y="279"/>
                      <a:pt x="219" y="266"/>
                    </a:cubicBezTo>
                    <a:cubicBezTo>
                      <a:pt x="252" y="245"/>
                      <a:pt x="257" y="204"/>
                      <a:pt x="265" y="167"/>
                    </a:cubicBezTo>
                    <a:cubicBezTo>
                      <a:pt x="277" y="125"/>
                      <a:pt x="273" y="88"/>
                      <a:pt x="252" y="59"/>
                    </a:cubicBezTo>
                    <a:cubicBezTo>
                      <a:pt x="232" y="26"/>
                      <a:pt x="195" y="14"/>
                      <a:pt x="161" y="1"/>
                    </a:cubicBezTo>
                    <a:cubicBezTo>
                      <a:pt x="158" y="1"/>
                      <a:pt x="15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34"/>
              <p:cNvSpPr/>
              <p:nvPr/>
            </p:nvSpPr>
            <p:spPr>
              <a:xfrm>
                <a:off x="5459875" y="2978950"/>
                <a:ext cx="6550" cy="6000"/>
              </a:xfrm>
              <a:custGeom>
                <a:rect b="b" l="l" r="r" t="t"/>
                <a:pathLst>
                  <a:path extrusionOk="0" h="240" w="262">
                    <a:moveTo>
                      <a:pt x="120" y="1"/>
                    </a:moveTo>
                    <a:cubicBezTo>
                      <a:pt x="99" y="1"/>
                      <a:pt x="75" y="11"/>
                      <a:pt x="59" y="24"/>
                    </a:cubicBezTo>
                    <a:cubicBezTo>
                      <a:pt x="34" y="36"/>
                      <a:pt x="9" y="65"/>
                      <a:pt x="5" y="90"/>
                    </a:cubicBezTo>
                    <a:cubicBezTo>
                      <a:pt x="1" y="119"/>
                      <a:pt x="22" y="148"/>
                      <a:pt x="34" y="173"/>
                    </a:cubicBezTo>
                    <a:cubicBezTo>
                      <a:pt x="55" y="198"/>
                      <a:pt x="71" y="231"/>
                      <a:pt x="104" y="235"/>
                    </a:cubicBezTo>
                    <a:cubicBezTo>
                      <a:pt x="110" y="238"/>
                      <a:pt x="117" y="240"/>
                      <a:pt x="124" y="240"/>
                    </a:cubicBezTo>
                    <a:cubicBezTo>
                      <a:pt x="150" y="240"/>
                      <a:pt x="179" y="220"/>
                      <a:pt x="195" y="210"/>
                    </a:cubicBezTo>
                    <a:cubicBezTo>
                      <a:pt x="220" y="193"/>
                      <a:pt x="253" y="160"/>
                      <a:pt x="257" y="131"/>
                    </a:cubicBezTo>
                    <a:cubicBezTo>
                      <a:pt x="261" y="98"/>
                      <a:pt x="232" y="74"/>
                      <a:pt x="212" y="49"/>
                    </a:cubicBezTo>
                    <a:cubicBezTo>
                      <a:pt x="191" y="24"/>
                      <a:pt x="170" y="12"/>
                      <a:pt x="137" y="3"/>
                    </a:cubicBezTo>
                    <a:cubicBezTo>
                      <a:pt x="132" y="1"/>
                      <a:pt x="126"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34"/>
              <p:cNvSpPr/>
              <p:nvPr/>
            </p:nvSpPr>
            <p:spPr>
              <a:xfrm>
                <a:off x="5634150" y="2860375"/>
                <a:ext cx="19750" cy="21125"/>
              </a:xfrm>
              <a:custGeom>
                <a:rect b="b" l="l" r="r" t="t"/>
                <a:pathLst>
                  <a:path extrusionOk="0" h="845" w="790">
                    <a:moveTo>
                      <a:pt x="395" y="0"/>
                    </a:moveTo>
                    <a:cubicBezTo>
                      <a:pt x="324" y="0"/>
                      <a:pt x="247" y="28"/>
                      <a:pt x="190" y="66"/>
                    </a:cubicBezTo>
                    <a:cubicBezTo>
                      <a:pt x="108" y="128"/>
                      <a:pt x="58" y="211"/>
                      <a:pt x="46" y="314"/>
                    </a:cubicBezTo>
                    <a:cubicBezTo>
                      <a:pt x="25" y="426"/>
                      <a:pt x="46" y="521"/>
                      <a:pt x="103" y="600"/>
                    </a:cubicBezTo>
                    <a:cubicBezTo>
                      <a:pt x="108" y="606"/>
                      <a:pt x="109" y="606"/>
                      <a:pt x="110" y="606"/>
                    </a:cubicBezTo>
                    <a:cubicBezTo>
                      <a:pt x="112" y="606"/>
                      <a:pt x="114" y="606"/>
                      <a:pt x="120" y="612"/>
                    </a:cubicBezTo>
                    <a:cubicBezTo>
                      <a:pt x="91" y="612"/>
                      <a:pt x="66" y="625"/>
                      <a:pt x="46" y="641"/>
                    </a:cubicBezTo>
                    <a:cubicBezTo>
                      <a:pt x="21" y="658"/>
                      <a:pt x="8" y="699"/>
                      <a:pt x="4" y="724"/>
                    </a:cubicBezTo>
                    <a:cubicBezTo>
                      <a:pt x="0" y="753"/>
                      <a:pt x="0" y="790"/>
                      <a:pt x="21" y="815"/>
                    </a:cubicBezTo>
                    <a:cubicBezTo>
                      <a:pt x="41" y="844"/>
                      <a:pt x="83" y="839"/>
                      <a:pt x="108" y="844"/>
                    </a:cubicBezTo>
                    <a:cubicBezTo>
                      <a:pt x="110" y="844"/>
                      <a:pt x="113" y="844"/>
                      <a:pt x="115" y="844"/>
                    </a:cubicBezTo>
                    <a:cubicBezTo>
                      <a:pt x="137" y="844"/>
                      <a:pt x="156" y="829"/>
                      <a:pt x="182" y="815"/>
                    </a:cubicBezTo>
                    <a:cubicBezTo>
                      <a:pt x="207" y="802"/>
                      <a:pt x="240" y="786"/>
                      <a:pt x="248" y="753"/>
                    </a:cubicBezTo>
                    <a:cubicBezTo>
                      <a:pt x="248" y="740"/>
                      <a:pt x="236" y="728"/>
                      <a:pt x="232" y="711"/>
                    </a:cubicBezTo>
                    <a:lnTo>
                      <a:pt x="232" y="711"/>
                    </a:lnTo>
                    <a:cubicBezTo>
                      <a:pt x="269" y="736"/>
                      <a:pt x="314" y="736"/>
                      <a:pt x="356" y="740"/>
                    </a:cubicBezTo>
                    <a:cubicBezTo>
                      <a:pt x="375" y="746"/>
                      <a:pt x="395" y="748"/>
                      <a:pt x="416" y="748"/>
                    </a:cubicBezTo>
                    <a:cubicBezTo>
                      <a:pt x="491" y="748"/>
                      <a:pt x="574" y="717"/>
                      <a:pt x="629" y="678"/>
                    </a:cubicBezTo>
                    <a:cubicBezTo>
                      <a:pt x="711" y="616"/>
                      <a:pt x="757" y="525"/>
                      <a:pt x="773" y="422"/>
                    </a:cubicBezTo>
                    <a:cubicBezTo>
                      <a:pt x="790" y="327"/>
                      <a:pt x="765" y="232"/>
                      <a:pt x="707" y="149"/>
                    </a:cubicBezTo>
                    <a:cubicBezTo>
                      <a:pt x="686" y="124"/>
                      <a:pt x="674" y="87"/>
                      <a:pt x="653" y="62"/>
                    </a:cubicBezTo>
                    <a:cubicBezTo>
                      <a:pt x="612" y="25"/>
                      <a:pt x="550" y="25"/>
                      <a:pt x="504" y="9"/>
                    </a:cubicBezTo>
                    <a:cubicBezTo>
                      <a:pt x="500" y="7"/>
                      <a:pt x="496" y="7"/>
                      <a:pt x="491" y="7"/>
                    </a:cubicBezTo>
                    <a:cubicBezTo>
                      <a:pt x="481" y="7"/>
                      <a:pt x="470" y="9"/>
                      <a:pt x="459" y="9"/>
                    </a:cubicBezTo>
                    <a:cubicBezTo>
                      <a:pt x="439" y="3"/>
                      <a:pt x="417"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34"/>
              <p:cNvSpPr/>
              <p:nvPr/>
            </p:nvSpPr>
            <p:spPr>
              <a:xfrm>
                <a:off x="5519825" y="2960075"/>
                <a:ext cx="42100" cy="37650"/>
              </a:xfrm>
              <a:custGeom>
                <a:rect b="b" l="l" r="r" t="t"/>
                <a:pathLst>
                  <a:path extrusionOk="0" h="1506" w="1684">
                    <a:moveTo>
                      <a:pt x="1078" y="0"/>
                    </a:moveTo>
                    <a:cubicBezTo>
                      <a:pt x="1011" y="0"/>
                      <a:pt x="942" y="19"/>
                      <a:pt x="898" y="55"/>
                    </a:cubicBezTo>
                    <a:cubicBezTo>
                      <a:pt x="815" y="109"/>
                      <a:pt x="778" y="213"/>
                      <a:pt x="770" y="312"/>
                    </a:cubicBezTo>
                    <a:cubicBezTo>
                      <a:pt x="770" y="316"/>
                      <a:pt x="757" y="328"/>
                      <a:pt x="757" y="337"/>
                    </a:cubicBezTo>
                    <a:cubicBezTo>
                      <a:pt x="727" y="333"/>
                      <a:pt x="695" y="330"/>
                      <a:pt x="663" y="330"/>
                    </a:cubicBezTo>
                    <a:cubicBezTo>
                      <a:pt x="625" y="330"/>
                      <a:pt x="586" y="334"/>
                      <a:pt x="546" y="345"/>
                    </a:cubicBezTo>
                    <a:cubicBezTo>
                      <a:pt x="476" y="366"/>
                      <a:pt x="422" y="419"/>
                      <a:pt x="373" y="461"/>
                    </a:cubicBezTo>
                    <a:cubicBezTo>
                      <a:pt x="311" y="510"/>
                      <a:pt x="249" y="556"/>
                      <a:pt x="212" y="622"/>
                    </a:cubicBezTo>
                    <a:cubicBezTo>
                      <a:pt x="170" y="688"/>
                      <a:pt x="154" y="762"/>
                      <a:pt x="137" y="841"/>
                    </a:cubicBezTo>
                    <a:cubicBezTo>
                      <a:pt x="125" y="948"/>
                      <a:pt x="150" y="1052"/>
                      <a:pt x="195" y="1151"/>
                    </a:cubicBezTo>
                    <a:cubicBezTo>
                      <a:pt x="178" y="1134"/>
                      <a:pt x="145" y="1114"/>
                      <a:pt x="125" y="1110"/>
                    </a:cubicBezTo>
                    <a:cubicBezTo>
                      <a:pt x="122" y="1109"/>
                      <a:pt x="120" y="1109"/>
                      <a:pt x="117" y="1109"/>
                    </a:cubicBezTo>
                    <a:cubicBezTo>
                      <a:pt x="91" y="1109"/>
                      <a:pt x="70" y="1144"/>
                      <a:pt x="54" y="1159"/>
                    </a:cubicBezTo>
                    <a:cubicBezTo>
                      <a:pt x="34" y="1176"/>
                      <a:pt x="9" y="1184"/>
                      <a:pt x="5" y="1213"/>
                    </a:cubicBezTo>
                    <a:cubicBezTo>
                      <a:pt x="1" y="1238"/>
                      <a:pt x="9" y="1263"/>
                      <a:pt x="26" y="1283"/>
                    </a:cubicBezTo>
                    <a:cubicBezTo>
                      <a:pt x="42" y="1308"/>
                      <a:pt x="67" y="1308"/>
                      <a:pt x="92" y="1316"/>
                    </a:cubicBezTo>
                    <a:cubicBezTo>
                      <a:pt x="94" y="1317"/>
                      <a:pt x="97" y="1317"/>
                      <a:pt x="99" y="1317"/>
                    </a:cubicBezTo>
                    <a:cubicBezTo>
                      <a:pt x="120" y="1317"/>
                      <a:pt x="135" y="1302"/>
                      <a:pt x="154" y="1287"/>
                    </a:cubicBezTo>
                    <a:cubicBezTo>
                      <a:pt x="174" y="1275"/>
                      <a:pt x="191" y="1263"/>
                      <a:pt x="195" y="1238"/>
                    </a:cubicBezTo>
                    <a:cubicBezTo>
                      <a:pt x="195" y="1225"/>
                      <a:pt x="207" y="1217"/>
                      <a:pt x="207" y="1205"/>
                    </a:cubicBezTo>
                    <a:cubicBezTo>
                      <a:pt x="216" y="1225"/>
                      <a:pt x="220" y="1254"/>
                      <a:pt x="232" y="1267"/>
                    </a:cubicBezTo>
                    <a:cubicBezTo>
                      <a:pt x="282" y="1325"/>
                      <a:pt x="282" y="1325"/>
                      <a:pt x="340" y="1378"/>
                    </a:cubicBezTo>
                    <a:cubicBezTo>
                      <a:pt x="422" y="1445"/>
                      <a:pt x="526" y="1469"/>
                      <a:pt x="629" y="1486"/>
                    </a:cubicBezTo>
                    <a:cubicBezTo>
                      <a:pt x="667" y="1498"/>
                      <a:pt x="709" y="1505"/>
                      <a:pt x="753" y="1505"/>
                    </a:cubicBezTo>
                    <a:cubicBezTo>
                      <a:pt x="786" y="1505"/>
                      <a:pt x="820" y="1501"/>
                      <a:pt x="852" y="1490"/>
                    </a:cubicBezTo>
                    <a:cubicBezTo>
                      <a:pt x="931" y="1469"/>
                      <a:pt x="1005" y="1436"/>
                      <a:pt x="1063" y="1399"/>
                    </a:cubicBezTo>
                    <a:cubicBezTo>
                      <a:pt x="1125" y="1349"/>
                      <a:pt x="1187" y="1287"/>
                      <a:pt x="1224" y="1221"/>
                    </a:cubicBezTo>
                    <a:cubicBezTo>
                      <a:pt x="1266" y="1155"/>
                      <a:pt x="1270" y="1072"/>
                      <a:pt x="1282" y="994"/>
                    </a:cubicBezTo>
                    <a:cubicBezTo>
                      <a:pt x="1295" y="899"/>
                      <a:pt x="1270" y="804"/>
                      <a:pt x="1241" y="713"/>
                    </a:cubicBezTo>
                    <a:cubicBezTo>
                      <a:pt x="1270" y="705"/>
                      <a:pt x="1311" y="680"/>
                      <a:pt x="1332" y="663"/>
                    </a:cubicBezTo>
                    <a:cubicBezTo>
                      <a:pt x="1344" y="667"/>
                      <a:pt x="1353" y="688"/>
                      <a:pt x="1369" y="688"/>
                    </a:cubicBezTo>
                    <a:cubicBezTo>
                      <a:pt x="1380" y="692"/>
                      <a:pt x="1392" y="693"/>
                      <a:pt x="1405" y="693"/>
                    </a:cubicBezTo>
                    <a:cubicBezTo>
                      <a:pt x="1450" y="693"/>
                      <a:pt x="1502" y="672"/>
                      <a:pt x="1535" y="647"/>
                    </a:cubicBezTo>
                    <a:cubicBezTo>
                      <a:pt x="1580" y="609"/>
                      <a:pt x="1601" y="556"/>
                      <a:pt x="1613" y="498"/>
                    </a:cubicBezTo>
                    <a:cubicBezTo>
                      <a:pt x="1613" y="485"/>
                      <a:pt x="1597" y="477"/>
                      <a:pt x="1597" y="473"/>
                    </a:cubicBezTo>
                    <a:lnTo>
                      <a:pt x="1597" y="473"/>
                    </a:lnTo>
                    <a:cubicBezTo>
                      <a:pt x="1597" y="473"/>
                      <a:pt x="1621" y="481"/>
                      <a:pt x="1625" y="481"/>
                    </a:cubicBezTo>
                    <a:cubicBezTo>
                      <a:pt x="1659" y="461"/>
                      <a:pt x="1679" y="419"/>
                      <a:pt x="1683" y="382"/>
                    </a:cubicBezTo>
                    <a:cubicBezTo>
                      <a:pt x="1683" y="349"/>
                      <a:pt x="1663" y="312"/>
                      <a:pt x="1642" y="283"/>
                    </a:cubicBezTo>
                    <a:cubicBezTo>
                      <a:pt x="1617" y="250"/>
                      <a:pt x="1592" y="233"/>
                      <a:pt x="1551" y="225"/>
                    </a:cubicBezTo>
                    <a:cubicBezTo>
                      <a:pt x="1538" y="222"/>
                      <a:pt x="1524" y="218"/>
                      <a:pt x="1510" y="218"/>
                    </a:cubicBezTo>
                    <a:cubicBezTo>
                      <a:pt x="1500" y="218"/>
                      <a:pt x="1490" y="220"/>
                      <a:pt x="1481" y="225"/>
                    </a:cubicBezTo>
                    <a:cubicBezTo>
                      <a:pt x="1472" y="192"/>
                      <a:pt x="1439" y="171"/>
                      <a:pt x="1419" y="146"/>
                    </a:cubicBezTo>
                    <a:cubicBezTo>
                      <a:pt x="1398" y="122"/>
                      <a:pt x="1386" y="97"/>
                      <a:pt x="1357" y="68"/>
                    </a:cubicBezTo>
                    <a:cubicBezTo>
                      <a:pt x="1315" y="39"/>
                      <a:pt x="1270" y="14"/>
                      <a:pt x="1220" y="2"/>
                    </a:cubicBezTo>
                    <a:cubicBezTo>
                      <a:pt x="1218" y="1"/>
                      <a:pt x="1217" y="1"/>
                      <a:pt x="1215" y="1"/>
                    </a:cubicBezTo>
                    <a:cubicBezTo>
                      <a:pt x="1199" y="1"/>
                      <a:pt x="1182" y="14"/>
                      <a:pt x="1171" y="14"/>
                    </a:cubicBezTo>
                    <a:cubicBezTo>
                      <a:pt x="1142" y="5"/>
                      <a:pt x="1110" y="0"/>
                      <a:pt x="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34"/>
              <p:cNvSpPr/>
              <p:nvPr/>
            </p:nvSpPr>
            <p:spPr>
              <a:xfrm>
                <a:off x="5615125" y="2791000"/>
                <a:ext cx="6025" cy="5650"/>
              </a:xfrm>
              <a:custGeom>
                <a:rect b="b" l="l" r="r" t="t"/>
                <a:pathLst>
                  <a:path extrusionOk="0" h="226" w="241">
                    <a:moveTo>
                      <a:pt x="135" y="0"/>
                    </a:moveTo>
                    <a:cubicBezTo>
                      <a:pt x="114" y="0"/>
                      <a:pt x="93" y="12"/>
                      <a:pt x="75" y="26"/>
                    </a:cubicBezTo>
                    <a:cubicBezTo>
                      <a:pt x="46" y="43"/>
                      <a:pt x="17" y="63"/>
                      <a:pt x="17" y="92"/>
                    </a:cubicBezTo>
                    <a:cubicBezTo>
                      <a:pt x="0" y="113"/>
                      <a:pt x="0" y="154"/>
                      <a:pt x="21" y="183"/>
                    </a:cubicBezTo>
                    <a:cubicBezTo>
                      <a:pt x="42" y="208"/>
                      <a:pt x="79" y="212"/>
                      <a:pt x="108" y="224"/>
                    </a:cubicBezTo>
                    <a:cubicBezTo>
                      <a:pt x="111" y="225"/>
                      <a:pt x="113" y="225"/>
                      <a:pt x="116" y="225"/>
                    </a:cubicBezTo>
                    <a:cubicBezTo>
                      <a:pt x="140" y="225"/>
                      <a:pt x="172" y="210"/>
                      <a:pt x="191" y="196"/>
                    </a:cubicBezTo>
                    <a:cubicBezTo>
                      <a:pt x="220" y="183"/>
                      <a:pt x="220" y="150"/>
                      <a:pt x="224" y="121"/>
                    </a:cubicBezTo>
                    <a:cubicBezTo>
                      <a:pt x="228" y="88"/>
                      <a:pt x="240" y="63"/>
                      <a:pt x="224" y="38"/>
                    </a:cubicBezTo>
                    <a:cubicBezTo>
                      <a:pt x="203" y="10"/>
                      <a:pt x="178" y="5"/>
                      <a:pt x="145" y="1"/>
                    </a:cubicBezTo>
                    <a:cubicBezTo>
                      <a:pt x="142" y="1"/>
                      <a:pt x="139"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34"/>
              <p:cNvSpPr/>
              <p:nvPr/>
            </p:nvSpPr>
            <p:spPr>
              <a:xfrm>
                <a:off x="5561375" y="2756075"/>
                <a:ext cx="6025" cy="6275"/>
              </a:xfrm>
              <a:custGeom>
                <a:rect b="b" l="l" r="r" t="t"/>
                <a:pathLst>
                  <a:path extrusionOk="0" h="251" w="241">
                    <a:moveTo>
                      <a:pt x="120" y="0"/>
                    </a:moveTo>
                    <a:cubicBezTo>
                      <a:pt x="95" y="0"/>
                      <a:pt x="56" y="15"/>
                      <a:pt x="34" y="30"/>
                    </a:cubicBezTo>
                    <a:cubicBezTo>
                      <a:pt x="5" y="42"/>
                      <a:pt x="21" y="92"/>
                      <a:pt x="17" y="117"/>
                    </a:cubicBezTo>
                    <a:cubicBezTo>
                      <a:pt x="13" y="146"/>
                      <a:pt x="1" y="179"/>
                      <a:pt x="17" y="199"/>
                    </a:cubicBezTo>
                    <a:cubicBezTo>
                      <a:pt x="38" y="224"/>
                      <a:pt x="59" y="245"/>
                      <a:pt x="87" y="249"/>
                    </a:cubicBezTo>
                    <a:cubicBezTo>
                      <a:pt x="91" y="250"/>
                      <a:pt x="96" y="251"/>
                      <a:pt x="100" y="251"/>
                    </a:cubicBezTo>
                    <a:cubicBezTo>
                      <a:pt x="124" y="251"/>
                      <a:pt x="153" y="234"/>
                      <a:pt x="170" y="220"/>
                    </a:cubicBezTo>
                    <a:cubicBezTo>
                      <a:pt x="199" y="203"/>
                      <a:pt x="228" y="179"/>
                      <a:pt x="232" y="146"/>
                    </a:cubicBezTo>
                    <a:cubicBezTo>
                      <a:pt x="240" y="117"/>
                      <a:pt x="207" y="92"/>
                      <a:pt x="191" y="71"/>
                    </a:cubicBezTo>
                    <a:cubicBezTo>
                      <a:pt x="170" y="42"/>
                      <a:pt x="162" y="9"/>
                      <a:pt x="129" y="1"/>
                    </a:cubicBezTo>
                    <a:cubicBezTo>
                      <a:pt x="126" y="0"/>
                      <a:pt x="123"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34"/>
              <p:cNvSpPr/>
              <p:nvPr/>
            </p:nvSpPr>
            <p:spPr>
              <a:xfrm>
                <a:off x="5575325" y="2714725"/>
                <a:ext cx="5500" cy="5650"/>
              </a:xfrm>
              <a:custGeom>
                <a:rect b="b" l="l" r="r" t="t"/>
                <a:pathLst>
                  <a:path extrusionOk="0" h="226" w="220">
                    <a:moveTo>
                      <a:pt x="132" y="1"/>
                    </a:moveTo>
                    <a:cubicBezTo>
                      <a:pt x="105" y="1"/>
                      <a:pt x="78" y="31"/>
                      <a:pt x="59" y="43"/>
                    </a:cubicBezTo>
                    <a:cubicBezTo>
                      <a:pt x="34" y="59"/>
                      <a:pt x="5" y="80"/>
                      <a:pt x="1" y="105"/>
                    </a:cubicBezTo>
                    <a:cubicBezTo>
                      <a:pt x="1" y="138"/>
                      <a:pt x="9" y="167"/>
                      <a:pt x="34" y="187"/>
                    </a:cubicBezTo>
                    <a:cubicBezTo>
                      <a:pt x="55" y="216"/>
                      <a:pt x="79" y="216"/>
                      <a:pt x="108" y="224"/>
                    </a:cubicBezTo>
                    <a:cubicBezTo>
                      <a:pt x="115" y="225"/>
                      <a:pt x="122" y="226"/>
                      <a:pt x="129" y="226"/>
                    </a:cubicBezTo>
                    <a:cubicBezTo>
                      <a:pt x="150" y="226"/>
                      <a:pt x="171" y="221"/>
                      <a:pt x="187" y="208"/>
                    </a:cubicBezTo>
                    <a:cubicBezTo>
                      <a:pt x="212" y="196"/>
                      <a:pt x="212" y="162"/>
                      <a:pt x="212" y="138"/>
                    </a:cubicBezTo>
                    <a:cubicBezTo>
                      <a:pt x="220" y="105"/>
                      <a:pt x="212" y="88"/>
                      <a:pt x="191" y="71"/>
                    </a:cubicBezTo>
                    <a:cubicBezTo>
                      <a:pt x="170" y="43"/>
                      <a:pt x="166" y="14"/>
                      <a:pt x="137" y="1"/>
                    </a:cubicBezTo>
                    <a:cubicBezTo>
                      <a:pt x="136" y="1"/>
                      <a:pt x="134"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34"/>
              <p:cNvSpPr/>
              <p:nvPr/>
            </p:nvSpPr>
            <p:spPr>
              <a:xfrm>
                <a:off x="5533050" y="2735725"/>
                <a:ext cx="5500" cy="5975"/>
              </a:xfrm>
              <a:custGeom>
                <a:rect b="b" l="l" r="r" t="t"/>
                <a:pathLst>
                  <a:path extrusionOk="0" h="239" w="220">
                    <a:moveTo>
                      <a:pt x="125" y="0"/>
                    </a:moveTo>
                    <a:cubicBezTo>
                      <a:pt x="101" y="0"/>
                      <a:pt x="74" y="30"/>
                      <a:pt x="55" y="46"/>
                    </a:cubicBezTo>
                    <a:cubicBezTo>
                      <a:pt x="26" y="62"/>
                      <a:pt x="26" y="83"/>
                      <a:pt x="22" y="112"/>
                    </a:cubicBezTo>
                    <a:cubicBezTo>
                      <a:pt x="22" y="141"/>
                      <a:pt x="1" y="170"/>
                      <a:pt x="22" y="195"/>
                    </a:cubicBezTo>
                    <a:cubicBezTo>
                      <a:pt x="42" y="224"/>
                      <a:pt x="79" y="215"/>
                      <a:pt x="104" y="224"/>
                    </a:cubicBezTo>
                    <a:cubicBezTo>
                      <a:pt x="125" y="227"/>
                      <a:pt x="152" y="238"/>
                      <a:pt x="174" y="238"/>
                    </a:cubicBezTo>
                    <a:cubicBezTo>
                      <a:pt x="182" y="238"/>
                      <a:pt x="189" y="237"/>
                      <a:pt x="195" y="232"/>
                    </a:cubicBezTo>
                    <a:cubicBezTo>
                      <a:pt x="220" y="215"/>
                      <a:pt x="203" y="170"/>
                      <a:pt x="203" y="141"/>
                    </a:cubicBezTo>
                    <a:cubicBezTo>
                      <a:pt x="208" y="108"/>
                      <a:pt x="212" y="87"/>
                      <a:pt x="199" y="62"/>
                    </a:cubicBezTo>
                    <a:cubicBezTo>
                      <a:pt x="179" y="38"/>
                      <a:pt x="162" y="5"/>
                      <a:pt x="129" y="0"/>
                    </a:cubicBezTo>
                    <a:cubicBezTo>
                      <a:pt x="128" y="0"/>
                      <a:pt x="126" y="0"/>
                      <a:pt x="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34"/>
              <p:cNvSpPr/>
              <p:nvPr/>
            </p:nvSpPr>
            <p:spPr>
              <a:xfrm>
                <a:off x="5509175" y="2760600"/>
                <a:ext cx="7175" cy="6625"/>
              </a:xfrm>
              <a:custGeom>
                <a:rect b="b" l="l" r="r" t="t"/>
                <a:pathLst>
                  <a:path extrusionOk="0" h="265" w="287">
                    <a:moveTo>
                      <a:pt x="157" y="0"/>
                    </a:moveTo>
                    <a:cubicBezTo>
                      <a:pt x="131" y="0"/>
                      <a:pt x="106" y="28"/>
                      <a:pt x="84" y="43"/>
                    </a:cubicBezTo>
                    <a:cubicBezTo>
                      <a:pt x="59" y="64"/>
                      <a:pt x="13" y="80"/>
                      <a:pt x="5" y="109"/>
                    </a:cubicBezTo>
                    <a:cubicBezTo>
                      <a:pt x="1" y="142"/>
                      <a:pt x="34" y="171"/>
                      <a:pt x="55" y="200"/>
                    </a:cubicBezTo>
                    <a:cubicBezTo>
                      <a:pt x="75" y="229"/>
                      <a:pt x="96" y="250"/>
                      <a:pt x="129" y="262"/>
                    </a:cubicBezTo>
                    <a:cubicBezTo>
                      <a:pt x="134" y="264"/>
                      <a:pt x="139" y="264"/>
                      <a:pt x="145" y="264"/>
                    </a:cubicBezTo>
                    <a:cubicBezTo>
                      <a:pt x="173" y="264"/>
                      <a:pt x="203" y="247"/>
                      <a:pt x="224" y="229"/>
                    </a:cubicBezTo>
                    <a:cubicBezTo>
                      <a:pt x="249" y="208"/>
                      <a:pt x="249" y="180"/>
                      <a:pt x="253" y="146"/>
                    </a:cubicBezTo>
                    <a:cubicBezTo>
                      <a:pt x="261" y="118"/>
                      <a:pt x="286" y="76"/>
                      <a:pt x="265" y="47"/>
                    </a:cubicBezTo>
                    <a:cubicBezTo>
                      <a:pt x="245" y="18"/>
                      <a:pt x="203" y="14"/>
                      <a:pt x="166" y="2"/>
                    </a:cubicBezTo>
                    <a:cubicBezTo>
                      <a:pt x="163" y="1"/>
                      <a:pt x="160" y="0"/>
                      <a:pt x="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34"/>
              <p:cNvSpPr/>
              <p:nvPr/>
            </p:nvSpPr>
            <p:spPr>
              <a:xfrm>
                <a:off x="5642000" y="2888625"/>
                <a:ext cx="18100" cy="17975"/>
              </a:xfrm>
              <a:custGeom>
                <a:rect b="b" l="l" r="r" t="t"/>
                <a:pathLst>
                  <a:path extrusionOk="0" h="719" w="724">
                    <a:moveTo>
                      <a:pt x="497" y="1"/>
                    </a:moveTo>
                    <a:cubicBezTo>
                      <a:pt x="453" y="1"/>
                      <a:pt x="404" y="16"/>
                      <a:pt x="377" y="40"/>
                    </a:cubicBezTo>
                    <a:cubicBezTo>
                      <a:pt x="364" y="48"/>
                      <a:pt x="364" y="73"/>
                      <a:pt x="352" y="86"/>
                    </a:cubicBezTo>
                    <a:cubicBezTo>
                      <a:pt x="337" y="82"/>
                      <a:pt x="320" y="81"/>
                      <a:pt x="303" y="81"/>
                    </a:cubicBezTo>
                    <a:cubicBezTo>
                      <a:pt x="241" y="81"/>
                      <a:pt x="170" y="103"/>
                      <a:pt x="124" y="135"/>
                    </a:cubicBezTo>
                    <a:cubicBezTo>
                      <a:pt x="58" y="185"/>
                      <a:pt x="21" y="272"/>
                      <a:pt x="13" y="354"/>
                    </a:cubicBezTo>
                    <a:cubicBezTo>
                      <a:pt x="0" y="433"/>
                      <a:pt x="21" y="516"/>
                      <a:pt x="75" y="578"/>
                    </a:cubicBezTo>
                    <a:cubicBezTo>
                      <a:pt x="95" y="598"/>
                      <a:pt x="116" y="607"/>
                      <a:pt x="137" y="627"/>
                    </a:cubicBezTo>
                    <a:cubicBezTo>
                      <a:pt x="182" y="664"/>
                      <a:pt x="219" y="706"/>
                      <a:pt x="273" y="714"/>
                    </a:cubicBezTo>
                    <a:cubicBezTo>
                      <a:pt x="283" y="717"/>
                      <a:pt x="294" y="718"/>
                      <a:pt x="304" y="718"/>
                    </a:cubicBezTo>
                    <a:cubicBezTo>
                      <a:pt x="371" y="718"/>
                      <a:pt x="442" y="667"/>
                      <a:pt x="492" y="631"/>
                    </a:cubicBezTo>
                    <a:cubicBezTo>
                      <a:pt x="558" y="586"/>
                      <a:pt x="625" y="528"/>
                      <a:pt x="637" y="445"/>
                    </a:cubicBezTo>
                    <a:cubicBezTo>
                      <a:pt x="637" y="437"/>
                      <a:pt x="620" y="421"/>
                      <a:pt x="620" y="412"/>
                    </a:cubicBezTo>
                    <a:cubicBezTo>
                      <a:pt x="625" y="404"/>
                      <a:pt x="625" y="396"/>
                      <a:pt x="633" y="392"/>
                    </a:cubicBezTo>
                    <a:cubicBezTo>
                      <a:pt x="678" y="354"/>
                      <a:pt x="707" y="313"/>
                      <a:pt x="716" y="259"/>
                    </a:cubicBezTo>
                    <a:cubicBezTo>
                      <a:pt x="724" y="193"/>
                      <a:pt x="720" y="144"/>
                      <a:pt x="682" y="94"/>
                    </a:cubicBezTo>
                    <a:cubicBezTo>
                      <a:pt x="645" y="44"/>
                      <a:pt x="600" y="24"/>
                      <a:pt x="542" y="7"/>
                    </a:cubicBezTo>
                    <a:cubicBezTo>
                      <a:pt x="529" y="3"/>
                      <a:pt x="513"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34"/>
              <p:cNvSpPr/>
              <p:nvPr/>
            </p:nvSpPr>
            <p:spPr>
              <a:xfrm>
                <a:off x="5667325" y="2891875"/>
                <a:ext cx="6125" cy="6275"/>
              </a:xfrm>
              <a:custGeom>
                <a:rect b="b" l="l" r="r" t="t"/>
                <a:pathLst>
                  <a:path extrusionOk="0" h="251" w="245">
                    <a:moveTo>
                      <a:pt x="132" y="1"/>
                    </a:moveTo>
                    <a:cubicBezTo>
                      <a:pt x="107" y="1"/>
                      <a:pt x="72" y="15"/>
                      <a:pt x="54" y="26"/>
                    </a:cubicBezTo>
                    <a:cubicBezTo>
                      <a:pt x="25" y="43"/>
                      <a:pt x="13" y="76"/>
                      <a:pt x="4" y="105"/>
                    </a:cubicBezTo>
                    <a:cubicBezTo>
                      <a:pt x="0" y="138"/>
                      <a:pt x="21" y="162"/>
                      <a:pt x="37" y="183"/>
                    </a:cubicBezTo>
                    <a:cubicBezTo>
                      <a:pt x="58" y="208"/>
                      <a:pt x="66" y="241"/>
                      <a:pt x="99" y="249"/>
                    </a:cubicBezTo>
                    <a:cubicBezTo>
                      <a:pt x="104" y="250"/>
                      <a:pt x="109" y="250"/>
                      <a:pt x="114" y="250"/>
                    </a:cubicBezTo>
                    <a:cubicBezTo>
                      <a:pt x="142" y="250"/>
                      <a:pt x="182" y="242"/>
                      <a:pt x="199" y="229"/>
                    </a:cubicBezTo>
                    <a:cubicBezTo>
                      <a:pt x="223" y="212"/>
                      <a:pt x="232" y="171"/>
                      <a:pt x="240" y="142"/>
                    </a:cubicBezTo>
                    <a:cubicBezTo>
                      <a:pt x="240" y="109"/>
                      <a:pt x="244" y="63"/>
                      <a:pt x="228" y="43"/>
                    </a:cubicBezTo>
                    <a:cubicBezTo>
                      <a:pt x="207" y="18"/>
                      <a:pt x="170" y="14"/>
                      <a:pt x="141" y="1"/>
                    </a:cubicBezTo>
                    <a:cubicBezTo>
                      <a:pt x="138" y="1"/>
                      <a:pt x="13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34"/>
              <p:cNvSpPr/>
              <p:nvPr/>
            </p:nvSpPr>
            <p:spPr>
              <a:xfrm>
                <a:off x="5718575" y="2817575"/>
                <a:ext cx="6225" cy="6375"/>
              </a:xfrm>
              <a:custGeom>
                <a:rect b="b" l="l" r="r" t="t"/>
                <a:pathLst>
                  <a:path extrusionOk="0" h="255" w="249">
                    <a:moveTo>
                      <a:pt x="130" y="0"/>
                    </a:moveTo>
                    <a:cubicBezTo>
                      <a:pt x="105" y="0"/>
                      <a:pt x="65" y="19"/>
                      <a:pt x="50" y="34"/>
                    </a:cubicBezTo>
                    <a:cubicBezTo>
                      <a:pt x="21" y="46"/>
                      <a:pt x="13" y="79"/>
                      <a:pt x="9" y="108"/>
                    </a:cubicBezTo>
                    <a:cubicBezTo>
                      <a:pt x="1" y="141"/>
                      <a:pt x="17" y="166"/>
                      <a:pt x="34" y="187"/>
                    </a:cubicBezTo>
                    <a:cubicBezTo>
                      <a:pt x="54" y="212"/>
                      <a:pt x="63" y="249"/>
                      <a:pt x="96" y="253"/>
                    </a:cubicBezTo>
                    <a:cubicBezTo>
                      <a:pt x="100" y="254"/>
                      <a:pt x="104" y="255"/>
                      <a:pt x="109" y="255"/>
                    </a:cubicBezTo>
                    <a:cubicBezTo>
                      <a:pt x="134" y="255"/>
                      <a:pt x="169" y="238"/>
                      <a:pt x="187" y="224"/>
                    </a:cubicBezTo>
                    <a:cubicBezTo>
                      <a:pt x="216" y="207"/>
                      <a:pt x="241" y="174"/>
                      <a:pt x="245" y="141"/>
                    </a:cubicBezTo>
                    <a:cubicBezTo>
                      <a:pt x="249" y="112"/>
                      <a:pt x="241" y="71"/>
                      <a:pt x="224" y="42"/>
                    </a:cubicBezTo>
                    <a:cubicBezTo>
                      <a:pt x="203" y="17"/>
                      <a:pt x="166" y="9"/>
                      <a:pt x="137" y="1"/>
                    </a:cubicBezTo>
                    <a:cubicBezTo>
                      <a:pt x="135" y="0"/>
                      <a:pt x="133"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34"/>
              <p:cNvSpPr/>
              <p:nvPr/>
            </p:nvSpPr>
            <p:spPr>
              <a:xfrm>
                <a:off x="5749075" y="2731275"/>
                <a:ext cx="6225" cy="5625"/>
              </a:xfrm>
              <a:custGeom>
                <a:rect b="b" l="l" r="r" t="t"/>
                <a:pathLst>
                  <a:path extrusionOk="0" h="225" w="249">
                    <a:moveTo>
                      <a:pt x="132" y="0"/>
                    </a:moveTo>
                    <a:cubicBezTo>
                      <a:pt x="105" y="0"/>
                      <a:pt x="82" y="30"/>
                      <a:pt x="62" y="42"/>
                    </a:cubicBezTo>
                    <a:cubicBezTo>
                      <a:pt x="38" y="59"/>
                      <a:pt x="17" y="75"/>
                      <a:pt x="13" y="100"/>
                    </a:cubicBezTo>
                    <a:cubicBezTo>
                      <a:pt x="0" y="125"/>
                      <a:pt x="17" y="141"/>
                      <a:pt x="38" y="166"/>
                    </a:cubicBezTo>
                    <a:cubicBezTo>
                      <a:pt x="58" y="195"/>
                      <a:pt x="71" y="216"/>
                      <a:pt x="100" y="224"/>
                    </a:cubicBezTo>
                    <a:cubicBezTo>
                      <a:pt x="102" y="224"/>
                      <a:pt x="104" y="224"/>
                      <a:pt x="106" y="224"/>
                    </a:cubicBezTo>
                    <a:cubicBezTo>
                      <a:pt x="130" y="224"/>
                      <a:pt x="159" y="206"/>
                      <a:pt x="178" y="195"/>
                    </a:cubicBezTo>
                    <a:cubicBezTo>
                      <a:pt x="203" y="178"/>
                      <a:pt x="240" y="158"/>
                      <a:pt x="244" y="133"/>
                    </a:cubicBezTo>
                    <a:cubicBezTo>
                      <a:pt x="248" y="100"/>
                      <a:pt x="219" y="75"/>
                      <a:pt x="203" y="54"/>
                    </a:cubicBezTo>
                    <a:cubicBezTo>
                      <a:pt x="182" y="30"/>
                      <a:pt x="166" y="9"/>
                      <a:pt x="137" y="1"/>
                    </a:cubicBezTo>
                    <a:cubicBezTo>
                      <a:pt x="135" y="0"/>
                      <a:pt x="133"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34"/>
              <p:cNvSpPr/>
              <p:nvPr/>
            </p:nvSpPr>
            <p:spPr>
              <a:xfrm>
                <a:off x="5733575" y="2761600"/>
                <a:ext cx="5900" cy="5925"/>
              </a:xfrm>
              <a:custGeom>
                <a:rect b="b" l="l" r="r" t="t"/>
                <a:pathLst>
                  <a:path extrusionOk="0" h="237" w="236">
                    <a:moveTo>
                      <a:pt x="87" y="1"/>
                    </a:moveTo>
                    <a:cubicBezTo>
                      <a:pt x="74" y="1"/>
                      <a:pt x="62" y="2"/>
                      <a:pt x="54" y="7"/>
                    </a:cubicBezTo>
                    <a:cubicBezTo>
                      <a:pt x="25" y="24"/>
                      <a:pt x="13" y="65"/>
                      <a:pt x="4" y="98"/>
                    </a:cubicBezTo>
                    <a:cubicBezTo>
                      <a:pt x="0" y="127"/>
                      <a:pt x="8" y="168"/>
                      <a:pt x="29" y="193"/>
                    </a:cubicBezTo>
                    <a:cubicBezTo>
                      <a:pt x="46" y="222"/>
                      <a:pt x="83" y="222"/>
                      <a:pt x="116" y="231"/>
                    </a:cubicBezTo>
                    <a:cubicBezTo>
                      <a:pt x="130" y="233"/>
                      <a:pt x="149" y="236"/>
                      <a:pt x="168" y="236"/>
                    </a:cubicBezTo>
                    <a:cubicBezTo>
                      <a:pt x="183" y="236"/>
                      <a:pt x="198" y="234"/>
                      <a:pt x="207" y="226"/>
                    </a:cubicBezTo>
                    <a:cubicBezTo>
                      <a:pt x="236" y="210"/>
                      <a:pt x="223" y="164"/>
                      <a:pt x="228" y="131"/>
                    </a:cubicBezTo>
                    <a:cubicBezTo>
                      <a:pt x="236" y="102"/>
                      <a:pt x="228" y="82"/>
                      <a:pt x="211" y="61"/>
                    </a:cubicBezTo>
                    <a:cubicBezTo>
                      <a:pt x="190" y="36"/>
                      <a:pt x="178" y="20"/>
                      <a:pt x="145" y="7"/>
                    </a:cubicBezTo>
                    <a:cubicBezTo>
                      <a:pt x="130" y="5"/>
                      <a:pt x="107" y="1"/>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34"/>
              <p:cNvSpPr/>
              <p:nvPr/>
            </p:nvSpPr>
            <p:spPr>
              <a:xfrm>
                <a:off x="5714975" y="2761975"/>
                <a:ext cx="15525" cy="17525"/>
              </a:xfrm>
              <a:custGeom>
                <a:rect b="b" l="l" r="r" t="t"/>
                <a:pathLst>
                  <a:path extrusionOk="0" h="701" w="621">
                    <a:moveTo>
                      <a:pt x="242" y="1"/>
                    </a:moveTo>
                    <a:cubicBezTo>
                      <a:pt x="199" y="1"/>
                      <a:pt x="150" y="30"/>
                      <a:pt x="116" y="54"/>
                    </a:cubicBezTo>
                    <a:cubicBezTo>
                      <a:pt x="70" y="91"/>
                      <a:pt x="17" y="133"/>
                      <a:pt x="12" y="195"/>
                    </a:cubicBezTo>
                    <a:cubicBezTo>
                      <a:pt x="0" y="253"/>
                      <a:pt x="33" y="311"/>
                      <a:pt x="70" y="356"/>
                    </a:cubicBezTo>
                    <a:cubicBezTo>
                      <a:pt x="74" y="360"/>
                      <a:pt x="74" y="368"/>
                      <a:pt x="79" y="377"/>
                    </a:cubicBezTo>
                    <a:cubicBezTo>
                      <a:pt x="79" y="381"/>
                      <a:pt x="74" y="385"/>
                      <a:pt x="74" y="393"/>
                    </a:cubicBezTo>
                    <a:cubicBezTo>
                      <a:pt x="62" y="459"/>
                      <a:pt x="74" y="538"/>
                      <a:pt x="116" y="592"/>
                    </a:cubicBezTo>
                    <a:cubicBezTo>
                      <a:pt x="136" y="621"/>
                      <a:pt x="141" y="621"/>
                      <a:pt x="165" y="641"/>
                    </a:cubicBezTo>
                    <a:cubicBezTo>
                      <a:pt x="207" y="670"/>
                      <a:pt x="248" y="691"/>
                      <a:pt x="302" y="695"/>
                    </a:cubicBezTo>
                    <a:cubicBezTo>
                      <a:pt x="315" y="699"/>
                      <a:pt x="329" y="700"/>
                      <a:pt x="344" y="700"/>
                    </a:cubicBezTo>
                    <a:cubicBezTo>
                      <a:pt x="399" y="700"/>
                      <a:pt x="462" y="678"/>
                      <a:pt x="504" y="645"/>
                    </a:cubicBezTo>
                    <a:cubicBezTo>
                      <a:pt x="558" y="604"/>
                      <a:pt x="608" y="530"/>
                      <a:pt x="616" y="464"/>
                    </a:cubicBezTo>
                    <a:cubicBezTo>
                      <a:pt x="620" y="402"/>
                      <a:pt x="595" y="331"/>
                      <a:pt x="554" y="273"/>
                    </a:cubicBezTo>
                    <a:cubicBezTo>
                      <a:pt x="533" y="249"/>
                      <a:pt x="537" y="236"/>
                      <a:pt x="513" y="211"/>
                    </a:cubicBezTo>
                    <a:cubicBezTo>
                      <a:pt x="496" y="199"/>
                      <a:pt x="467" y="199"/>
                      <a:pt x="451" y="191"/>
                    </a:cubicBezTo>
                    <a:cubicBezTo>
                      <a:pt x="447" y="158"/>
                      <a:pt x="434" y="129"/>
                      <a:pt x="413" y="96"/>
                    </a:cubicBezTo>
                    <a:cubicBezTo>
                      <a:pt x="372" y="46"/>
                      <a:pt x="331" y="21"/>
                      <a:pt x="269" y="5"/>
                    </a:cubicBezTo>
                    <a:cubicBezTo>
                      <a:pt x="260" y="2"/>
                      <a:pt x="251"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34"/>
              <p:cNvSpPr/>
              <p:nvPr/>
            </p:nvSpPr>
            <p:spPr>
              <a:xfrm>
                <a:off x="5701950" y="2810500"/>
                <a:ext cx="6000" cy="5500"/>
              </a:xfrm>
              <a:custGeom>
                <a:rect b="b" l="l" r="r" t="t"/>
                <a:pathLst>
                  <a:path extrusionOk="0" h="220" w="240">
                    <a:moveTo>
                      <a:pt x="46" y="0"/>
                    </a:moveTo>
                    <a:cubicBezTo>
                      <a:pt x="38" y="0"/>
                      <a:pt x="31" y="2"/>
                      <a:pt x="25" y="7"/>
                    </a:cubicBezTo>
                    <a:cubicBezTo>
                      <a:pt x="0" y="23"/>
                      <a:pt x="8" y="69"/>
                      <a:pt x="4" y="98"/>
                    </a:cubicBezTo>
                    <a:cubicBezTo>
                      <a:pt x="0" y="131"/>
                      <a:pt x="4" y="151"/>
                      <a:pt x="21" y="172"/>
                    </a:cubicBezTo>
                    <a:cubicBezTo>
                      <a:pt x="37" y="193"/>
                      <a:pt x="54" y="213"/>
                      <a:pt x="83" y="218"/>
                    </a:cubicBezTo>
                    <a:cubicBezTo>
                      <a:pt x="89" y="219"/>
                      <a:pt x="95" y="219"/>
                      <a:pt x="103" y="219"/>
                    </a:cubicBezTo>
                    <a:cubicBezTo>
                      <a:pt x="126" y="219"/>
                      <a:pt x="154" y="214"/>
                      <a:pt x="170" y="201"/>
                    </a:cubicBezTo>
                    <a:cubicBezTo>
                      <a:pt x="199" y="189"/>
                      <a:pt x="228" y="156"/>
                      <a:pt x="232" y="127"/>
                    </a:cubicBezTo>
                    <a:cubicBezTo>
                      <a:pt x="240" y="94"/>
                      <a:pt x="223" y="52"/>
                      <a:pt x="207" y="32"/>
                    </a:cubicBezTo>
                    <a:cubicBezTo>
                      <a:pt x="197" y="19"/>
                      <a:pt x="181" y="17"/>
                      <a:pt x="164" y="17"/>
                    </a:cubicBezTo>
                    <a:cubicBezTo>
                      <a:pt x="155" y="17"/>
                      <a:pt x="147" y="18"/>
                      <a:pt x="138" y="18"/>
                    </a:cubicBezTo>
                    <a:cubicBezTo>
                      <a:pt x="129" y="18"/>
                      <a:pt x="120" y="17"/>
                      <a:pt x="112" y="15"/>
                    </a:cubicBezTo>
                    <a:cubicBezTo>
                      <a:pt x="94" y="12"/>
                      <a:pt x="67"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34"/>
              <p:cNvSpPr/>
              <p:nvPr/>
            </p:nvSpPr>
            <p:spPr>
              <a:xfrm>
                <a:off x="5677750" y="2818300"/>
                <a:ext cx="15225" cy="23050"/>
              </a:xfrm>
              <a:custGeom>
                <a:rect b="b" l="l" r="r" t="t"/>
                <a:pathLst>
                  <a:path extrusionOk="0" h="922" w="609">
                    <a:moveTo>
                      <a:pt x="274" y="1"/>
                    </a:moveTo>
                    <a:cubicBezTo>
                      <a:pt x="214" y="1"/>
                      <a:pt x="147" y="21"/>
                      <a:pt x="104" y="54"/>
                    </a:cubicBezTo>
                    <a:cubicBezTo>
                      <a:pt x="38" y="104"/>
                      <a:pt x="21" y="195"/>
                      <a:pt x="13" y="278"/>
                    </a:cubicBezTo>
                    <a:cubicBezTo>
                      <a:pt x="1" y="356"/>
                      <a:pt x="5" y="435"/>
                      <a:pt x="54" y="497"/>
                    </a:cubicBezTo>
                    <a:cubicBezTo>
                      <a:pt x="63" y="505"/>
                      <a:pt x="67" y="522"/>
                      <a:pt x="79" y="530"/>
                    </a:cubicBezTo>
                    <a:cubicBezTo>
                      <a:pt x="63" y="559"/>
                      <a:pt x="42" y="588"/>
                      <a:pt x="38" y="625"/>
                    </a:cubicBezTo>
                    <a:cubicBezTo>
                      <a:pt x="26" y="687"/>
                      <a:pt x="46" y="749"/>
                      <a:pt x="83" y="799"/>
                    </a:cubicBezTo>
                    <a:cubicBezTo>
                      <a:pt x="125" y="856"/>
                      <a:pt x="170" y="898"/>
                      <a:pt x="241" y="918"/>
                    </a:cubicBezTo>
                    <a:cubicBezTo>
                      <a:pt x="247" y="920"/>
                      <a:pt x="253" y="921"/>
                      <a:pt x="259" y="921"/>
                    </a:cubicBezTo>
                    <a:cubicBezTo>
                      <a:pt x="310" y="921"/>
                      <a:pt x="370" y="869"/>
                      <a:pt x="410" y="836"/>
                    </a:cubicBezTo>
                    <a:cubicBezTo>
                      <a:pt x="460" y="799"/>
                      <a:pt x="501" y="753"/>
                      <a:pt x="513" y="691"/>
                    </a:cubicBezTo>
                    <a:cubicBezTo>
                      <a:pt x="509" y="641"/>
                      <a:pt x="509" y="592"/>
                      <a:pt x="493" y="546"/>
                    </a:cubicBezTo>
                    <a:cubicBezTo>
                      <a:pt x="551" y="501"/>
                      <a:pt x="575" y="426"/>
                      <a:pt x="588" y="352"/>
                    </a:cubicBezTo>
                    <a:cubicBezTo>
                      <a:pt x="596" y="274"/>
                      <a:pt x="608" y="178"/>
                      <a:pt x="559" y="112"/>
                    </a:cubicBezTo>
                    <a:cubicBezTo>
                      <a:pt x="538" y="92"/>
                      <a:pt x="497" y="96"/>
                      <a:pt x="476" y="83"/>
                    </a:cubicBezTo>
                    <a:cubicBezTo>
                      <a:pt x="443" y="54"/>
                      <a:pt x="410" y="42"/>
                      <a:pt x="369" y="30"/>
                    </a:cubicBezTo>
                    <a:cubicBezTo>
                      <a:pt x="356" y="25"/>
                      <a:pt x="348" y="9"/>
                      <a:pt x="336" y="9"/>
                    </a:cubicBezTo>
                    <a:cubicBezTo>
                      <a:pt x="317" y="3"/>
                      <a:pt x="29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34"/>
              <p:cNvSpPr/>
              <p:nvPr/>
            </p:nvSpPr>
            <p:spPr>
              <a:xfrm>
                <a:off x="5510325" y="2844775"/>
                <a:ext cx="22025" cy="16800"/>
              </a:xfrm>
              <a:custGeom>
                <a:rect b="b" l="l" r="r" t="t"/>
                <a:pathLst>
                  <a:path extrusionOk="0" h="672" w="881">
                    <a:moveTo>
                      <a:pt x="249" y="0"/>
                    </a:moveTo>
                    <a:cubicBezTo>
                      <a:pt x="197" y="0"/>
                      <a:pt x="138" y="34"/>
                      <a:pt x="100" y="62"/>
                    </a:cubicBezTo>
                    <a:cubicBezTo>
                      <a:pt x="50" y="103"/>
                      <a:pt x="21" y="161"/>
                      <a:pt x="17" y="223"/>
                    </a:cubicBezTo>
                    <a:cubicBezTo>
                      <a:pt x="9" y="285"/>
                      <a:pt x="0" y="351"/>
                      <a:pt x="38" y="401"/>
                    </a:cubicBezTo>
                    <a:cubicBezTo>
                      <a:pt x="58" y="430"/>
                      <a:pt x="71" y="418"/>
                      <a:pt x="91" y="438"/>
                    </a:cubicBezTo>
                    <a:cubicBezTo>
                      <a:pt x="124" y="463"/>
                      <a:pt x="162" y="496"/>
                      <a:pt x="203" y="500"/>
                    </a:cubicBezTo>
                    <a:cubicBezTo>
                      <a:pt x="219" y="500"/>
                      <a:pt x="238" y="506"/>
                      <a:pt x="257" y="506"/>
                    </a:cubicBezTo>
                    <a:cubicBezTo>
                      <a:pt x="266" y="506"/>
                      <a:pt x="276" y="504"/>
                      <a:pt x="286" y="500"/>
                    </a:cubicBezTo>
                    <a:cubicBezTo>
                      <a:pt x="290" y="517"/>
                      <a:pt x="306" y="504"/>
                      <a:pt x="319" y="521"/>
                    </a:cubicBezTo>
                    <a:cubicBezTo>
                      <a:pt x="339" y="542"/>
                      <a:pt x="364" y="546"/>
                      <a:pt x="385" y="566"/>
                    </a:cubicBezTo>
                    <a:cubicBezTo>
                      <a:pt x="430" y="604"/>
                      <a:pt x="463" y="661"/>
                      <a:pt x="517" y="666"/>
                    </a:cubicBezTo>
                    <a:cubicBezTo>
                      <a:pt x="532" y="670"/>
                      <a:pt x="548" y="671"/>
                      <a:pt x="565" y="671"/>
                    </a:cubicBezTo>
                    <a:cubicBezTo>
                      <a:pt x="633" y="671"/>
                      <a:pt x="715" y="641"/>
                      <a:pt x="761" y="608"/>
                    </a:cubicBezTo>
                    <a:cubicBezTo>
                      <a:pt x="827" y="562"/>
                      <a:pt x="860" y="471"/>
                      <a:pt x="869" y="389"/>
                    </a:cubicBezTo>
                    <a:cubicBezTo>
                      <a:pt x="881" y="310"/>
                      <a:pt x="852" y="232"/>
                      <a:pt x="807" y="165"/>
                    </a:cubicBezTo>
                    <a:cubicBezTo>
                      <a:pt x="786" y="145"/>
                      <a:pt x="786" y="107"/>
                      <a:pt x="765" y="91"/>
                    </a:cubicBezTo>
                    <a:cubicBezTo>
                      <a:pt x="732" y="66"/>
                      <a:pt x="678" y="79"/>
                      <a:pt x="637" y="66"/>
                    </a:cubicBezTo>
                    <a:cubicBezTo>
                      <a:pt x="629" y="62"/>
                      <a:pt x="621" y="29"/>
                      <a:pt x="608" y="29"/>
                    </a:cubicBezTo>
                    <a:cubicBezTo>
                      <a:pt x="606" y="28"/>
                      <a:pt x="603" y="28"/>
                      <a:pt x="601" y="28"/>
                    </a:cubicBezTo>
                    <a:cubicBezTo>
                      <a:pt x="587" y="28"/>
                      <a:pt x="573" y="37"/>
                      <a:pt x="558" y="37"/>
                    </a:cubicBezTo>
                    <a:cubicBezTo>
                      <a:pt x="538" y="21"/>
                      <a:pt x="509" y="25"/>
                      <a:pt x="484" y="21"/>
                    </a:cubicBezTo>
                    <a:cubicBezTo>
                      <a:pt x="458" y="14"/>
                      <a:pt x="432" y="6"/>
                      <a:pt x="408" y="6"/>
                    </a:cubicBezTo>
                    <a:cubicBezTo>
                      <a:pt x="390" y="6"/>
                      <a:pt x="374" y="10"/>
                      <a:pt x="360" y="21"/>
                    </a:cubicBezTo>
                    <a:cubicBezTo>
                      <a:pt x="335" y="8"/>
                      <a:pt x="327" y="17"/>
                      <a:pt x="306" y="8"/>
                    </a:cubicBezTo>
                    <a:cubicBezTo>
                      <a:pt x="298" y="4"/>
                      <a:pt x="286" y="4"/>
                      <a:pt x="277" y="4"/>
                    </a:cubicBezTo>
                    <a:cubicBezTo>
                      <a:pt x="268" y="2"/>
                      <a:pt x="259"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34"/>
              <p:cNvSpPr/>
              <p:nvPr/>
            </p:nvSpPr>
            <p:spPr>
              <a:xfrm>
                <a:off x="5700400" y="2831950"/>
                <a:ext cx="6125" cy="6200"/>
              </a:xfrm>
              <a:custGeom>
                <a:rect b="b" l="l" r="r" t="t"/>
                <a:pathLst>
                  <a:path extrusionOk="0" h="248" w="245">
                    <a:moveTo>
                      <a:pt x="141" y="0"/>
                    </a:moveTo>
                    <a:cubicBezTo>
                      <a:pt x="117" y="0"/>
                      <a:pt x="86" y="38"/>
                      <a:pt x="66" y="54"/>
                    </a:cubicBezTo>
                    <a:cubicBezTo>
                      <a:pt x="41" y="67"/>
                      <a:pt x="37" y="87"/>
                      <a:pt x="33" y="116"/>
                    </a:cubicBezTo>
                    <a:cubicBezTo>
                      <a:pt x="25" y="145"/>
                      <a:pt x="0" y="182"/>
                      <a:pt x="21" y="207"/>
                    </a:cubicBezTo>
                    <a:cubicBezTo>
                      <a:pt x="41" y="232"/>
                      <a:pt x="79" y="240"/>
                      <a:pt x="108" y="244"/>
                    </a:cubicBezTo>
                    <a:cubicBezTo>
                      <a:pt x="115" y="246"/>
                      <a:pt x="124" y="248"/>
                      <a:pt x="132" y="248"/>
                    </a:cubicBezTo>
                    <a:cubicBezTo>
                      <a:pt x="156" y="248"/>
                      <a:pt x="180" y="240"/>
                      <a:pt x="199" y="228"/>
                    </a:cubicBezTo>
                    <a:cubicBezTo>
                      <a:pt x="223" y="211"/>
                      <a:pt x="240" y="178"/>
                      <a:pt x="240" y="145"/>
                    </a:cubicBezTo>
                    <a:cubicBezTo>
                      <a:pt x="244" y="116"/>
                      <a:pt x="244" y="79"/>
                      <a:pt x="228" y="54"/>
                    </a:cubicBezTo>
                    <a:cubicBezTo>
                      <a:pt x="207" y="25"/>
                      <a:pt x="178" y="13"/>
                      <a:pt x="145" y="0"/>
                    </a:cubicBezTo>
                    <a:cubicBezTo>
                      <a:pt x="144" y="0"/>
                      <a:pt x="142" y="0"/>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34"/>
              <p:cNvSpPr/>
              <p:nvPr/>
            </p:nvSpPr>
            <p:spPr>
              <a:xfrm>
                <a:off x="5537500" y="2937125"/>
                <a:ext cx="5925" cy="5900"/>
              </a:xfrm>
              <a:custGeom>
                <a:rect b="b" l="l" r="r" t="t"/>
                <a:pathLst>
                  <a:path extrusionOk="0" h="236" w="237">
                    <a:moveTo>
                      <a:pt x="125" y="1"/>
                    </a:moveTo>
                    <a:cubicBezTo>
                      <a:pt x="102" y="1"/>
                      <a:pt x="73" y="33"/>
                      <a:pt x="59" y="47"/>
                    </a:cubicBezTo>
                    <a:cubicBezTo>
                      <a:pt x="30" y="64"/>
                      <a:pt x="9" y="85"/>
                      <a:pt x="5" y="109"/>
                    </a:cubicBezTo>
                    <a:cubicBezTo>
                      <a:pt x="1" y="138"/>
                      <a:pt x="9" y="167"/>
                      <a:pt x="25" y="192"/>
                    </a:cubicBezTo>
                    <a:cubicBezTo>
                      <a:pt x="46" y="217"/>
                      <a:pt x="71" y="221"/>
                      <a:pt x="104" y="233"/>
                    </a:cubicBezTo>
                    <a:cubicBezTo>
                      <a:pt x="112" y="235"/>
                      <a:pt x="122" y="236"/>
                      <a:pt x="132" y="236"/>
                    </a:cubicBezTo>
                    <a:cubicBezTo>
                      <a:pt x="152" y="236"/>
                      <a:pt x="173" y="232"/>
                      <a:pt x="187" y="221"/>
                    </a:cubicBezTo>
                    <a:cubicBezTo>
                      <a:pt x="212" y="209"/>
                      <a:pt x="228" y="176"/>
                      <a:pt x="232" y="147"/>
                    </a:cubicBezTo>
                    <a:cubicBezTo>
                      <a:pt x="236" y="114"/>
                      <a:pt x="232" y="80"/>
                      <a:pt x="216" y="56"/>
                    </a:cubicBezTo>
                    <a:cubicBezTo>
                      <a:pt x="191" y="31"/>
                      <a:pt x="166" y="10"/>
                      <a:pt x="133" y="2"/>
                    </a:cubicBezTo>
                    <a:cubicBezTo>
                      <a:pt x="131" y="1"/>
                      <a:pt x="128"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34"/>
              <p:cNvSpPr/>
              <p:nvPr/>
            </p:nvSpPr>
            <p:spPr>
              <a:xfrm>
                <a:off x="5572125" y="2890325"/>
                <a:ext cx="44975" cy="36450"/>
              </a:xfrm>
              <a:custGeom>
                <a:rect b="b" l="l" r="r" t="t"/>
                <a:pathLst>
                  <a:path extrusionOk="0" h="1458" w="1799">
                    <a:moveTo>
                      <a:pt x="724" y="1076"/>
                    </a:moveTo>
                    <a:lnTo>
                      <a:pt x="724" y="1076"/>
                    </a:lnTo>
                    <a:cubicBezTo>
                      <a:pt x="723" y="1077"/>
                      <a:pt x="723" y="1079"/>
                      <a:pt x="722" y="1080"/>
                    </a:cubicBezTo>
                    <a:lnTo>
                      <a:pt x="722" y="1080"/>
                    </a:lnTo>
                    <a:cubicBezTo>
                      <a:pt x="721" y="1078"/>
                      <a:pt x="721" y="1076"/>
                      <a:pt x="724" y="1076"/>
                    </a:cubicBezTo>
                    <a:close/>
                    <a:moveTo>
                      <a:pt x="847" y="1"/>
                    </a:moveTo>
                    <a:cubicBezTo>
                      <a:pt x="829" y="1"/>
                      <a:pt x="809" y="18"/>
                      <a:pt x="794" y="18"/>
                    </a:cubicBezTo>
                    <a:cubicBezTo>
                      <a:pt x="793" y="18"/>
                      <a:pt x="792" y="18"/>
                      <a:pt x="790" y="18"/>
                    </a:cubicBezTo>
                    <a:cubicBezTo>
                      <a:pt x="767" y="11"/>
                      <a:pt x="743" y="8"/>
                      <a:pt x="719" y="8"/>
                    </a:cubicBezTo>
                    <a:cubicBezTo>
                      <a:pt x="622" y="8"/>
                      <a:pt x="520" y="56"/>
                      <a:pt x="447" y="109"/>
                    </a:cubicBezTo>
                    <a:cubicBezTo>
                      <a:pt x="393" y="150"/>
                      <a:pt x="323" y="179"/>
                      <a:pt x="294" y="241"/>
                    </a:cubicBezTo>
                    <a:cubicBezTo>
                      <a:pt x="269" y="208"/>
                      <a:pt x="240" y="220"/>
                      <a:pt x="211" y="208"/>
                    </a:cubicBezTo>
                    <a:cubicBezTo>
                      <a:pt x="207" y="200"/>
                      <a:pt x="211" y="179"/>
                      <a:pt x="207" y="171"/>
                    </a:cubicBezTo>
                    <a:cubicBezTo>
                      <a:pt x="187" y="146"/>
                      <a:pt x="158" y="138"/>
                      <a:pt x="129" y="129"/>
                    </a:cubicBezTo>
                    <a:cubicBezTo>
                      <a:pt x="118" y="127"/>
                      <a:pt x="102" y="126"/>
                      <a:pt x="85" y="126"/>
                    </a:cubicBezTo>
                    <a:cubicBezTo>
                      <a:pt x="65" y="126"/>
                      <a:pt x="45" y="128"/>
                      <a:pt x="34" y="138"/>
                    </a:cubicBezTo>
                    <a:cubicBezTo>
                      <a:pt x="9" y="150"/>
                      <a:pt x="21" y="200"/>
                      <a:pt x="13" y="229"/>
                    </a:cubicBezTo>
                    <a:cubicBezTo>
                      <a:pt x="9" y="262"/>
                      <a:pt x="21" y="274"/>
                      <a:pt x="34" y="303"/>
                    </a:cubicBezTo>
                    <a:lnTo>
                      <a:pt x="34" y="315"/>
                    </a:lnTo>
                    <a:cubicBezTo>
                      <a:pt x="34" y="324"/>
                      <a:pt x="5" y="324"/>
                      <a:pt x="5" y="328"/>
                    </a:cubicBezTo>
                    <a:cubicBezTo>
                      <a:pt x="1" y="369"/>
                      <a:pt x="34" y="410"/>
                      <a:pt x="63" y="439"/>
                    </a:cubicBezTo>
                    <a:cubicBezTo>
                      <a:pt x="87" y="477"/>
                      <a:pt x="112" y="501"/>
                      <a:pt x="158" y="514"/>
                    </a:cubicBezTo>
                    <a:cubicBezTo>
                      <a:pt x="163" y="515"/>
                      <a:pt x="168" y="515"/>
                      <a:pt x="173" y="515"/>
                    </a:cubicBezTo>
                    <a:cubicBezTo>
                      <a:pt x="197" y="515"/>
                      <a:pt x="220" y="507"/>
                      <a:pt x="240" y="497"/>
                    </a:cubicBezTo>
                    <a:cubicBezTo>
                      <a:pt x="240" y="596"/>
                      <a:pt x="282" y="687"/>
                      <a:pt x="344" y="766"/>
                    </a:cubicBezTo>
                    <a:cubicBezTo>
                      <a:pt x="377" y="799"/>
                      <a:pt x="393" y="840"/>
                      <a:pt x="418" y="869"/>
                    </a:cubicBezTo>
                    <a:cubicBezTo>
                      <a:pt x="468" y="911"/>
                      <a:pt x="517" y="948"/>
                      <a:pt x="579" y="964"/>
                    </a:cubicBezTo>
                    <a:cubicBezTo>
                      <a:pt x="584" y="985"/>
                      <a:pt x="621" y="977"/>
                      <a:pt x="633" y="998"/>
                    </a:cubicBezTo>
                    <a:cubicBezTo>
                      <a:pt x="666" y="1038"/>
                      <a:pt x="682" y="1079"/>
                      <a:pt x="726" y="1092"/>
                    </a:cubicBezTo>
                    <a:lnTo>
                      <a:pt x="726" y="1092"/>
                    </a:lnTo>
                    <a:cubicBezTo>
                      <a:pt x="731" y="1098"/>
                      <a:pt x="736" y="1104"/>
                      <a:pt x="736" y="1113"/>
                    </a:cubicBezTo>
                    <a:cubicBezTo>
                      <a:pt x="728" y="1192"/>
                      <a:pt x="749" y="1266"/>
                      <a:pt x="794" y="1337"/>
                    </a:cubicBezTo>
                    <a:cubicBezTo>
                      <a:pt x="815" y="1357"/>
                      <a:pt x="836" y="1365"/>
                      <a:pt x="856" y="1382"/>
                    </a:cubicBezTo>
                    <a:cubicBezTo>
                      <a:pt x="902" y="1419"/>
                      <a:pt x="943" y="1432"/>
                      <a:pt x="1001" y="1444"/>
                    </a:cubicBezTo>
                    <a:cubicBezTo>
                      <a:pt x="1031" y="1452"/>
                      <a:pt x="1066" y="1457"/>
                      <a:pt x="1100" y="1457"/>
                    </a:cubicBezTo>
                    <a:cubicBezTo>
                      <a:pt x="1151" y="1457"/>
                      <a:pt x="1200" y="1446"/>
                      <a:pt x="1233" y="1419"/>
                    </a:cubicBezTo>
                    <a:cubicBezTo>
                      <a:pt x="1295" y="1370"/>
                      <a:pt x="1311" y="1283"/>
                      <a:pt x="1328" y="1204"/>
                    </a:cubicBezTo>
                    <a:cubicBezTo>
                      <a:pt x="1332" y="1217"/>
                      <a:pt x="1352" y="1225"/>
                      <a:pt x="1357" y="1233"/>
                    </a:cubicBezTo>
                    <a:cubicBezTo>
                      <a:pt x="1377" y="1258"/>
                      <a:pt x="1410" y="1266"/>
                      <a:pt x="1435" y="1279"/>
                    </a:cubicBezTo>
                    <a:cubicBezTo>
                      <a:pt x="1439" y="1308"/>
                      <a:pt x="1452" y="1341"/>
                      <a:pt x="1472" y="1361"/>
                    </a:cubicBezTo>
                    <a:cubicBezTo>
                      <a:pt x="1501" y="1403"/>
                      <a:pt x="1539" y="1423"/>
                      <a:pt x="1584" y="1440"/>
                    </a:cubicBezTo>
                    <a:cubicBezTo>
                      <a:pt x="1597" y="1442"/>
                      <a:pt x="1612" y="1444"/>
                      <a:pt x="1628" y="1444"/>
                    </a:cubicBezTo>
                    <a:cubicBezTo>
                      <a:pt x="1664" y="1444"/>
                      <a:pt x="1704" y="1436"/>
                      <a:pt x="1725" y="1419"/>
                    </a:cubicBezTo>
                    <a:cubicBezTo>
                      <a:pt x="1766" y="1386"/>
                      <a:pt x="1791" y="1337"/>
                      <a:pt x="1799" y="1283"/>
                    </a:cubicBezTo>
                    <a:cubicBezTo>
                      <a:pt x="1799" y="1241"/>
                      <a:pt x="1778" y="1196"/>
                      <a:pt x="1754" y="1155"/>
                    </a:cubicBezTo>
                    <a:cubicBezTo>
                      <a:pt x="1720" y="1113"/>
                      <a:pt x="1679" y="1093"/>
                      <a:pt x="1634" y="1080"/>
                    </a:cubicBezTo>
                    <a:cubicBezTo>
                      <a:pt x="1617" y="1076"/>
                      <a:pt x="1609" y="1068"/>
                      <a:pt x="1592" y="1068"/>
                    </a:cubicBezTo>
                    <a:cubicBezTo>
                      <a:pt x="1591" y="1066"/>
                      <a:pt x="1589" y="1065"/>
                      <a:pt x="1587" y="1065"/>
                    </a:cubicBezTo>
                    <a:cubicBezTo>
                      <a:pt x="1580" y="1065"/>
                      <a:pt x="1573" y="1073"/>
                      <a:pt x="1569" y="1073"/>
                    </a:cubicBezTo>
                    <a:cubicBezTo>
                      <a:pt x="1569" y="1073"/>
                      <a:pt x="1568" y="1072"/>
                      <a:pt x="1567" y="1072"/>
                    </a:cubicBezTo>
                    <a:cubicBezTo>
                      <a:pt x="1539" y="1039"/>
                      <a:pt x="1518" y="1035"/>
                      <a:pt x="1477" y="1022"/>
                    </a:cubicBezTo>
                    <a:cubicBezTo>
                      <a:pt x="1455" y="1017"/>
                      <a:pt x="1427" y="1008"/>
                      <a:pt x="1403" y="1008"/>
                    </a:cubicBezTo>
                    <a:cubicBezTo>
                      <a:pt x="1390" y="1008"/>
                      <a:pt x="1378" y="1011"/>
                      <a:pt x="1369" y="1018"/>
                    </a:cubicBezTo>
                    <a:cubicBezTo>
                      <a:pt x="1348" y="1035"/>
                      <a:pt x="1336" y="1076"/>
                      <a:pt x="1328" y="1097"/>
                    </a:cubicBezTo>
                    <a:cubicBezTo>
                      <a:pt x="1319" y="1055"/>
                      <a:pt x="1311" y="1006"/>
                      <a:pt x="1286" y="969"/>
                    </a:cubicBezTo>
                    <a:cubicBezTo>
                      <a:pt x="1266" y="948"/>
                      <a:pt x="1249" y="927"/>
                      <a:pt x="1228" y="911"/>
                    </a:cubicBezTo>
                    <a:cubicBezTo>
                      <a:pt x="1191" y="886"/>
                      <a:pt x="1146" y="890"/>
                      <a:pt x="1104" y="882"/>
                    </a:cubicBezTo>
                    <a:cubicBezTo>
                      <a:pt x="1096" y="873"/>
                      <a:pt x="1084" y="865"/>
                      <a:pt x="1075" y="861"/>
                    </a:cubicBezTo>
                    <a:lnTo>
                      <a:pt x="1059" y="861"/>
                    </a:lnTo>
                    <a:cubicBezTo>
                      <a:pt x="1142" y="783"/>
                      <a:pt x="1171" y="663"/>
                      <a:pt x="1187" y="555"/>
                    </a:cubicBezTo>
                    <a:cubicBezTo>
                      <a:pt x="1204" y="431"/>
                      <a:pt x="1171" y="315"/>
                      <a:pt x="1100" y="212"/>
                    </a:cubicBezTo>
                    <a:cubicBezTo>
                      <a:pt x="1067" y="183"/>
                      <a:pt x="1063" y="138"/>
                      <a:pt x="1034" y="105"/>
                    </a:cubicBezTo>
                    <a:cubicBezTo>
                      <a:pt x="980" y="63"/>
                      <a:pt x="918" y="22"/>
                      <a:pt x="852" y="1"/>
                    </a:cubicBezTo>
                    <a:cubicBezTo>
                      <a:pt x="851" y="1"/>
                      <a:pt x="849"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34"/>
              <p:cNvSpPr/>
              <p:nvPr/>
            </p:nvSpPr>
            <p:spPr>
              <a:xfrm>
                <a:off x="5521375" y="2774175"/>
                <a:ext cx="27925" cy="30250"/>
              </a:xfrm>
              <a:custGeom>
                <a:rect b="b" l="l" r="r" t="t"/>
                <a:pathLst>
                  <a:path extrusionOk="0" h="1210" w="1117">
                    <a:moveTo>
                      <a:pt x="298" y="0"/>
                    </a:moveTo>
                    <a:cubicBezTo>
                      <a:pt x="303" y="0"/>
                      <a:pt x="298" y="13"/>
                      <a:pt x="294" y="13"/>
                    </a:cubicBezTo>
                    <a:cubicBezTo>
                      <a:pt x="283" y="8"/>
                      <a:pt x="269" y="7"/>
                      <a:pt x="255" y="7"/>
                    </a:cubicBezTo>
                    <a:cubicBezTo>
                      <a:pt x="230" y="7"/>
                      <a:pt x="203" y="13"/>
                      <a:pt x="187" y="21"/>
                    </a:cubicBezTo>
                    <a:cubicBezTo>
                      <a:pt x="174" y="33"/>
                      <a:pt x="170" y="54"/>
                      <a:pt x="166" y="71"/>
                    </a:cubicBezTo>
                    <a:cubicBezTo>
                      <a:pt x="165" y="71"/>
                      <a:pt x="164" y="72"/>
                      <a:pt x="162" y="72"/>
                    </a:cubicBezTo>
                    <a:cubicBezTo>
                      <a:pt x="157" y="72"/>
                      <a:pt x="150" y="68"/>
                      <a:pt x="144" y="68"/>
                    </a:cubicBezTo>
                    <a:cubicBezTo>
                      <a:pt x="142" y="68"/>
                      <a:pt x="139" y="68"/>
                      <a:pt x="137" y="71"/>
                    </a:cubicBezTo>
                    <a:cubicBezTo>
                      <a:pt x="71" y="116"/>
                      <a:pt x="21" y="203"/>
                      <a:pt x="9" y="286"/>
                    </a:cubicBezTo>
                    <a:cubicBezTo>
                      <a:pt x="1" y="364"/>
                      <a:pt x="46" y="443"/>
                      <a:pt x="92" y="509"/>
                    </a:cubicBezTo>
                    <a:cubicBezTo>
                      <a:pt x="112" y="530"/>
                      <a:pt x="129" y="546"/>
                      <a:pt x="145" y="567"/>
                    </a:cubicBezTo>
                    <a:cubicBezTo>
                      <a:pt x="154" y="575"/>
                      <a:pt x="145" y="600"/>
                      <a:pt x="154" y="608"/>
                    </a:cubicBezTo>
                    <a:cubicBezTo>
                      <a:pt x="154" y="616"/>
                      <a:pt x="183" y="620"/>
                      <a:pt x="183" y="633"/>
                    </a:cubicBezTo>
                    <a:cubicBezTo>
                      <a:pt x="170" y="753"/>
                      <a:pt x="191" y="864"/>
                      <a:pt x="261" y="964"/>
                    </a:cubicBezTo>
                    <a:cubicBezTo>
                      <a:pt x="265" y="968"/>
                      <a:pt x="253" y="980"/>
                      <a:pt x="253" y="984"/>
                    </a:cubicBezTo>
                    <a:cubicBezTo>
                      <a:pt x="261" y="1022"/>
                      <a:pt x="269" y="1063"/>
                      <a:pt x="286" y="1092"/>
                    </a:cubicBezTo>
                    <a:cubicBezTo>
                      <a:pt x="307" y="1112"/>
                      <a:pt x="352" y="1112"/>
                      <a:pt x="365" y="1129"/>
                    </a:cubicBezTo>
                    <a:cubicBezTo>
                      <a:pt x="410" y="1166"/>
                      <a:pt x="455" y="1191"/>
                      <a:pt x="509" y="1199"/>
                    </a:cubicBezTo>
                    <a:cubicBezTo>
                      <a:pt x="533" y="1206"/>
                      <a:pt x="560" y="1209"/>
                      <a:pt x="587" y="1209"/>
                    </a:cubicBezTo>
                    <a:cubicBezTo>
                      <a:pt x="643" y="1209"/>
                      <a:pt x="700" y="1195"/>
                      <a:pt x="737" y="1170"/>
                    </a:cubicBezTo>
                    <a:cubicBezTo>
                      <a:pt x="799" y="1154"/>
                      <a:pt x="869" y="1125"/>
                      <a:pt x="914" y="1092"/>
                    </a:cubicBezTo>
                    <a:cubicBezTo>
                      <a:pt x="1018" y="1022"/>
                      <a:pt x="1080" y="885"/>
                      <a:pt x="1100" y="761"/>
                    </a:cubicBezTo>
                    <a:cubicBezTo>
                      <a:pt x="1117" y="641"/>
                      <a:pt x="1088" y="505"/>
                      <a:pt x="1018" y="406"/>
                    </a:cubicBezTo>
                    <a:cubicBezTo>
                      <a:pt x="976" y="360"/>
                      <a:pt x="972" y="364"/>
                      <a:pt x="927" y="319"/>
                    </a:cubicBezTo>
                    <a:cubicBezTo>
                      <a:pt x="877" y="277"/>
                      <a:pt x="815" y="244"/>
                      <a:pt x="753" y="224"/>
                    </a:cubicBezTo>
                    <a:cubicBezTo>
                      <a:pt x="732" y="219"/>
                      <a:pt x="716" y="207"/>
                      <a:pt x="695" y="207"/>
                    </a:cubicBezTo>
                    <a:cubicBezTo>
                      <a:pt x="693" y="207"/>
                      <a:pt x="690" y="206"/>
                      <a:pt x="687" y="206"/>
                    </a:cubicBezTo>
                    <a:cubicBezTo>
                      <a:pt x="663" y="206"/>
                      <a:pt x="634" y="219"/>
                      <a:pt x="608" y="219"/>
                    </a:cubicBezTo>
                    <a:cubicBezTo>
                      <a:pt x="600" y="195"/>
                      <a:pt x="604" y="153"/>
                      <a:pt x="588" y="133"/>
                    </a:cubicBezTo>
                    <a:cubicBezTo>
                      <a:pt x="567" y="112"/>
                      <a:pt x="526" y="116"/>
                      <a:pt x="505" y="100"/>
                    </a:cubicBezTo>
                    <a:cubicBezTo>
                      <a:pt x="468" y="75"/>
                      <a:pt x="439" y="54"/>
                      <a:pt x="398" y="42"/>
                    </a:cubicBezTo>
                    <a:cubicBezTo>
                      <a:pt x="385" y="38"/>
                      <a:pt x="377" y="29"/>
                      <a:pt x="360" y="21"/>
                    </a:cubicBezTo>
                    <a:cubicBezTo>
                      <a:pt x="340" y="17"/>
                      <a:pt x="31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34"/>
              <p:cNvSpPr/>
              <p:nvPr/>
            </p:nvSpPr>
            <p:spPr>
              <a:xfrm>
                <a:off x="5551675" y="2751975"/>
                <a:ext cx="6000" cy="6000"/>
              </a:xfrm>
              <a:custGeom>
                <a:rect b="b" l="l" r="r" t="t"/>
                <a:pathLst>
                  <a:path extrusionOk="0" h="240" w="240">
                    <a:moveTo>
                      <a:pt x="75" y="1"/>
                    </a:moveTo>
                    <a:cubicBezTo>
                      <a:pt x="59" y="1"/>
                      <a:pt x="43" y="4"/>
                      <a:pt x="33" y="12"/>
                    </a:cubicBezTo>
                    <a:cubicBezTo>
                      <a:pt x="8" y="28"/>
                      <a:pt x="8" y="70"/>
                      <a:pt x="0" y="95"/>
                    </a:cubicBezTo>
                    <a:cubicBezTo>
                      <a:pt x="0" y="124"/>
                      <a:pt x="0" y="157"/>
                      <a:pt x="17" y="177"/>
                    </a:cubicBezTo>
                    <a:cubicBezTo>
                      <a:pt x="37" y="202"/>
                      <a:pt x="58" y="227"/>
                      <a:pt x="87" y="239"/>
                    </a:cubicBezTo>
                    <a:cubicBezTo>
                      <a:pt x="89" y="240"/>
                      <a:pt x="91" y="240"/>
                      <a:pt x="94" y="240"/>
                    </a:cubicBezTo>
                    <a:cubicBezTo>
                      <a:pt x="122" y="240"/>
                      <a:pt x="159" y="217"/>
                      <a:pt x="178" y="202"/>
                    </a:cubicBezTo>
                    <a:cubicBezTo>
                      <a:pt x="203" y="186"/>
                      <a:pt x="227" y="157"/>
                      <a:pt x="232" y="124"/>
                    </a:cubicBezTo>
                    <a:cubicBezTo>
                      <a:pt x="240" y="95"/>
                      <a:pt x="215" y="62"/>
                      <a:pt x="198" y="41"/>
                    </a:cubicBezTo>
                    <a:cubicBezTo>
                      <a:pt x="178" y="16"/>
                      <a:pt x="153" y="12"/>
                      <a:pt x="120" y="8"/>
                    </a:cubicBezTo>
                    <a:cubicBezTo>
                      <a:pt x="108" y="4"/>
                      <a:pt x="91"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34"/>
              <p:cNvSpPr/>
              <p:nvPr/>
            </p:nvSpPr>
            <p:spPr>
              <a:xfrm>
                <a:off x="5756625" y="2721750"/>
                <a:ext cx="19125" cy="17600"/>
              </a:xfrm>
              <a:custGeom>
                <a:rect b="b" l="l" r="r" t="t"/>
                <a:pathLst>
                  <a:path extrusionOk="0" h="704" w="765">
                    <a:moveTo>
                      <a:pt x="516" y="1"/>
                    </a:moveTo>
                    <a:cubicBezTo>
                      <a:pt x="464" y="1"/>
                      <a:pt x="403" y="24"/>
                      <a:pt x="364" y="47"/>
                    </a:cubicBezTo>
                    <a:cubicBezTo>
                      <a:pt x="339" y="67"/>
                      <a:pt x="339" y="113"/>
                      <a:pt x="318" y="142"/>
                    </a:cubicBezTo>
                    <a:cubicBezTo>
                      <a:pt x="314" y="142"/>
                      <a:pt x="298" y="109"/>
                      <a:pt x="294" y="109"/>
                    </a:cubicBezTo>
                    <a:cubicBezTo>
                      <a:pt x="289" y="108"/>
                      <a:pt x="285" y="108"/>
                      <a:pt x="280" y="108"/>
                    </a:cubicBezTo>
                    <a:cubicBezTo>
                      <a:pt x="240" y="108"/>
                      <a:pt x="190" y="137"/>
                      <a:pt x="157" y="163"/>
                    </a:cubicBezTo>
                    <a:cubicBezTo>
                      <a:pt x="141" y="175"/>
                      <a:pt x="124" y="196"/>
                      <a:pt x="112" y="216"/>
                    </a:cubicBezTo>
                    <a:cubicBezTo>
                      <a:pt x="66" y="266"/>
                      <a:pt x="21" y="316"/>
                      <a:pt x="8" y="382"/>
                    </a:cubicBezTo>
                    <a:cubicBezTo>
                      <a:pt x="0" y="456"/>
                      <a:pt x="29" y="526"/>
                      <a:pt x="79" y="588"/>
                    </a:cubicBezTo>
                    <a:cubicBezTo>
                      <a:pt x="103" y="621"/>
                      <a:pt x="91" y="630"/>
                      <a:pt x="120" y="659"/>
                    </a:cubicBezTo>
                    <a:cubicBezTo>
                      <a:pt x="161" y="688"/>
                      <a:pt x="215" y="688"/>
                      <a:pt x="269" y="692"/>
                    </a:cubicBezTo>
                    <a:cubicBezTo>
                      <a:pt x="294" y="700"/>
                      <a:pt x="323" y="704"/>
                      <a:pt x="353" y="704"/>
                    </a:cubicBezTo>
                    <a:cubicBezTo>
                      <a:pt x="401" y="704"/>
                      <a:pt x="451" y="693"/>
                      <a:pt x="484" y="667"/>
                    </a:cubicBezTo>
                    <a:cubicBezTo>
                      <a:pt x="542" y="626"/>
                      <a:pt x="554" y="547"/>
                      <a:pt x="566" y="481"/>
                    </a:cubicBezTo>
                    <a:cubicBezTo>
                      <a:pt x="595" y="473"/>
                      <a:pt x="629" y="456"/>
                      <a:pt x="649" y="440"/>
                    </a:cubicBezTo>
                    <a:cubicBezTo>
                      <a:pt x="703" y="411"/>
                      <a:pt x="728" y="357"/>
                      <a:pt x="740" y="291"/>
                    </a:cubicBezTo>
                    <a:cubicBezTo>
                      <a:pt x="748" y="229"/>
                      <a:pt x="765" y="150"/>
                      <a:pt x="728" y="101"/>
                    </a:cubicBezTo>
                    <a:cubicBezTo>
                      <a:pt x="711" y="84"/>
                      <a:pt x="682" y="84"/>
                      <a:pt x="666" y="67"/>
                    </a:cubicBezTo>
                    <a:cubicBezTo>
                      <a:pt x="641" y="47"/>
                      <a:pt x="616" y="10"/>
                      <a:pt x="583" y="1"/>
                    </a:cubicBezTo>
                    <a:cubicBezTo>
                      <a:pt x="576" y="1"/>
                      <a:pt x="567" y="7"/>
                      <a:pt x="559" y="7"/>
                    </a:cubicBezTo>
                    <a:cubicBezTo>
                      <a:pt x="558" y="7"/>
                      <a:pt x="556" y="6"/>
                      <a:pt x="554" y="5"/>
                    </a:cubicBezTo>
                    <a:cubicBezTo>
                      <a:pt x="542" y="2"/>
                      <a:pt x="530" y="1"/>
                      <a:pt x="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34"/>
              <p:cNvSpPr/>
              <p:nvPr/>
            </p:nvSpPr>
            <p:spPr>
              <a:xfrm>
                <a:off x="5718475" y="2723925"/>
                <a:ext cx="6650" cy="5725"/>
              </a:xfrm>
              <a:custGeom>
                <a:rect b="b" l="l" r="r" t="t"/>
                <a:pathLst>
                  <a:path extrusionOk="0" h="229" w="266">
                    <a:moveTo>
                      <a:pt x="145" y="0"/>
                    </a:moveTo>
                    <a:cubicBezTo>
                      <a:pt x="117" y="0"/>
                      <a:pt x="80" y="8"/>
                      <a:pt x="63" y="22"/>
                    </a:cubicBezTo>
                    <a:cubicBezTo>
                      <a:pt x="38" y="38"/>
                      <a:pt x="13" y="80"/>
                      <a:pt x="5" y="109"/>
                    </a:cubicBezTo>
                    <a:cubicBezTo>
                      <a:pt x="1" y="142"/>
                      <a:pt x="17" y="183"/>
                      <a:pt x="38" y="204"/>
                    </a:cubicBezTo>
                    <a:cubicBezTo>
                      <a:pt x="58" y="229"/>
                      <a:pt x="100" y="212"/>
                      <a:pt x="125" y="224"/>
                    </a:cubicBezTo>
                    <a:cubicBezTo>
                      <a:pt x="130" y="225"/>
                      <a:pt x="136" y="226"/>
                      <a:pt x="141" y="226"/>
                    </a:cubicBezTo>
                    <a:cubicBezTo>
                      <a:pt x="159" y="226"/>
                      <a:pt x="175" y="220"/>
                      <a:pt x="191" y="204"/>
                    </a:cubicBezTo>
                    <a:cubicBezTo>
                      <a:pt x="224" y="187"/>
                      <a:pt x="249" y="179"/>
                      <a:pt x="253" y="146"/>
                    </a:cubicBezTo>
                    <a:cubicBezTo>
                      <a:pt x="261" y="117"/>
                      <a:pt x="265" y="80"/>
                      <a:pt x="245" y="55"/>
                    </a:cubicBezTo>
                    <a:cubicBezTo>
                      <a:pt x="224" y="26"/>
                      <a:pt x="191" y="14"/>
                      <a:pt x="162" y="1"/>
                    </a:cubicBezTo>
                    <a:cubicBezTo>
                      <a:pt x="157" y="0"/>
                      <a:pt x="151"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34"/>
              <p:cNvSpPr/>
              <p:nvPr/>
            </p:nvSpPr>
            <p:spPr>
              <a:xfrm>
                <a:off x="5547850" y="2943000"/>
                <a:ext cx="5800" cy="5675"/>
              </a:xfrm>
              <a:custGeom>
                <a:rect b="b" l="l" r="r" t="t"/>
                <a:pathLst>
                  <a:path extrusionOk="0" h="227" w="232">
                    <a:moveTo>
                      <a:pt x="112" y="0"/>
                    </a:moveTo>
                    <a:cubicBezTo>
                      <a:pt x="93" y="0"/>
                      <a:pt x="76" y="4"/>
                      <a:pt x="62" y="15"/>
                    </a:cubicBezTo>
                    <a:cubicBezTo>
                      <a:pt x="37" y="27"/>
                      <a:pt x="37" y="60"/>
                      <a:pt x="29" y="85"/>
                    </a:cubicBezTo>
                    <a:cubicBezTo>
                      <a:pt x="25" y="118"/>
                      <a:pt x="0" y="151"/>
                      <a:pt x="21" y="180"/>
                    </a:cubicBezTo>
                    <a:cubicBezTo>
                      <a:pt x="41" y="205"/>
                      <a:pt x="79" y="213"/>
                      <a:pt x="108" y="226"/>
                    </a:cubicBezTo>
                    <a:cubicBezTo>
                      <a:pt x="109" y="226"/>
                      <a:pt x="110" y="226"/>
                      <a:pt x="111" y="226"/>
                    </a:cubicBezTo>
                    <a:cubicBezTo>
                      <a:pt x="135" y="226"/>
                      <a:pt x="162" y="192"/>
                      <a:pt x="178" y="180"/>
                    </a:cubicBezTo>
                    <a:cubicBezTo>
                      <a:pt x="207" y="164"/>
                      <a:pt x="215" y="147"/>
                      <a:pt x="223" y="118"/>
                    </a:cubicBezTo>
                    <a:cubicBezTo>
                      <a:pt x="227" y="85"/>
                      <a:pt x="232" y="65"/>
                      <a:pt x="211" y="40"/>
                    </a:cubicBezTo>
                    <a:cubicBezTo>
                      <a:pt x="190" y="15"/>
                      <a:pt x="170" y="15"/>
                      <a:pt x="141" y="3"/>
                    </a:cubicBezTo>
                    <a:cubicBezTo>
                      <a:pt x="131" y="1"/>
                      <a:pt x="121" y="0"/>
                      <a:pt x="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34"/>
              <p:cNvSpPr/>
              <p:nvPr/>
            </p:nvSpPr>
            <p:spPr>
              <a:xfrm>
                <a:off x="5528400" y="2836850"/>
                <a:ext cx="6550" cy="5625"/>
              </a:xfrm>
              <a:custGeom>
                <a:rect b="b" l="l" r="r" t="t"/>
                <a:pathLst>
                  <a:path extrusionOk="0" h="225" w="262">
                    <a:moveTo>
                      <a:pt x="135" y="0"/>
                    </a:moveTo>
                    <a:cubicBezTo>
                      <a:pt x="114" y="0"/>
                      <a:pt x="96" y="11"/>
                      <a:pt x="79" y="23"/>
                    </a:cubicBezTo>
                    <a:cubicBezTo>
                      <a:pt x="55" y="36"/>
                      <a:pt x="13" y="52"/>
                      <a:pt x="9" y="85"/>
                    </a:cubicBezTo>
                    <a:cubicBezTo>
                      <a:pt x="1" y="114"/>
                      <a:pt x="50" y="135"/>
                      <a:pt x="63" y="156"/>
                    </a:cubicBezTo>
                    <a:cubicBezTo>
                      <a:pt x="92" y="193"/>
                      <a:pt x="96" y="218"/>
                      <a:pt x="125" y="222"/>
                    </a:cubicBezTo>
                    <a:cubicBezTo>
                      <a:pt x="130" y="223"/>
                      <a:pt x="136" y="224"/>
                      <a:pt x="141" y="224"/>
                    </a:cubicBezTo>
                    <a:cubicBezTo>
                      <a:pt x="166" y="224"/>
                      <a:pt x="191" y="211"/>
                      <a:pt x="208" y="197"/>
                    </a:cubicBezTo>
                    <a:cubicBezTo>
                      <a:pt x="237" y="181"/>
                      <a:pt x="249" y="152"/>
                      <a:pt x="257" y="119"/>
                    </a:cubicBezTo>
                    <a:cubicBezTo>
                      <a:pt x="261" y="90"/>
                      <a:pt x="261" y="52"/>
                      <a:pt x="241" y="32"/>
                    </a:cubicBezTo>
                    <a:cubicBezTo>
                      <a:pt x="220" y="7"/>
                      <a:pt x="183" y="11"/>
                      <a:pt x="154" y="3"/>
                    </a:cubicBezTo>
                    <a:cubicBezTo>
                      <a:pt x="147" y="1"/>
                      <a:pt x="141"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34"/>
              <p:cNvSpPr/>
              <p:nvPr/>
            </p:nvSpPr>
            <p:spPr>
              <a:xfrm>
                <a:off x="5565625" y="2792400"/>
                <a:ext cx="8175" cy="8625"/>
              </a:xfrm>
              <a:custGeom>
                <a:rect b="b" l="l" r="r" t="t"/>
                <a:pathLst>
                  <a:path extrusionOk="0" h="345" w="327">
                    <a:moveTo>
                      <a:pt x="184" y="1"/>
                    </a:moveTo>
                    <a:cubicBezTo>
                      <a:pt x="150" y="1"/>
                      <a:pt x="112" y="35"/>
                      <a:pt x="83" y="53"/>
                    </a:cubicBezTo>
                    <a:cubicBezTo>
                      <a:pt x="50" y="78"/>
                      <a:pt x="8" y="106"/>
                      <a:pt x="0" y="148"/>
                    </a:cubicBezTo>
                    <a:cubicBezTo>
                      <a:pt x="0" y="189"/>
                      <a:pt x="37" y="218"/>
                      <a:pt x="62" y="255"/>
                    </a:cubicBezTo>
                    <a:cubicBezTo>
                      <a:pt x="87" y="293"/>
                      <a:pt x="108" y="326"/>
                      <a:pt x="149" y="342"/>
                    </a:cubicBezTo>
                    <a:cubicBezTo>
                      <a:pt x="153" y="343"/>
                      <a:pt x="157" y="344"/>
                      <a:pt x="161" y="344"/>
                    </a:cubicBezTo>
                    <a:cubicBezTo>
                      <a:pt x="195" y="344"/>
                      <a:pt x="231" y="303"/>
                      <a:pt x="261" y="284"/>
                    </a:cubicBezTo>
                    <a:cubicBezTo>
                      <a:pt x="294" y="259"/>
                      <a:pt x="318" y="239"/>
                      <a:pt x="323" y="193"/>
                    </a:cubicBezTo>
                    <a:cubicBezTo>
                      <a:pt x="327" y="152"/>
                      <a:pt x="310" y="127"/>
                      <a:pt x="285" y="90"/>
                    </a:cubicBezTo>
                    <a:cubicBezTo>
                      <a:pt x="261" y="53"/>
                      <a:pt x="240" y="16"/>
                      <a:pt x="199" y="3"/>
                    </a:cubicBezTo>
                    <a:cubicBezTo>
                      <a:pt x="194" y="2"/>
                      <a:pt x="18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34"/>
              <p:cNvSpPr/>
              <p:nvPr/>
            </p:nvSpPr>
            <p:spPr>
              <a:xfrm>
                <a:off x="5493475" y="2836650"/>
                <a:ext cx="6425" cy="5250"/>
              </a:xfrm>
              <a:custGeom>
                <a:rect b="b" l="l" r="r" t="t"/>
                <a:pathLst>
                  <a:path extrusionOk="0" h="210" w="257">
                    <a:moveTo>
                      <a:pt x="116" y="0"/>
                    </a:moveTo>
                    <a:cubicBezTo>
                      <a:pt x="93" y="0"/>
                      <a:pt x="69" y="5"/>
                      <a:pt x="54" y="19"/>
                    </a:cubicBezTo>
                    <a:cubicBezTo>
                      <a:pt x="29" y="36"/>
                      <a:pt x="9" y="73"/>
                      <a:pt x="5" y="102"/>
                    </a:cubicBezTo>
                    <a:cubicBezTo>
                      <a:pt x="1" y="135"/>
                      <a:pt x="29" y="156"/>
                      <a:pt x="50" y="180"/>
                    </a:cubicBezTo>
                    <a:cubicBezTo>
                      <a:pt x="71" y="205"/>
                      <a:pt x="87" y="205"/>
                      <a:pt x="116" y="209"/>
                    </a:cubicBezTo>
                    <a:cubicBezTo>
                      <a:pt x="145" y="205"/>
                      <a:pt x="166" y="201"/>
                      <a:pt x="187" y="184"/>
                    </a:cubicBezTo>
                    <a:cubicBezTo>
                      <a:pt x="211" y="168"/>
                      <a:pt x="249" y="160"/>
                      <a:pt x="253" y="127"/>
                    </a:cubicBezTo>
                    <a:cubicBezTo>
                      <a:pt x="257" y="98"/>
                      <a:pt x="249" y="60"/>
                      <a:pt x="228" y="40"/>
                    </a:cubicBezTo>
                    <a:cubicBezTo>
                      <a:pt x="207" y="15"/>
                      <a:pt x="174" y="11"/>
                      <a:pt x="145" y="3"/>
                    </a:cubicBezTo>
                    <a:cubicBezTo>
                      <a:pt x="136" y="1"/>
                      <a:pt x="126"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34"/>
              <p:cNvSpPr/>
              <p:nvPr/>
            </p:nvSpPr>
            <p:spPr>
              <a:xfrm>
                <a:off x="5479825" y="2876475"/>
                <a:ext cx="5500" cy="6275"/>
              </a:xfrm>
              <a:custGeom>
                <a:rect b="b" l="l" r="r" t="t"/>
                <a:pathLst>
                  <a:path extrusionOk="0" h="251" w="220">
                    <a:moveTo>
                      <a:pt x="126" y="0"/>
                    </a:moveTo>
                    <a:cubicBezTo>
                      <a:pt x="99" y="0"/>
                      <a:pt x="56" y="11"/>
                      <a:pt x="38" y="22"/>
                    </a:cubicBezTo>
                    <a:cubicBezTo>
                      <a:pt x="13" y="38"/>
                      <a:pt x="17" y="84"/>
                      <a:pt x="13" y="117"/>
                    </a:cubicBezTo>
                    <a:cubicBezTo>
                      <a:pt x="9" y="146"/>
                      <a:pt x="1" y="179"/>
                      <a:pt x="17" y="204"/>
                    </a:cubicBezTo>
                    <a:cubicBezTo>
                      <a:pt x="38" y="229"/>
                      <a:pt x="63" y="245"/>
                      <a:pt x="96" y="249"/>
                    </a:cubicBezTo>
                    <a:cubicBezTo>
                      <a:pt x="99" y="250"/>
                      <a:pt x="101" y="251"/>
                      <a:pt x="104" y="251"/>
                    </a:cubicBezTo>
                    <a:cubicBezTo>
                      <a:pt x="128" y="251"/>
                      <a:pt x="156" y="223"/>
                      <a:pt x="174" y="208"/>
                    </a:cubicBezTo>
                    <a:cubicBezTo>
                      <a:pt x="199" y="195"/>
                      <a:pt x="208" y="175"/>
                      <a:pt x="216" y="142"/>
                    </a:cubicBezTo>
                    <a:cubicBezTo>
                      <a:pt x="220" y="113"/>
                      <a:pt x="203" y="96"/>
                      <a:pt x="187" y="71"/>
                    </a:cubicBezTo>
                    <a:cubicBezTo>
                      <a:pt x="174" y="51"/>
                      <a:pt x="166" y="14"/>
                      <a:pt x="137" y="1"/>
                    </a:cubicBezTo>
                    <a:cubicBezTo>
                      <a:pt x="134" y="1"/>
                      <a:pt x="130"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34"/>
              <p:cNvSpPr/>
              <p:nvPr/>
            </p:nvSpPr>
            <p:spPr>
              <a:xfrm>
                <a:off x="5612225" y="2879725"/>
                <a:ext cx="5300" cy="5800"/>
              </a:xfrm>
              <a:custGeom>
                <a:rect b="b" l="l" r="r" t="t"/>
                <a:pathLst>
                  <a:path extrusionOk="0" h="232" w="212">
                    <a:moveTo>
                      <a:pt x="116" y="1"/>
                    </a:moveTo>
                    <a:cubicBezTo>
                      <a:pt x="94" y="1"/>
                      <a:pt x="63" y="11"/>
                      <a:pt x="50" y="24"/>
                    </a:cubicBezTo>
                    <a:cubicBezTo>
                      <a:pt x="30" y="37"/>
                      <a:pt x="13" y="74"/>
                      <a:pt x="9" y="99"/>
                    </a:cubicBezTo>
                    <a:cubicBezTo>
                      <a:pt x="1" y="128"/>
                      <a:pt x="34" y="140"/>
                      <a:pt x="50" y="161"/>
                    </a:cubicBezTo>
                    <a:cubicBezTo>
                      <a:pt x="67" y="181"/>
                      <a:pt x="71" y="218"/>
                      <a:pt x="96" y="231"/>
                    </a:cubicBezTo>
                    <a:cubicBezTo>
                      <a:pt x="98" y="231"/>
                      <a:pt x="100" y="232"/>
                      <a:pt x="103" y="232"/>
                    </a:cubicBezTo>
                    <a:cubicBezTo>
                      <a:pt x="125" y="232"/>
                      <a:pt x="160" y="217"/>
                      <a:pt x="178" y="202"/>
                    </a:cubicBezTo>
                    <a:cubicBezTo>
                      <a:pt x="199" y="190"/>
                      <a:pt x="199" y="152"/>
                      <a:pt x="203" y="132"/>
                    </a:cubicBezTo>
                    <a:cubicBezTo>
                      <a:pt x="212" y="107"/>
                      <a:pt x="195" y="90"/>
                      <a:pt x="178" y="70"/>
                    </a:cubicBezTo>
                    <a:cubicBezTo>
                      <a:pt x="162" y="37"/>
                      <a:pt x="158" y="8"/>
                      <a:pt x="133" y="3"/>
                    </a:cubicBezTo>
                    <a:cubicBezTo>
                      <a:pt x="128" y="2"/>
                      <a:pt x="123" y="1"/>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34"/>
              <p:cNvSpPr/>
              <p:nvPr/>
            </p:nvSpPr>
            <p:spPr>
              <a:xfrm>
                <a:off x="5616250" y="2909325"/>
                <a:ext cx="4175" cy="3900"/>
              </a:xfrm>
              <a:custGeom>
                <a:rect b="b" l="l" r="r" t="t"/>
                <a:pathLst>
                  <a:path extrusionOk="0" h="156" w="167">
                    <a:moveTo>
                      <a:pt x="86" y="1"/>
                    </a:moveTo>
                    <a:cubicBezTo>
                      <a:pt x="67" y="1"/>
                      <a:pt x="41" y="8"/>
                      <a:pt x="34" y="18"/>
                    </a:cubicBezTo>
                    <a:cubicBezTo>
                      <a:pt x="17" y="27"/>
                      <a:pt x="26" y="56"/>
                      <a:pt x="26" y="80"/>
                    </a:cubicBezTo>
                    <a:cubicBezTo>
                      <a:pt x="22" y="101"/>
                      <a:pt x="1" y="126"/>
                      <a:pt x="13" y="142"/>
                    </a:cubicBezTo>
                    <a:cubicBezTo>
                      <a:pt x="22" y="155"/>
                      <a:pt x="55" y="151"/>
                      <a:pt x="75" y="155"/>
                    </a:cubicBezTo>
                    <a:cubicBezTo>
                      <a:pt x="77" y="155"/>
                      <a:pt x="79" y="156"/>
                      <a:pt x="81" y="156"/>
                    </a:cubicBezTo>
                    <a:cubicBezTo>
                      <a:pt x="92" y="156"/>
                      <a:pt x="106" y="145"/>
                      <a:pt x="117" y="134"/>
                    </a:cubicBezTo>
                    <a:cubicBezTo>
                      <a:pt x="129" y="126"/>
                      <a:pt x="158" y="122"/>
                      <a:pt x="162" y="97"/>
                    </a:cubicBezTo>
                    <a:cubicBezTo>
                      <a:pt x="166" y="76"/>
                      <a:pt x="146" y="68"/>
                      <a:pt x="129" y="51"/>
                    </a:cubicBezTo>
                    <a:cubicBezTo>
                      <a:pt x="121" y="31"/>
                      <a:pt x="117" y="6"/>
                      <a:pt x="96" y="2"/>
                    </a:cubicBezTo>
                    <a:cubicBezTo>
                      <a:pt x="93" y="1"/>
                      <a:pt x="89"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34"/>
              <p:cNvSpPr/>
              <p:nvPr/>
            </p:nvSpPr>
            <p:spPr>
              <a:xfrm>
                <a:off x="5528725" y="2867575"/>
                <a:ext cx="3850" cy="3575"/>
              </a:xfrm>
              <a:custGeom>
                <a:rect b="b" l="l" r="r" t="t"/>
                <a:pathLst>
                  <a:path extrusionOk="0" h="143" w="154">
                    <a:moveTo>
                      <a:pt x="76" y="1"/>
                    </a:moveTo>
                    <a:cubicBezTo>
                      <a:pt x="58" y="1"/>
                      <a:pt x="39" y="8"/>
                      <a:pt x="25" y="18"/>
                    </a:cubicBezTo>
                    <a:cubicBezTo>
                      <a:pt x="9" y="26"/>
                      <a:pt x="4" y="55"/>
                      <a:pt x="4" y="68"/>
                    </a:cubicBezTo>
                    <a:cubicBezTo>
                      <a:pt x="0" y="88"/>
                      <a:pt x="13" y="101"/>
                      <a:pt x="25" y="109"/>
                    </a:cubicBezTo>
                    <a:cubicBezTo>
                      <a:pt x="37" y="126"/>
                      <a:pt x="46" y="130"/>
                      <a:pt x="66" y="138"/>
                    </a:cubicBezTo>
                    <a:cubicBezTo>
                      <a:pt x="76" y="140"/>
                      <a:pt x="88" y="143"/>
                      <a:pt x="99" y="143"/>
                    </a:cubicBezTo>
                    <a:cubicBezTo>
                      <a:pt x="106" y="143"/>
                      <a:pt x="113" y="142"/>
                      <a:pt x="116" y="138"/>
                    </a:cubicBezTo>
                    <a:cubicBezTo>
                      <a:pt x="133" y="126"/>
                      <a:pt x="133" y="105"/>
                      <a:pt x="137" y="84"/>
                    </a:cubicBezTo>
                    <a:cubicBezTo>
                      <a:pt x="145" y="68"/>
                      <a:pt x="153" y="39"/>
                      <a:pt x="145" y="26"/>
                    </a:cubicBezTo>
                    <a:cubicBezTo>
                      <a:pt x="133" y="14"/>
                      <a:pt x="108" y="6"/>
                      <a:pt x="87" y="2"/>
                    </a:cubicBezTo>
                    <a:cubicBezTo>
                      <a:pt x="83" y="1"/>
                      <a:pt x="80"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34"/>
              <p:cNvSpPr/>
              <p:nvPr/>
            </p:nvSpPr>
            <p:spPr>
              <a:xfrm>
                <a:off x="5530375" y="2908200"/>
                <a:ext cx="3950" cy="3800"/>
              </a:xfrm>
              <a:custGeom>
                <a:rect b="b" l="l" r="r" t="t"/>
                <a:pathLst>
                  <a:path extrusionOk="0" h="152" w="158">
                    <a:moveTo>
                      <a:pt x="46" y="0"/>
                    </a:moveTo>
                    <a:cubicBezTo>
                      <a:pt x="38" y="0"/>
                      <a:pt x="31" y="1"/>
                      <a:pt x="25" y="6"/>
                    </a:cubicBezTo>
                    <a:cubicBezTo>
                      <a:pt x="9" y="14"/>
                      <a:pt x="17" y="47"/>
                      <a:pt x="9" y="68"/>
                    </a:cubicBezTo>
                    <a:cubicBezTo>
                      <a:pt x="5" y="88"/>
                      <a:pt x="0" y="113"/>
                      <a:pt x="9" y="125"/>
                    </a:cubicBezTo>
                    <a:cubicBezTo>
                      <a:pt x="21" y="138"/>
                      <a:pt x="46" y="146"/>
                      <a:pt x="67" y="150"/>
                    </a:cubicBezTo>
                    <a:cubicBezTo>
                      <a:pt x="69" y="151"/>
                      <a:pt x="73" y="151"/>
                      <a:pt x="76" y="151"/>
                    </a:cubicBezTo>
                    <a:cubicBezTo>
                      <a:pt x="92" y="151"/>
                      <a:pt x="111" y="144"/>
                      <a:pt x="124" y="134"/>
                    </a:cubicBezTo>
                    <a:cubicBezTo>
                      <a:pt x="141" y="125"/>
                      <a:pt x="149" y="105"/>
                      <a:pt x="158" y="84"/>
                    </a:cubicBezTo>
                    <a:cubicBezTo>
                      <a:pt x="158" y="63"/>
                      <a:pt x="141" y="51"/>
                      <a:pt x="129" y="34"/>
                    </a:cubicBezTo>
                    <a:cubicBezTo>
                      <a:pt x="120" y="22"/>
                      <a:pt x="108" y="10"/>
                      <a:pt x="87" y="6"/>
                    </a:cubicBezTo>
                    <a:cubicBezTo>
                      <a:pt x="79" y="6"/>
                      <a:pt x="62"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34"/>
              <p:cNvSpPr/>
              <p:nvPr/>
            </p:nvSpPr>
            <p:spPr>
              <a:xfrm>
                <a:off x="5440875" y="2941475"/>
                <a:ext cx="3625" cy="3175"/>
              </a:xfrm>
              <a:custGeom>
                <a:rect b="b" l="l" r="r" t="t"/>
                <a:pathLst>
                  <a:path extrusionOk="0" h="127" w="145">
                    <a:moveTo>
                      <a:pt x="116" y="0"/>
                    </a:moveTo>
                    <a:cubicBezTo>
                      <a:pt x="106" y="0"/>
                      <a:pt x="92" y="2"/>
                      <a:pt x="81" y="2"/>
                    </a:cubicBezTo>
                    <a:cubicBezTo>
                      <a:pt x="77" y="2"/>
                      <a:pt x="74" y="2"/>
                      <a:pt x="70" y="2"/>
                    </a:cubicBezTo>
                    <a:cubicBezTo>
                      <a:pt x="68" y="1"/>
                      <a:pt x="66" y="0"/>
                      <a:pt x="64" y="0"/>
                    </a:cubicBezTo>
                    <a:cubicBezTo>
                      <a:pt x="54" y="0"/>
                      <a:pt x="44" y="7"/>
                      <a:pt x="37" y="14"/>
                    </a:cubicBezTo>
                    <a:cubicBezTo>
                      <a:pt x="21" y="22"/>
                      <a:pt x="8" y="26"/>
                      <a:pt x="4" y="47"/>
                    </a:cubicBezTo>
                    <a:cubicBezTo>
                      <a:pt x="0" y="64"/>
                      <a:pt x="4" y="80"/>
                      <a:pt x="17" y="97"/>
                    </a:cubicBezTo>
                    <a:cubicBezTo>
                      <a:pt x="25" y="109"/>
                      <a:pt x="37" y="117"/>
                      <a:pt x="58" y="121"/>
                    </a:cubicBezTo>
                    <a:cubicBezTo>
                      <a:pt x="65" y="124"/>
                      <a:pt x="78" y="126"/>
                      <a:pt x="89" y="126"/>
                    </a:cubicBezTo>
                    <a:cubicBezTo>
                      <a:pt x="97" y="126"/>
                      <a:pt x="104" y="125"/>
                      <a:pt x="108" y="121"/>
                    </a:cubicBezTo>
                    <a:cubicBezTo>
                      <a:pt x="124" y="109"/>
                      <a:pt x="133" y="84"/>
                      <a:pt x="141" y="68"/>
                    </a:cubicBezTo>
                    <a:cubicBezTo>
                      <a:pt x="145" y="47"/>
                      <a:pt x="145" y="22"/>
                      <a:pt x="133" y="6"/>
                    </a:cubicBezTo>
                    <a:cubicBezTo>
                      <a:pt x="130" y="1"/>
                      <a:pt x="124"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34"/>
              <p:cNvSpPr/>
              <p:nvPr/>
            </p:nvSpPr>
            <p:spPr>
              <a:xfrm>
                <a:off x="5485525" y="2939900"/>
                <a:ext cx="11900" cy="11050"/>
              </a:xfrm>
              <a:custGeom>
                <a:rect b="b" l="l" r="r" t="t"/>
                <a:pathLst>
                  <a:path extrusionOk="0" h="442" w="476">
                    <a:moveTo>
                      <a:pt x="203" y="0"/>
                    </a:moveTo>
                    <a:cubicBezTo>
                      <a:pt x="164" y="0"/>
                      <a:pt x="126" y="8"/>
                      <a:pt x="99" y="27"/>
                    </a:cubicBezTo>
                    <a:cubicBezTo>
                      <a:pt x="50" y="65"/>
                      <a:pt x="21" y="122"/>
                      <a:pt x="13" y="184"/>
                    </a:cubicBezTo>
                    <a:cubicBezTo>
                      <a:pt x="0" y="246"/>
                      <a:pt x="13" y="308"/>
                      <a:pt x="50" y="358"/>
                    </a:cubicBezTo>
                    <a:cubicBezTo>
                      <a:pt x="91" y="416"/>
                      <a:pt x="153" y="412"/>
                      <a:pt x="215" y="433"/>
                    </a:cubicBezTo>
                    <a:cubicBezTo>
                      <a:pt x="240" y="437"/>
                      <a:pt x="272" y="442"/>
                      <a:pt x="303" y="442"/>
                    </a:cubicBezTo>
                    <a:cubicBezTo>
                      <a:pt x="334" y="442"/>
                      <a:pt x="364" y="437"/>
                      <a:pt x="385" y="420"/>
                    </a:cubicBezTo>
                    <a:cubicBezTo>
                      <a:pt x="434" y="387"/>
                      <a:pt x="451" y="313"/>
                      <a:pt x="463" y="251"/>
                    </a:cubicBezTo>
                    <a:cubicBezTo>
                      <a:pt x="471" y="189"/>
                      <a:pt x="476" y="122"/>
                      <a:pt x="443" y="69"/>
                    </a:cubicBezTo>
                    <a:cubicBezTo>
                      <a:pt x="397" y="15"/>
                      <a:pt x="327" y="23"/>
                      <a:pt x="265" y="7"/>
                    </a:cubicBezTo>
                    <a:cubicBezTo>
                      <a:pt x="245" y="2"/>
                      <a:pt x="224"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34"/>
              <p:cNvSpPr/>
              <p:nvPr/>
            </p:nvSpPr>
            <p:spPr>
              <a:xfrm>
                <a:off x="5455450" y="3014250"/>
                <a:ext cx="4250" cy="4200"/>
              </a:xfrm>
              <a:custGeom>
                <a:rect b="b" l="l" r="r" t="t"/>
                <a:pathLst>
                  <a:path extrusionOk="0" h="168" w="170">
                    <a:moveTo>
                      <a:pt x="93" y="1"/>
                    </a:moveTo>
                    <a:cubicBezTo>
                      <a:pt x="77" y="1"/>
                      <a:pt x="61" y="38"/>
                      <a:pt x="46" y="42"/>
                    </a:cubicBezTo>
                    <a:cubicBezTo>
                      <a:pt x="29" y="51"/>
                      <a:pt x="4" y="59"/>
                      <a:pt x="4" y="71"/>
                    </a:cubicBezTo>
                    <a:cubicBezTo>
                      <a:pt x="0" y="92"/>
                      <a:pt x="25" y="104"/>
                      <a:pt x="37" y="121"/>
                    </a:cubicBezTo>
                    <a:cubicBezTo>
                      <a:pt x="46" y="133"/>
                      <a:pt x="50" y="162"/>
                      <a:pt x="66" y="166"/>
                    </a:cubicBezTo>
                    <a:cubicBezTo>
                      <a:pt x="70" y="167"/>
                      <a:pt x="76" y="168"/>
                      <a:pt x="82" y="168"/>
                    </a:cubicBezTo>
                    <a:cubicBezTo>
                      <a:pt x="100" y="168"/>
                      <a:pt x="123" y="163"/>
                      <a:pt x="132" y="154"/>
                    </a:cubicBezTo>
                    <a:cubicBezTo>
                      <a:pt x="149" y="146"/>
                      <a:pt x="165" y="113"/>
                      <a:pt x="165" y="100"/>
                    </a:cubicBezTo>
                    <a:cubicBezTo>
                      <a:pt x="170" y="80"/>
                      <a:pt x="145" y="63"/>
                      <a:pt x="132" y="47"/>
                    </a:cubicBezTo>
                    <a:cubicBezTo>
                      <a:pt x="124" y="30"/>
                      <a:pt x="116" y="5"/>
                      <a:pt x="95" y="1"/>
                    </a:cubicBezTo>
                    <a:cubicBezTo>
                      <a:pt x="94" y="1"/>
                      <a:pt x="94"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34"/>
              <p:cNvSpPr/>
              <p:nvPr/>
            </p:nvSpPr>
            <p:spPr>
              <a:xfrm>
                <a:off x="5682725" y="2865175"/>
                <a:ext cx="4150" cy="3150"/>
              </a:xfrm>
              <a:custGeom>
                <a:rect b="b" l="l" r="r" t="t"/>
                <a:pathLst>
                  <a:path extrusionOk="0" h="126" w="166">
                    <a:moveTo>
                      <a:pt x="61" y="1"/>
                    </a:moveTo>
                    <a:cubicBezTo>
                      <a:pt x="52" y="1"/>
                      <a:pt x="44" y="4"/>
                      <a:pt x="37" y="11"/>
                    </a:cubicBezTo>
                    <a:cubicBezTo>
                      <a:pt x="21" y="19"/>
                      <a:pt x="8" y="36"/>
                      <a:pt x="4" y="52"/>
                    </a:cubicBezTo>
                    <a:cubicBezTo>
                      <a:pt x="0" y="73"/>
                      <a:pt x="4" y="89"/>
                      <a:pt x="13" y="102"/>
                    </a:cubicBezTo>
                    <a:cubicBezTo>
                      <a:pt x="19" y="110"/>
                      <a:pt x="27" y="111"/>
                      <a:pt x="36" y="111"/>
                    </a:cubicBezTo>
                    <a:cubicBezTo>
                      <a:pt x="39" y="111"/>
                      <a:pt x="43" y="111"/>
                      <a:pt x="46" y="111"/>
                    </a:cubicBezTo>
                    <a:cubicBezTo>
                      <a:pt x="53" y="111"/>
                      <a:pt x="59" y="111"/>
                      <a:pt x="66" y="114"/>
                    </a:cubicBezTo>
                    <a:cubicBezTo>
                      <a:pt x="79" y="117"/>
                      <a:pt x="94" y="125"/>
                      <a:pt x="106" y="125"/>
                    </a:cubicBezTo>
                    <a:cubicBezTo>
                      <a:pt x="109" y="125"/>
                      <a:pt x="113" y="124"/>
                      <a:pt x="116" y="122"/>
                    </a:cubicBezTo>
                    <a:cubicBezTo>
                      <a:pt x="132" y="114"/>
                      <a:pt x="153" y="94"/>
                      <a:pt x="157" y="73"/>
                    </a:cubicBezTo>
                    <a:cubicBezTo>
                      <a:pt x="166" y="52"/>
                      <a:pt x="141" y="32"/>
                      <a:pt x="128" y="19"/>
                    </a:cubicBezTo>
                    <a:cubicBezTo>
                      <a:pt x="120" y="7"/>
                      <a:pt x="99" y="11"/>
                      <a:pt x="83" y="7"/>
                    </a:cubicBezTo>
                    <a:cubicBezTo>
                      <a:pt x="75" y="3"/>
                      <a:pt x="68"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34"/>
              <p:cNvSpPr/>
              <p:nvPr/>
            </p:nvSpPr>
            <p:spPr>
              <a:xfrm>
                <a:off x="5645725" y="2925475"/>
                <a:ext cx="4450" cy="4075"/>
              </a:xfrm>
              <a:custGeom>
                <a:rect b="b" l="l" r="r" t="t"/>
                <a:pathLst>
                  <a:path extrusionOk="0" h="163" w="178">
                    <a:moveTo>
                      <a:pt x="100" y="0"/>
                    </a:moveTo>
                    <a:cubicBezTo>
                      <a:pt x="85" y="0"/>
                      <a:pt x="74" y="26"/>
                      <a:pt x="62" y="38"/>
                    </a:cubicBezTo>
                    <a:cubicBezTo>
                      <a:pt x="46" y="46"/>
                      <a:pt x="13" y="46"/>
                      <a:pt x="4" y="67"/>
                    </a:cubicBezTo>
                    <a:cubicBezTo>
                      <a:pt x="0" y="83"/>
                      <a:pt x="41" y="96"/>
                      <a:pt x="54" y="108"/>
                    </a:cubicBezTo>
                    <a:cubicBezTo>
                      <a:pt x="62" y="125"/>
                      <a:pt x="62" y="158"/>
                      <a:pt x="79" y="162"/>
                    </a:cubicBezTo>
                    <a:cubicBezTo>
                      <a:pt x="80" y="162"/>
                      <a:pt x="82" y="163"/>
                      <a:pt x="83" y="163"/>
                    </a:cubicBezTo>
                    <a:cubicBezTo>
                      <a:pt x="100" y="163"/>
                      <a:pt x="122" y="144"/>
                      <a:pt x="137" y="133"/>
                    </a:cubicBezTo>
                    <a:cubicBezTo>
                      <a:pt x="149" y="125"/>
                      <a:pt x="166" y="108"/>
                      <a:pt x="170" y="88"/>
                    </a:cubicBezTo>
                    <a:cubicBezTo>
                      <a:pt x="178" y="67"/>
                      <a:pt x="149" y="59"/>
                      <a:pt x="141" y="42"/>
                    </a:cubicBezTo>
                    <a:cubicBezTo>
                      <a:pt x="132" y="34"/>
                      <a:pt x="124" y="5"/>
                      <a:pt x="104" y="1"/>
                    </a:cubicBezTo>
                    <a:cubicBezTo>
                      <a:pt x="102" y="1"/>
                      <a:pt x="101"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34"/>
              <p:cNvSpPr/>
              <p:nvPr/>
            </p:nvSpPr>
            <p:spPr>
              <a:xfrm>
                <a:off x="5625675" y="2920375"/>
                <a:ext cx="4150" cy="3600"/>
              </a:xfrm>
              <a:custGeom>
                <a:rect b="b" l="l" r="r" t="t"/>
                <a:pathLst>
                  <a:path extrusionOk="0" h="144" w="166">
                    <a:moveTo>
                      <a:pt x="39" y="1"/>
                    </a:moveTo>
                    <a:cubicBezTo>
                      <a:pt x="37" y="1"/>
                      <a:pt x="35" y="1"/>
                      <a:pt x="33" y="2"/>
                    </a:cubicBezTo>
                    <a:cubicBezTo>
                      <a:pt x="17" y="15"/>
                      <a:pt x="13" y="44"/>
                      <a:pt x="8" y="64"/>
                    </a:cubicBezTo>
                    <a:cubicBezTo>
                      <a:pt x="0" y="85"/>
                      <a:pt x="13" y="106"/>
                      <a:pt x="21" y="122"/>
                    </a:cubicBezTo>
                    <a:cubicBezTo>
                      <a:pt x="33" y="139"/>
                      <a:pt x="58" y="139"/>
                      <a:pt x="79" y="143"/>
                    </a:cubicBezTo>
                    <a:cubicBezTo>
                      <a:pt x="80" y="143"/>
                      <a:pt x="82" y="143"/>
                      <a:pt x="84" y="143"/>
                    </a:cubicBezTo>
                    <a:cubicBezTo>
                      <a:pt x="99" y="143"/>
                      <a:pt x="113" y="130"/>
                      <a:pt x="120" y="126"/>
                    </a:cubicBezTo>
                    <a:cubicBezTo>
                      <a:pt x="137" y="114"/>
                      <a:pt x="141" y="101"/>
                      <a:pt x="141" y="85"/>
                    </a:cubicBezTo>
                    <a:cubicBezTo>
                      <a:pt x="149" y="72"/>
                      <a:pt x="165" y="39"/>
                      <a:pt x="157" y="23"/>
                    </a:cubicBezTo>
                    <a:cubicBezTo>
                      <a:pt x="155" y="19"/>
                      <a:pt x="150" y="18"/>
                      <a:pt x="144" y="18"/>
                    </a:cubicBezTo>
                    <a:cubicBezTo>
                      <a:pt x="130" y="18"/>
                      <a:pt x="111" y="24"/>
                      <a:pt x="98" y="24"/>
                    </a:cubicBezTo>
                    <a:cubicBezTo>
                      <a:pt x="95" y="24"/>
                      <a:pt x="93" y="23"/>
                      <a:pt x="91" y="23"/>
                    </a:cubicBezTo>
                    <a:cubicBezTo>
                      <a:pt x="77" y="19"/>
                      <a:pt x="54"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34"/>
              <p:cNvSpPr/>
              <p:nvPr/>
            </p:nvSpPr>
            <p:spPr>
              <a:xfrm>
                <a:off x="5635075" y="2958025"/>
                <a:ext cx="4250" cy="3800"/>
              </a:xfrm>
              <a:custGeom>
                <a:rect b="b" l="l" r="r" t="t"/>
                <a:pathLst>
                  <a:path extrusionOk="0" h="152" w="170">
                    <a:moveTo>
                      <a:pt x="86" y="0"/>
                    </a:moveTo>
                    <a:cubicBezTo>
                      <a:pt x="70" y="0"/>
                      <a:pt x="53" y="14"/>
                      <a:pt x="46" y="22"/>
                    </a:cubicBezTo>
                    <a:cubicBezTo>
                      <a:pt x="29" y="34"/>
                      <a:pt x="29" y="47"/>
                      <a:pt x="25" y="63"/>
                    </a:cubicBezTo>
                    <a:cubicBezTo>
                      <a:pt x="21" y="84"/>
                      <a:pt x="0" y="109"/>
                      <a:pt x="9" y="125"/>
                    </a:cubicBezTo>
                    <a:cubicBezTo>
                      <a:pt x="21" y="142"/>
                      <a:pt x="50" y="146"/>
                      <a:pt x="71" y="150"/>
                    </a:cubicBezTo>
                    <a:cubicBezTo>
                      <a:pt x="73" y="151"/>
                      <a:pt x="75" y="151"/>
                      <a:pt x="77" y="151"/>
                    </a:cubicBezTo>
                    <a:cubicBezTo>
                      <a:pt x="92" y="151"/>
                      <a:pt x="110" y="129"/>
                      <a:pt x="124" y="125"/>
                    </a:cubicBezTo>
                    <a:cubicBezTo>
                      <a:pt x="137" y="117"/>
                      <a:pt x="149" y="100"/>
                      <a:pt x="153" y="84"/>
                    </a:cubicBezTo>
                    <a:cubicBezTo>
                      <a:pt x="157" y="63"/>
                      <a:pt x="170" y="38"/>
                      <a:pt x="157" y="22"/>
                    </a:cubicBezTo>
                    <a:cubicBezTo>
                      <a:pt x="145" y="1"/>
                      <a:pt x="112" y="5"/>
                      <a:pt x="91" y="1"/>
                    </a:cubicBezTo>
                    <a:cubicBezTo>
                      <a:pt x="89" y="1"/>
                      <a:pt x="88"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34"/>
              <p:cNvSpPr/>
              <p:nvPr/>
            </p:nvSpPr>
            <p:spPr>
              <a:xfrm>
                <a:off x="5584225" y="2969150"/>
                <a:ext cx="16450" cy="24400"/>
              </a:xfrm>
              <a:custGeom>
                <a:rect b="b" l="l" r="r" t="t"/>
                <a:pathLst>
                  <a:path extrusionOk="0" h="976" w="658">
                    <a:moveTo>
                      <a:pt x="394" y="0"/>
                    </a:moveTo>
                    <a:cubicBezTo>
                      <a:pt x="364" y="0"/>
                      <a:pt x="333" y="38"/>
                      <a:pt x="315" y="52"/>
                    </a:cubicBezTo>
                    <a:cubicBezTo>
                      <a:pt x="290" y="73"/>
                      <a:pt x="269" y="98"/>
                      <a:pt x="265" y="135"/>
                    </a:cubicBezTo>
                    <a:cubicBezTo>
                      <a:pt x="224" y="147"/>
                      <a:pt x="182" y="168"/>
                      <a:pt x="149" y="189"/>
                    </a:cubicBezTo>
                    <a:cubicBezTo>
                      <a:pt x="83" y="234"/>
                      <a:pt x="21" y="304"/>
                      <a:pt x="13" y="383"/>
                    </a:cubicBezTo>
                    <a:cubicBezTo>
                      <a:pt x="0" y="461"/>
                      <a:pt x="17" y="561"/>
                      <a:pt x="66" y="623"/>
                    </a:cubicBezTo>
                    <a:cubicBezTo>
                      <a:pt x="87" y="643"/>
                      <a:pt x="116" y="656"/>
                      <a:pt x="128" y="676"/>
                    </a:cubicBezTo>
                    <a:cubicBezTo>
                      <a:pt x="178" y="714"/>
                      <a:pt x="232" y="730"/>
                      <a:pt x="286" y="734"/>
                    </a:cubicBezTo>
                    <a:cubicBezTo>
                      <a:pt x="292" y="736"/>
                      <a:pt x="300" y="736"/>
                      <a:pt x="307" y="736"/>
                    </a:cubicBezTo>
                    <a:cubicBezTo>
                      <a:pt x="323" y="736"/>
                      <a:pt x="339" y="734"/>
                      <a:pt x="356" y="734"/>
                    </a:cubicBezTo>
                    <a:lnTo>
                      <a:pt x="368" y="755"/>
                    </a:lnTo>
                    <a:cubicBezTo>
                      <a:pt x="335" y="776"/>
                      <a:pt x="290" y="792"/>
                      <a:pt x="286" y="821"/>
                    </a:cubicBezTo>
                    <a:cubicBezTo>
                      <a:pt x="281" y="858"/>
                      <a:pt x="310" y="891"/>
                      <a:pt x="331" y="920"/>
                    </a:cubicBezTo>
                    <a:cubicBezTo>
                      <a:pt x="352" y="953"/>
                      <a:pt x="385" y="962"/>
                      <a:pt x="414" y="974"/>
                    </a:cubicBezTo>
                    <a:cubicBezTo>
                      <a:pt x="419" y="975"/>
                      <a:pt x="424" y="976"/>
                      <a:pt x="429" y="976"/>
                    </a:cubicBezTo>
                    <a:cubicBezTo>
                      <a:pt x="456" y="976"/>
                      <a:pt x="480" y="958"/>
                      <a:pt x="501" y="941"/>
                    </a:cubicBezTo>
                    <a:cubicBezTo>
                      <a:pt x="529" y="920"/>
                      <a:pt x="563" y="900"/>
                      <a:pt x="571" y="862"/>
                    </a:cubicBezTo>
                    <a:cubicBezTo>
                      <a:pt x="575" y="821"/>
                      <a:pt x="558" y="788"/>
                      <a:pt x="538" y="755"/>
                    </a:cubicBezTo>
                    <a:cubicBezTo>
                      <a:pt x="520" y="730"/>
                      <a:pt x="496" y="712"/>
                      <a:pt x="467" y="699"/>
                    </a:cubicBezTo>
                    <a:lnTo>
                      <a:pt x="467" y="699"/>
                    </a:lnTo>
                    <a:cubicBezTo>
                      <a:pt x="483" y="690"/>
                      <a:pt x="497" y="680"/>
                      <a:pt x="509" y="668"/>
                    </a:cubicBezTo>
                    <a:cubicBezTo>
                      <a:pt x="575" y="623"/>
                      <a:pt x="633" y="544"/>
                      <a:pt x="645" y="466"/>
                    </a:cubicBezTo>
                    <a:cubicBezTo>
                      <a:pt x="658" y="387"/>
                      <a:pt x="637" y="288"/>
                      <a:pt x="591" y="230"/>
                    </a:cubicBezTo>
                    <a:cubicBezTo>
                      <a:pt x="571" y="209"/>
                      <a:pt x="521" y="218"/>
                      <a:pt x="509" y="197"/>
                    </a:cubicBezTo>
                    <a:cubicBezTo>
                      <a:pt x="501" y="193"/>
                      <a:pt x="521" y="168"/>
                      <a:pt x="513" y="168"/>
                    </a:cubicBezTo>
                    <a:lnTo>
                      <a:pt x="513" y="160"/>
                    </a:lnTo>
                    <a:cubicBezTo>
                      <a:pt x="517" y="131"/>
                      <a:pt x="517" y="85"/>
                      <a:pt x="496" y="56"/>
                    </a:cubicBezTo>
                    <a:cubicBezTo>
                      <a:pt x="476" y="27"/>
                      <a:pt x="434" y="7"/>
                      <a:pt x="405" y="3"/>
                    </a:cubicBezTo>
                    <a:cubicBezTo>
                      <a:pt x="402" y="1"/>
                      <a:pt x="398"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34"/>
              <p:cNvSpPr/>
              <p:nvPr/>
            </p:nvSpPr>
            <p:spPr>
              <a:xfrm>
                <a:off x="5563975" y="2978375"/>
                <a:ext cx="4250" cy="3375"/>
              </a:xfrm>
              <a:custGeom>
                <a:rect b="b" l="l" r="r" t="t"/>
                <a:pathLst>
                  <a:path extrusionOk="0" h="135" w="170">
                    <a:moveTo>
                      <a:pt x="59" y="0"/>
                    </a:moveTo>
                    <a:cubicBezTo>
                      <a:pt x="54" y="0"/>
                      <a:pt x="49" y="2"/>
                      <a:pt x="45" y="6"/>
                    </a:cubicBezTo>
                    <a:cubicBezTo>
                      <a:pt x="33" y="14"/>
                      <a:pt x="4" y="30"/>
                      <a:pt x="4" y="51"/>
                    </a:cubicBezTo>
                    <a:cubicBezTo>
                      <a:pt x="0" y="68"/>
                      <a:pt x="41" y="76"/>
                      <a:pt x="50" y="92"/>
                    </a:cubicBezTo>
                    <a:cubicBezTo>
                      <a:pt x="62" y="109"/>
                      <a:pt x="62" y="130"/>
                      <a:pt x="83" y="130"/>
                    </a:cubicBezTo>
                    <a:cubicBezTo>
                      <a:pt x="92" y="132"/>
                      <a:pt x="106" y="134"/>
                      <a:pt x="119" y="134"/>
                    </a:cubicBezTo>
                    <a:cubicBezTo>
                      <a:pt x="129" y="134"/>
                      <a:pt x="138" y="133"/>
                      <a:pt x="145" y="130"/>
                    </a:cubicBezTo>
                    <a:cubicBezTo>
                      <a:pt x="161" y="117"/>
                      <a:pt x="165" y="88"/>
                      <a:pt x="165" y="68"/>
                    </a:cubicBezTo>
                    <a:cubicBezTo>
                      <a:pt x="170" y="47"/>
                      <a:pt x="145" y="39"/>
                      <a:pt x="132" y="26"/>
                    </a:cubicBezTo>
                    <a:cubicBezTo>
                      <a:pt x="120" y="14"/>
                      <a:pt x="116" y="14"/>
                      <a:pt x="95" y="10"/>
                    </a:cubicBezTo>
                    <a:cubicBezTo>
                      <a:pt x="84" y="7"/>
                      <a:pt x="71"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34"/>
              <p:cNvSpPr/>
              <p:nvPr/>
            </p:nvSpPr>
            <p:spPr>
              <a:xfrm>
                <a:off x="5496775" y="2885400"/>
                <a:ext cx="4275" cy="3650"/>
              </a:xfrm>
              <a:custGeom>
                <a:rect b="b" l="l" r="r" t="t"/>
                <a:pathLst>
                  <a:path extrusionOk="0" h="146" w="171">
                    <a:moveTo>
                      <a:pt x="43" y="0"/>
                    </a:moveTo>
                    <a:cubicBezTo>
                      <a:pt x="37" y="0"/>
                      <a:pt x="31" y="1"/>
                      <a:pt x="26" y="4"/>
                    </a:cubicBezTo>
                    <a:cubicBezTo>
                      <a:pt x="13" y="12"/>
                      <a:pt x="21" y="37"/>
                      <a:pt x="17" y="58"/>
                    </a:cubicBezTo>
                    <a:cubicBezTo>
                      <a:pt x="13" y="74"/>
                      <a:pt x="1" y="99"/>
                      <a:pt x="13" y="111"/>
                    </a:cubicBezTo>
                    <a:cubicBezTo>
                      <a:pt x="21" y="128"/>
                      <a:pt x="42" y="136"/>
                      <a:pt x="63" y="140"/>
                    </a:cubicBezTo>
                    <a:cubicBezTo>
                      <a:pt x="67" y="144"/>
                      <a:pt x="71" y="146"/>
                      <a:pt x="75" y="146"/>
                    </a:cubicBezTo>
                    <a:cubicBezTo>
                      <a:pt x="88" y="146"/>
                      <a:pt x="102" y="129"/>
                      <a:pt x="108" y="120"/>
                    </a:cubicBezTo>
                    <a:cubicBezTo>
                      <a:pt x="125" y="111"/>
                      <a:pt x="162" y="107"/>
                      <a:pt x="166" y="87"/>
                    </a:cubicBezTo>
                    <a:cubicBezTo>
                      <a:pt x="170" y="66"/>
                      <a:pt x="145" y="45"/>
                      <a:pt x="137" y="29"/>
                    </a:cubicBezTo>
                    <a:cubicBezTo>
                      <a:pt x="125" y="12"/>
                      <a:pt x="104" y="12"/>
                      <a:pt x="83" y="8"/>
                    </a:cubicBezTo>
                    <a:cubicBezTo>
                      <a:pt x="72" y="5"/>
                      <a:pt x="57"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34"/>
              <p:cNvSpPr/>
              <p:nvPr/>
            </p:nvSpPr>
            <p:spPr>
              <a:xfrm>
                <a:off x="5593525" y="2785850"/>
                <a:ext cx="3325" cy="4300"/>
              </a:xfrm>
              <a:custGeom>
                <a:rect b="b" l="l" r="r" t="t"/>
                <a:pathLst>
                  <a:path extrusionOk="0" h="172" w="133">
                    <a:moveTo>
                      <a:pt x="71" y="0"/>
                    </a:moveTo>
                    <a:cubicBezTo>
                      <a:pt x="54" y="0"/>
                      <a:pt x="28" y="22"/>
                      <a:pt x="17" y="29"/>
                    </a:cubicBezTo>
                    <a:cubicBezTo>
                      <a:pt x="0" y="42"/>
                      <a:pt x="13" y="63"/>
                      <a:pt x="9" y="83"/>
                    </a:cubicBezTo>
                    <a:cubicBezTo>
                      <a:pt x="0" y="100"/>
                      <a:pt x="9" y="108"/>
                      <a:pt x="17" y="125"/>
                    </a:cubicBezTo>
                    <a:cubicBezTo>
                      <a:pt x="29" y="137"/>
                      <a:pt x="29" y="166"/>
                      <a:pt x="50" y="170"/>
                    </a:cubicBezTo>
                    <a:cubicBezTo>
                      <a:pt x="52" y="171"/>
                      <a:pt x="55" y="171"/>
                      <a:pt x="58" y="171"/>
                    </a:cubicBezTo>
                    <a:cubicBezTo>
                      <a:pt x="73" y="171"/>
                      <a:pt x="97" y="164"/>
                      <a:pt x="104" y="153"/>
                    </a:cubicBezTo>
                    <a:cubicBezTo>
                      <a:pt x="120" y="145"/>
                      <a:pt x="124" y="120"/>
                      <a:pt x="124" y="100"/>
                    </a:cubicBezTo>
                    <a:cubicBezTo>
                      <a:pt x="133" y="79"/>
                      <a:pt x="124" y="63"/>
                      <a:pt x="116" y="46"/>
                    </a:cubicBezTo>
                    <a:cubicBezTo>
                      <a:pt x="104" y="29"/>
                      <a:pt x="91" y="5"/>
                      <a:pt x="75" y="1"/>
                    </a:cubicBezTo>
                    <a:cubicBezTo>
                      <a:pt x="74" y="0"/>
                      <a:pt x="7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34"/>
              <p:cNvSpPr/>
              <p:nvPr/>
            </p:nvSpPr>
            <p:spPr>
              <a:xfrm>
                <a:off x="5605300" y="2871300"/>
                <a:ext cx="4050" cy="4750"/>
              </a:xfrm>
              <a:custGeom>
                <a:rect b="b" l="l" r="r" t="t"/>
                <a:pathLst>
                  <a:path extrusionOk="0" h="190" w="162">
                    <a:moveTo>
                      <a:pt x="78" y="1"/>
                    </a:moveTo>
                    <a:cubicBezTo>
                      <a:pt x="58" y="1"/>
                      <a:pt x="31" y="11"/>
                      <a:pt x="17" y="18"/>
                    </a:cubicBezTo>
                    <a:cubicBezTo>
                      <a:pt x="1" y="35"/>
                      <a:pt x="13" y="63"/>
                      <a:pt x="13" y="84"/>
                    </a:cubicBezTo>
                    <a:cubicBezTo>
                      <a:pt x="5" y="105"/>
                      <a:pt x="13" y="113"/>
                      <a:pt x="21" y="134"/>
                    </a:cubicBezTo>
                    <a:cubicBezTo>
                      <a:pt x="38" y="154"/>
                      <a:pt x="34" y="183"/>
                      <a:pt x="59" y="188"/>
                    </a:cubicBezTo>
                    <a:cubicBezTo>
                      <a:pt x="62" y="189"/>
                      <a:pt x="65" y="189"/>
                      <a:pt x="69" y="189"/>
                    </a:cubicBezTo>
                    <a:cubicBezTo>
                      <a:pt x="88" y="189"/>
                      <a:pt x="111" y="173"/>
                      <a:pt x="125" y="163"/>
                    </a:cubicBezTo>
                    <a:cubicBezTo>
                      <a:pt x="141" y="146"/>
                      <a:pt x="141" y="126"/>
                      <a:pt x="141" y="105"/>
                    </a:cubicBezTo>
                    <a:cubicBezTo>
                      <a:pt x="145" y="84"/>
                      <a:pt x="162" y="59"/>
                      <a:pt x="145" y="43"/>
                    </a:cubicBezTo>
                    <a:cubicBezTo>
                      <a:pt x="129" y="22"/>
                      <a:pt x="108" y="10"/>
                      <a:pt x="88" y="1"/>
                    </a:cubicBezTo>
                    <a:cubicBezTo>
                      <a:pt x="85" y="1"/>
                      <a:pt x="82"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34"/>
              <p:cNvSpPr/>
              <p:nvPr/>
            </p:nvSpPr>
            <p:spPr>
              <a:xfrm>
                <a:off x="5663600" y="2818075"/>
                <a:ext cx="3850" cy="3500"/>
              </a:xfrm>
              <a:custGeom>
                <a:rect b="b" l="l" r="r" t="t"/>
                <a:pathLst>
                  <a:path extrusionOk="0" h="140" w="154">
                    <a:moveTo>
                      <a:pt x="84" y="1"/>
                    </a:moveTo>
                    <a:cubicBezTo>
                      <a:pt x="69" y="1"/>
                      <a:pt x="61" y="23"/>
                      <a:pt x="46" y="34"/>
                    </a:cubicBezTo>
                    <a:cubicBezTo>
                      <a:pt x="29" y="43"/>
                      <a:pt x="29" y="51"/>
                      <a:pt x="25" y="63"/>
                    </a:cubicBezTo>
                    <a:cubicBezTo>
                      <a:pt x="21" y="84"/>
                      <a:pt x="0" y="101"/>
                      <a:pt x="9" y="117"/>
                    </a:cubicBezTo>
                    <a:cubicBezTo>
                      <a:pt x="14" y="123"/>
                      <a:pt x="21" y="125"/>
                      <a:pt x="28" y="125"/>
                    </a:cubicBezTo>
                    <a:cubicBezTo>
                      <a:pt x="40" y="125"/>
                      <a:pt x="52" y="121"/>
                      <a:pt x="63" y="121"/>
                    </a:cubicBezTo>
                    <a:cubicBezTo>
                      <a:pt x="66" y="121"/>
                      <a:pt x="68" y="121"/>
                      <a:pt x="71" y="121"/>
                    </a:cubicBezTo>
                    <a:cubicBezTo>
                      <a:pt x="84" y="125"/>
                      <a:pt x="104" y="140"/>
                      <a:pt x="117" y="140"/>
                    </a:cubicBezTo>
                    <a:cubicBezTo>
                      <a:pt x="120" y="140"/>
                      <a:pt x="122" y="139"/>
                      <a:pt x="124" y="138"/>
                    </a:cubicBezTo>
                    <a:cubicBezTo>
                      <a:pt x="141" y="125"/>
                      <a:pt x="153" y="101"/>
                      <a:pt x="153" y="84"/>
                    </a:cubicBezTo>
                    <a:cubicBezTo>
                      <a:pt x="153" y="63"/>
                      <a:pt x="129" y="59"/>
                      <a:pt x="120" y="43"/>
                    </a:cubicBezTo>
                    <a:cubicBezTo>
                      <a:pt x="108" y="30"/>
                      <a:pt x="108" y="10"/>
                      <a:pt x="87" y="1"/>
                    </a:cubicBezTo>
                    <a:cubicBezTo>
                      <a:pt x="86" y="1"/>
                      <a:pt x="85"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34"/>
              <p:cNvSpPr/>
              <p:nvPr/>
            </p:nvSpPr>
            <p:spPr>
              <a:xfrm>
                <a:off x="5647875" y="2839575"/>
                <a:ext cx="4075" cy="3750"/>
              </a:xfrm>
              <a:custGeom>
                <a:rect b="b" l="l" r="r" t="t"/>
                <a:pathLst>
                  <a:path extrusionOk="0" h="150" w="163">
                    <a:moveTo>
                      <a:pt x="64" y="1"/>
                    </a:moveTo>
                    <a:cubicBezTo>
                      <a:pt x="56" y="1"/>
                      <a:pt x="50" y="2"/>
                      <a:pt x="46" y="5"/>
                    </a:cubicBezTo>
                    <a:cubicBezTo>
                      <a:pt x="30" y="18"/>
                      <a:pt x="9" y="39"/>
                      <a:pt x="9" y="59"/>
                    </a:cubicBezTo>
                    <a:cubicBezTo>
                      <a:pt x="1" y="80"/>
                      <a:pt x="18" y="105"/>
                      <a:pt x="30" y="121"/>
                    </a:cubicBezTo>
                    <a:cubicBezTo>
                      <a:pt x="38" y="134"/>
                      <a:pt x="63" y="134"/>
                      <a:pt x="88" y="142"/>
                    </a:cubicBezTo>
                    <a:cubicBezTo>
                      <a:pt x="96" y="145"/>
                      <a:pt x="115" y="150"/>
                      <a:pt x="131" y="150"/>
                    </a:cubicBezTo>
                    <a:cubicBezTo>
                      <a:pt x="138" y="150"/>
                      <a:pt x="145" y="149"/>
                      <a:pt x="150" y="146"/>
                    </a:cubicBezTo>
                    <a:cubicBezTo>
                      <a:pt x="162" y="134"/>
                      <a:pt x="142" y="101"/>
                      <a:pt x="142" y="84"/>
                    </a:cubicBezTo>
                    <a:cubicBezTo>
                      <a:pt x="142" y="63"/>
                      <a:pt x="154" y="59"/>
                      <a:pt x="142" y="43"/>
                    </a:cubicBezTo>
                    <a:cubicBezTo>
                      <a:pt x="121" y="22"/>
                      <a:pt x="117" y="10"/>
                      <a:pt x="96" y="5"/>
                    </a:cubicBezTo>
                    <a:cubicBezTo>
                      <a:pt x="87" y="3"/>
                      <a:pt x="7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34"/>
              <p:cNvSpPr/>
              <p:nvPr/>
            </p:nvSpPr>
            <p:spPr>
              <a:xfrm>
                <a:off x="5747100" y="2798000"/>
                <a:ext cx="4050" cy="3150"/>
              </a:xfrm>
              <a:custGeom>
                <a:rect b="b" l="l" r="r" t="t"/>
                <a:pathLst>
                  <a:path extrusionOk="0" h="126" w="162">
                    <a:moveTo>
                      <a:pt x="61" y="0"/>
                    </a:moveTo>
                    <a:cubicBezTo>
                      <a:pt x="50" y="0"/>
                      <a:pt x="40" y="2"/>
                      <a:pt x="34" y="6"/>
                    </a:cubicBezTo>
                    <a:cubicBezTo>
                      <a:pt x="17" y="15"/>
                      <a:pt x="34" y="48"/>
                      <a:pt x="30" y="60"/>
                    </a:cubicBezTo>
                    <a:cubicBezTo>
                      <a:pt x="21" y="81"/>
                      <a:pt x="1" y="102"/>
                      <a:pt x="13" y="118"/>
                    </a:cubicBezTo>
                    <a:cubicBezTo>
                      <a:pt x="16" y="124"/>
                      <a:pt x="22" y="126"/>
                      <a:pt x="29" y="126"/>
                    </a:cubicBezTo>
                    <a:cubicBezTo>
                      <a:pt x="41" y="126"/>
                      <a:pt x="55" y="122"/>
                      <a:pt x="67" y="122"/>
                    </a:cubicBezTo>
                    <a:cubicBezTo>
                      <a:pt x="70" y="122"/>
                      <a:pt x="73" y="122"/>
                      <a:pt x="75" y="122"/>
                    </a:cubicBezTo>
                    <a:cubicBezTo>
                      <a:pt x="82" y="124"/>
                      <a:pt x="88" y="125"/>
                      <a:pt x="94" y="125"/>
                    </a:cubicBezTo>
                    <a:cubicBezTo>
                      <a:pt x="103" y="125"/>
                      <a:pt x="111" y="123"/>
                      <a:pt x="121" y="118"/>
                    </a:cubicBezTo>
                    <a:cubicBezTo>
                      <a:pt x="137" y="106"/>
                      <a:pt x="154" y="97"/>
                      <a:pt x="158" y="77"/>
                    </a:cubicBezTo>
                    <a:cubicBezTo>
                      <a:pt x="162" y="56"/>
                      <a:pt x="162" y="31"/>
                      <a:pt x="154" y="15"/>
                    </a:cubicBezTo>
                    <a:cubicBezTo>
                      <a:pt x="137" y="11"/>
                      <a:pt x="112" y="15"/>
                      <a:pt x="92" y="6"/>
                    </a:cubicBezTo>
                    <a:cubicBezTo>
                      <a:pt x="83" y="2"/>
                      <a:pt x="7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34"/>
              <p:cNvSpPr/>
              <p:nvPr/>
            </p:nvSpPr>
            <p:spPr>
              <a:xfrm>
                <a:off x="5771800" y="2739425"/>
                <a:ext cx="3650" cy="3050"/>
              </a:xfrm>
              <a:custGeom>
                <a:rect b="b" l="l" r="r" t="t"/>
                <a:pathLst>
                  <a:path extrusionOk="0" h="122" w="146">
                    <a:moveTo>
                      <a:pt x="55" y="1"/>
                    </a:moveTo>
                    <a:cubicBezTo>
                      <a:pt x="48" y="1"/>
                      <a:pt x="41" y="2"/>
                      <a:pt x="34" y="5"/>
                    </a:cubicBezTo>
                    <a:cubicBezTo>
                      <a:pt x="22" y="18"/>
                      <a:pt x="34" y="38"/>
                      <a:pt x="30" y="59"/>
                    </a:cubicBezTo>
                    <a:cubicBezTo>
                      <a:pt x="22" y="80"/>
                      <a:pt x="1" y="101"/>
                      <a:pt x="13" y="117"/>
                    </a:cubicBezTo>
                    <a:cubicBezTo>
                      <a:pt x="15" y="120"/>
                      <a:pt x="19" y="121"/>
                      <a:pt x="24" y="121"/>
                    </a:cubicBezTo>
                    <a:cubicBezTo>
                      <a:pt x="35" y="121"/>
                      <a:pt x="52" y="115"/>
                      <a:pt x="65" y="115"/>
                    </a:cubicBezTo>
                    <a:cubicBezTo>
                      <a:pt x="69" y="115"/>
                      <a:pt x="72" y="116"/>
                      <a:pt x="75" y="117"/>
                    </a:cubicBezTo>
                    <a:cubicBezTo>
                      <a:pt x="81" y="119"/>
                      <a:pt x="86" y="120"/>
                      <a:pt x="89" y="120"/>
                    </a:cubicBezTo>
                    <a:cubicBezTo>
                      <a:pt x="96" y="120"/>
                      <a:pt x="100" y="117"/>
                      <a:pt x="108" y="109"/>
                    </a:cubicBezTo>
                    <a:cubicBezTo>
                      <a:pt x="125" y="101"/>
                      <a:pt x="125" y="96"/>
                      <a:pt x="129" y="76"/>
                    </a:cubicBezTo>
                    <a:cubicBezTo>
                      <a:pt x="129" y="55"/>
                      <a:pt x="146" y="38"/>
                      <a:pt x="137" y="22"/>
                    </a:cubicBezTo>
                    <a:cubicBezTo>
                      <a:pt x="125" y="5"/>
                      <a:pt x="104" y="14"/>
                      <a:pt x="84" y="5"/>
                    </a:cubicBezTo>
                    <a:cubicBezTo>
                      <a:pt x="74" y="3"/>
                      <a:pt x="64"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34"/>
              <p:cNvSpPr/>
              <p:nvPr/>
            </p:nvSpPr>
            <p:spPr>
              <a:xfrm>
                <a:off x="5674450" y="2687000"/>
                <a:ext cx="3650" cy="3800"/>
              </a:xfrm>
              <a:custGeom>
                <a:rect b="b" l="l" r="r" t="t"/>
                <a:pathLst>
                  <a:path extrusionOk="0" h="152" w="146">
                    <a:moveTo>
                      <a:pt x="94" y="0"/>
                    </a:moveTo>
                    <a:cubicBezTo>
                      <a:pt x="78" y="0"/>
                      <a:pt x="59" y="13"/>
                      <a:pt x="46" y="23"/>
                    </a:cubicBezTo>
                    <a:cubicBezTo>
                      <a:pt x="29" y="31"/>
                      <a:pt x="9" y="52"/>
                      <a:pt x="5" y="68"/>
                    </a:cubicBezTo>
                    <a:cubicBezTo>
                      <a:pt x="0" y="89"/>
                      <a:pt x="25" y="106"/>
                      <a:pt x="38" y="118"/>
                    </a:cubicBezTo>
                    <a:cubicBezTo>
                      <a:pt x="50" y="139"/>
                      <a:pt x="62" y="147"/>
                      <a:pt x="83" y="151"/>
                    </a:cubicBezTo>
                    <a:cubicBezTo>
                      <a:pt x="85" y="152"/>
                      <a:pt x="87" y="152"/>
                      <a:pt x="88" y="152"/>
                    </a:cubicBezTo>
                    <a:cubicBezTo>
                      <a:pt x="102" y="152"/>
                      <a:pt x="113" y="138"/>
                      <a:pt x="124" y="130"/>
                    </a:cubicBezTo>
                    <a:cubicBezTo>
                      <a:pt x="141" y="118"/>
                      <a:pt x="133" y="110"/>
                      <a:pt x="141" y="89"/>
                    </a:cubicBezTo>
                    <a:cubicBezTo>
                      <a:pt x="145" y="68"/>
                      <a:pt x="141" y="68"/>
                      <a:pt x="129" y="52"/>
                    </a:cubicBezTo>
                    <a:cubicBezTo>
                      <a:pt x="120" y="35"/>
                      <a:pt x="120" y="6"/>
                      <a:pt x="104" y="2"/>
                    </a:cubicBezTo>
                    <a:cubicBezTo>
                      <a:pt x="101" y="1"/>
                      <a:pt x="97"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34"/>
              <p:cNvSpPr/>
              <p:nvPr/>
            </p:nvSpPr>
            <p:spPr>
              <a:xfrm>
                <a:off x="5617300" y="2744075"/>
                <a:ext cx="4050" cy="4100"/>
              </a:xfrm>
              <a:custGeom>
                <a:rect b="b" l="l" r="r" t="t"/>
                <a:pathLst>
                  <a:path extrusionOk="0" h="164" w="162">
                    <a:moveTo>
                      <a:pt x="91" y="1"/>
                    </a:moveTo>
                    <a:cubicBezTo>
                      <a:pt x="74" y="1"/>
                      <a:pt x="53" y="18"/>
                      <a:pt x="42" y="22"/>
                    </a:cubicBezTo>
                    <a:cubicBezTo>
                      <a:pt x="29" y="34"/>
                      <a:pt x="13" y="47"/>
                      <a:pt x="9" y="67"/>
                    </a:cubicBezTo>
                    <a:cubicBezTo>
                      <a:pt x="0" y="88"/>
                      <a:pt x="0" y="117"/>
                      <a:pt x="13" y="129"/>
                    </a:cubicBezTo>
                    <a:cubicBezTo>
                      <a:pt x="29" y="146"/>
                      <a:pt x="54" y="158"/>
                      <a:pt x="71" y="163"/>
                    </a:cubicBezTo>
                    <a:cubicBezTo>
                      <a:pt x="72" y="163"/>
                      <a:pt x="73" y="163"/>
                      <a:pt x="75" y="163"/>
                    </a:cubicBezTo>
                    <a:cubicBezTo>
                      <a:pt x="90" y="163"/>
                      <a:pt x="118" y="149"/>
                      <a:pt x="133" y="142"/>
                    </a:cubicBezTo>
                    <a:cubicBezTo>
                      <a:pt x="145" y="129"/>
                      <a:pt x="161" y="105"/>
                      <a:pt x="161" y="88"/>
                    </a:cubicBezTo>
                    <a:cubicBezTo>
                      <a:pt x="161" y="67"/>
                      <a:pt x="157" y="47"/>
                      <a:pt x="145" y="34"/>
                    </a:cubicBezTo>
                    <a:cubicBezTo>
                      <a:pt x="137" y="18"/>
                      <a:pt x="116" y="5"/>
                      <a:pt x="95" y="1"/>
                    </a:cubicBezTo>
                    <a:cubicBezTo>
                      <a:pt x="94" y="1"/>
                      <a:pt x="9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34"/>
              <p:cNvSpPr/>
              <p:nvPr/>
            </p:nvSpPr>
            <p:spPr>
              <a:xfrm>
                <a:off x="5450675" y="2904125"/>
                <a:ext cx="4275" cy="3925"/>
              </a:xfrm>
              <a:custGeom>
                <a:rect b="b" l="l" r="r" t="t"/>
                <a:pathLst>
                  <a:path extrusionOk="0" h="157" w="171">
                    <a:moveTo>
                      <a:pt x="69" y="0"/>
                    </a:moveTo>
                    <a:cubicBezTo>
                      <a:pt x="56" y="0"/>
                      <a:pt x="43" y="2"/>
                      <a:pt x="38" y="7"/>
                    </a:cubicBezTo>
                    <a:cubicBezTo>
                      <a:pt x="22" y="20"/>
                      <a:pt x="9" y="44"/>
                      <a:pt x="5" y="65"/>
                    </a:cubicBezTo>
                    <a:cubicBezTo>
                      <a:pt x="1" y="86"/>
                      <a:pt x="22" y="98"/>
                      <a:pt x="30" y="115"/>
                    </a:cubicBezTo>
                    <a:cubicBezTo>
                      <a:pt x="42" y="131"/>
                      <a:pt x="51" y="152"/>
                      <a:pt x="71" y="156"/>
                    </a:cubicBezTo>
                    <a:cubicBezTo>
                      <a:pt x="73" y="157"/>
                      <a:pt x="76" y="157"/>
                      <a:pt x="78" y="157"/>
                    </a:cubicBezTo>
                    <a:cubicBezTo>
                      <a:pt x="94" y="157"/>
                      <a:pt x="115" y="146"/>
                      <a:pt x="129" y="135"/>
                    </a:cubicBezTo>
                    <a:cubicBezTo>
                      <a:pt x="146" y="127"/>
                      <a:pt x="170" y="111"/>
                      <a:pt x="170" y="90"/>
                    </a:cubicBezTo>
                    <a:cubicBezTo>
                      <a:pt x="170" y="69"/>
                      <a:pt x="154" y="44"/>
                      <a:pt x="146" y="28"/>
                    </a:cubicBezTo>
                    <a:cubicBezTo>
                      <a:pt x="133" y="11"/>
                      <a:pt x="113" y="7"/>
                      <a:pt x="92" y="3"/>
                    </a:cubicBezTo>
                    <a:cubicBezTo>
                      <a:pt x="87" y="1"/>
                      <a:pt x="78"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34"/>
              <p:cNvSpPr/>
              <p:nvPr/>
            </p:nvSpPr>
            <p:spPr>
              <a:xfrm>
                <a:off x="5461650" y="2851975"/>
                <a:ext cx="4450" cy="3400"/>
              </a:xfrm>
              <a:custGeom>
                <a:rect b="b" l="l" r="r" t="t"/>
                <a:pathLst>
                  <a:path extrusionOk="0" h="136" w="178">
                    <a:moveTo>
                      <a:pt x="47" y="1"/>
                    </a:moveTo>
                    <a:cubicBezTo>
                      <a:pt x="45" y="1"/>
                      <a:pt x="43" y="1"/>
                      <a:pt x="42" y="1"/>
                    </a:cubicBezTo>
                    <a:cubicBezTo>
                      <a:pt x="25" y="10"/>
                      <a:pt x="13" y="39"/>
                      <a:pt x="4" y="51"/>
                    </a:cubicBezTo>
                    <a:cubicBezTo>
                      <a:pt x="0" y="72"/>
                      <a:pt x="21" y="92"/>
                      <a:pt x="33" y="109"/>
                    </a:cubicBezTo>
                    <a:cubicBezTo>
                      <a:pt x="37" y="117"/>
                      <a:pt x="46" y="118"/>
                      <a:pt x="55" y="118"/>
                    </a:cubicBezTo>
                    <a:cubicBezTo>
                      <a:pt x="58" y="118"/>
                      <a:pt x="61" y="118"/>
                      <a:pt x="64" y="118"/>
                    </a:cubicBezTo>
                    <a:cubicBezTo>
                      <a:pt x="71" y="118"/>
                      <a:pt x="77" y="119"/>
                      <a:pt x="83" y="121"/>
                    </a:cubicBezTo>
                    <a:cubicBezTo>
                      <a:pt x="96" y="125"/>
                      <a:pt x="115" y="136"/>
                      <a:pt x="130" y="136"/>
                    </a:cubicBezTo>
                    <a:cubicBezTo>
                      <a:pt x="134" y="136"/>
                      <a:pt x="138" y="135"/>
                      <a:pt x="141" y="134"/>
                    </a:cubicBezTo>
                    <a:cubicBezTo>
                      <a:pt x="157" y="125"/>
                      <a:pt x="166" y="101"/>
                      <a:pt x="170" y="80"/>
                    </a:cubicBezTo>
                    <a:cubicBezTo>
                      <a:pt x="178" y="59"/>
                      <a:pt x="161" y="39"/>
                      <a:pt x="149" y="22"/>
                    </a:cubicBezTo>
                    <a:cubicBezTo>
                      <a:pt x="146" y="16"/>
                      <a:pt x="141" y="15"/>
                      <a:pt x="135" y="15"/>
                    </a:cubicBezTo>
                    <a:cubicBezTo>
                      <a:pt x="126" y="15"/>
                      <a:pt x="114" y="19"/>
                      <a:pt x="103" y="19"/>
                    </a:cubicBezTo>
                    <a:cubicBezTo>
                      <a:pt x="100" y="19"/>
                      <a:pt x="98" y="18"/>
                      <a:pt x="95" y="18"/>
                    </a:cubicBezTo>
                    <a:cubicBezTo>
                      <a:pt x="81" y="11"/>
                      <a:pt x="61"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34"/>
              <p:cNvSpPr/>
              <p:nvPr/>
            </p:nvSpPr>
            <p:spPr>
              <a:xfrm>
                <a:off x="5596100" y="2957275"/>
                <a:ext cx="4050" cy="3600"/>
              </a:xfrm>
              <a:custGeom>
                <a:rect b="b" l="l" r="r" t="t"/>
                <a:pathLst>
                  <a:path extrusionOk="0" h="144" w="162">
                    <a:moveTo>
                      <a:pt x="78" y="1"/>
                    </a:moveTo>
                    <a:cubicBezTo>
                      <a:pt x="64" y="1"/>
                      <a:pt x="53" y="28"/>
                      <a:pt x="38" y="35"/>
                    </a:cubicBezTo>
                    <a:cubicBezTo>
                      <a:pt x="21" y="48"/>
                      <a:pt x="13" y="52"/>
                      <a:pt x="13" y="72"/>
                    </a:cubicBezTo>
                    <a:cubicBezTo>
                      <a:pt x="5" y="93"/>
                      <a:pt x="1" y="110"/>
                      <a:pt x="13" y="126"/>
                    </a:cubicBezTo>
                    <a:cubicBezTo>
                      <a:pt x="16" y="131"/>
                      <a:pt x="21" y="132"/>
                      <a:pt x="26" y="132"/>
                    </a:cubicBezTo>
                    <a:cubicBezTo>
                      <a:pt x="34" y="132"/>
                      <a:pt x="43" y="129"/>
                      <a:pt x="53" y="129"/>
                    </a:cubicBezTo>
                    <a:cubicBezTo>
                      <a:pt x="56" y="129"/>
                      <a:pt x="60" y="130"/>
                      <a:pt x="63" y="130"/>
                    </a:cubicBezTo>
                    <a:cubicBezTo>
                      <a:pt x="75" y="133"/>
                      <a:pt x="89" y="143"/>
                      <a:pt x="99" y="143"/>
                    </a:cubicBezTo>
                    <a:cubicBezTo>
                      <a:pt x="103" y="143"/>
                      <a:pt x="106" y="142"/>
                      <a:pt x="108" y="139"/>
                    </a:cubicBezTo>
                    <a:cubicBezTo>
                      <a:pt x="125" y="130"/>
                      <a:pt x="154" y="114"/>
                      <a:pt x="158" y="93"/>
                    </a:cubicBezTo>
                    <a:cubicBezTo>
                      <a:pt x="162" y="72"/>
                      <a:pt x="141" y="48"/>
                      <a:pt x="129" y="35"/>
                    </a:cubicBezTo>
                    <a:cubicBezTo>
                      <a:pt x="125" y="15"/>
                      <a:pt x="104" y="6"/>
                      <a:pt x="83" y="2"/>
                    </a:cubicBezTo>
                    <a:cubicBezTo>
                      <a:pt x="82" y="1"/>
                      <a:pt x="80" y="1"/>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34"/>
              <p:cNvSpPr/>
              <p:nvPr/>
            </p:nvSpPr>
            <p:spPr>
              <a:xfrm>
                <a:off x="5554350" y="2926625"/>
                <a:ext cx="54075" cy="37800"/>
              </a:xfrm>
              <a:custGeom>
                <a:rect b="b" l="l" r="r" t="t"/>
                <a:pathLst>
                  <a:path extrusionOk="0" h="1512" w="2163">
                    <a:moveTo>
                      <a:pt x="1523" y="1"/>
                    </a:moveTo>
                    <a:cubicBezTo>
                      <a:pt x="1476" y="1"/>
                      <a:pt x="1427" y="9"/>
                      <a:pt x="1377" y="21"/>
                    </a:cubicBezTo>
                    <a:cubicBezTo>
                      <a:pt x="1299" y="42"/>
                      <a:pt x="1220" y="83"/>
                      <a:pt x="1166" y="124"/>
                    </a:cubicBezTo>
                    <a:cubicBezTo>
                      <a:pt x="1075" y="195"/>
                      <a:pt x="1005" y="277"/>
                      <a:pt x="960" y="381"/>
                    </a:cubicBezTo>
                    <a:cubicBezTo>
                      <a:pt x="902" y="343"/>
                      <a:pt x="840" y="343"/>
                      <a:pt x="774" y="323"/>
                    </a:cubicBezTo>
                    <a:cubicBezTo>
                      <a:pt x="745" y="319"/>
                      <a:pt x="736" y="269"/>
                      <a:pt x="712" y="269"/>
                    </a:cubicBezTo>
                    <a:cubicBezTo>
                      <a:pt x="699" y="266"/>
                      <a:pt x="687" y="264"/>
                      <a:pt x="674" y="264"/>
                    </a:cubicBezTo>
                    <a:cubicBezTo>
                      <a:pt x="610" y="264"/>
                      <a:pt x="542" y="302"/>
                      <a:pt x="476" y="323"/>
                    </a:cubicBezTo>
                    <a:cubicBezTo>
                      <a:pt x="402" y="343"/>
                      <a:pt x="311" y="360"/>
                      <a:pt x="257" y="401"/>
                    </a:cubicBezTo>
                    <a:cubicBezTo>
                      <a:pt x="187" y="447"/>
                      <a:pt x="154" y="525"/>
                      <a:pt x="112" y="596"/>
                    </a:cubicBezTo>
                    <a:cubicBezTo>
                      <a:pt x="71" y="662"/>
                      <a:pt x="42" y="736"/>
                      <a:pt x="29" y="819"/>
                    </a:cubicBezTo>
                    <a:cubicBezTo>
                      <a:pt x="17" y="881"/>
                      <a:pt x="13" y="943"/>
                      <a:pt x="21" y="1005"/>
                    </a:cubicBezTo>
                    <a:cubicBezTo>
                      <a:pt x="17" y="1013"/>
                      <a:pt x="29" y="1030"/>
                      <a:pt x="29" y="1046"/>
                    </a:cubicBezTo>
                    <a:cubicBezTo>
                      <a:pt x="17" y="1125"/>
                      <a:pt x="1" y="1216"/>
                      <a:pt x="50" y="1278"/>
                    </a:cubicBezTo>
                    <a:cubicBezTo>
                      <a:pt x="71" y="1298"/>
                      <a:pt x="96" y="1311"/>
                      <a:pt x="112" y="1331"/>
                    </a:cubicBezTo>
                    <a:cubicBezTo>
                      <a:pt x="145" y="1360"/>
                      <a:pt x="187" y="1385"/>
                      <a:pt x="228" y="1398"/>
                    </a:cubicBezTo>
                    <a:cubicBezTo>
                      <a:pt x="319" y="1464"/>
                      <a:pt x="426" y="1476"/>
                      <a:pt x="534" y="1489"/>
                    </a:cubicBezTo>
                    <a:cubicBezTo>
                      <a:pt x="581" y="1502"/>
                      <a:pt x="629" y="1512"/>
                      <a:pt x="679" y="1512"/>
                    </a:cubicBezTo>
                    <a:cubicBezTo>
                      <a:pt x="707" y="1512"/>
                      <a:pt x="735" y="1508"/>
                      <a:pt x="765" y="1501"/>
                    </a:cubicBezTo>
                    <a:cubicBezTo>
                      <a:pt x="844" y="1480"/>
                      <a:pt x="931" y="1455"/>
                      <a:pt x="989" y="1414"/>
                    </a:cubicBezTo>
                    <a:cubicBezTo>
                      <a:pt x="1051" y="1365"/>
                      <a:pt x="1088" y="1294"/>
                      <a:pt x="1125" y="1236"/>
                    </a:cubicBezTo>
                    <a:cubicBezTo>
                      <a:pt x="1154" y="1228"/>
                      <a:pt x="1179" y="1207"/>
                      <a:pt x="1199" y="1191"/>
                    </a:cubicBezTo>
                    <a:cubicBezTo>
                      <a:pt x="1212" y="1187"/>
                      <a:pt x="1228" y="1187"/>
                      <a:pt x="1237" y="1179"/>
                    </a:cubicBezTo>
                    <a:cubicBezTo>
                      <a:pt x="1299" y="1212"/>
                      <a:pt x="1365" y="1241"/>
                      <a:pt x="1439" y="1253"/>
                    </a:cubicBezTo>
                    <a:cubicBezTo>
                      <a:pt x="1444" y="1254"/>
                      <a:pt x="1449" y="1255"/>
                      <a:pt x="1454" y="1255"/>
                    </a:cubicBezTo>
                    <a:cubicBezTo>
                      <a:pt x="1480" y="1255"/>
                      <a:pt x="1511" y="1241"/>
                      <a:pt x="1538" y="1241"/>
                    </a:cubicBezTo>
                    <a:cubicBezTo>
                      <a:pt x="1540" y="1236"/>
                      <a:pt x="1543" y="1234"/>
                      <a:pt x="1546" y="1234"/>
                    </a:cubicBezTo>
                    <a:cubicBezTo>
                      <a:pt x="1553" y="1234"/>
                      <a:pt x="1561" y="1241"/>
                      <a:pt x="1563" y="1249"/>
                    </a:cubicBezTo>
                    <a:cubicBezTo>
                      <a:pt x="1572" y="1261"/>
                      <a:pt x="1572" y="1282"/>
                      <a:pt x="1596" y="1290"/>
                    </a:cubicBezTo>
                    <a:cubicBezTo>
                      <a:pt x="1603" y="1293"/>
                      <a:pt x="1618" y="1295"/>
                      <a:pt x="1631" y="1295"/>
                    </a:cubicBezTo>
                    <a:cubicBezTo>
                      <a:pt x="1641" y="1295"/>
                      <a:pt x="1651" y="1294"/>
                      <a:pt x="1658" y="1290"/>
                    </a:cubicBezTo>
                    <a:cubicBezTo>
                      <a:pt x="1671" y="1278"/>
                      <a:pt x="1675" y="1249"/>
                      <a:pt x="1683" y="1224"/>
                    </a:cubicBezTo>
                    <a:cubicBezTo>
                      <a:pt x="1683" y="1222"/>
                      <a:pt x="1681" y="1222"/>
                      <a:pt x="1679" y="1222"/>
                    </a:cubicBezTo>
                    <a:cubicBezTo>
                      <a:pt x="1677" y="1222"/>
                      <a:pt x="1675" y="1222"/>
                      <a:pt x="1675" y="1220"/>
                    </a:cubicBezTo>
                    <a:cubicBezTo>
                      <a:pt x="1753" y="1199"/>
                      <a:pt x="1840" y="1170"/>
                      <a:pt x="1898" y="1129"/>
                    </a:cubicBezTo>
                    <a:cubicBezTo>
                      <a:pt x="1968" y="1083"/>
                      <a:pt x="2030" y="1013"/>
                      <a:pt x="2072" y="943"/>
                    </a:cubicBezTo>
                    <a:cubicBezTo>
                      <a:pt x="2113" y="877"/>
                      <a:pt x="2138" y="786"/>
                      <a:pt x="2154" y="703"/>
                    </a:cubicBezTo>
                    <a:cubicBezTo>
                      <a:pt x="2163" y="629"/>
                      <a:pt x="2146" y="546"/>
                      <a:pt x="2126" y="467"/>
                    </a:cubicBezTo>
                    <a:cubicBezTo>
                      <a:pt x="2105" y="389"/>
                      <a:pt x="2055" y="331"/>
                      <a:pt x="2010" y="269"/>
                    </a:cubicBezTo>
                    <a:cubicBezTo>
                      <a:pt x="1973" y="236"/>
                      <a:pt x="1952" y="182"/>
                      <a:pt x="1915" y="141"/>
                    </a:cubicBezTo>
                    <a:cubicBezTo>
                      <a:pt x="1849" y="83"/>
                      <a:pt x="1766" y="62"/>
                      <a:pt x="1683" y="42"/>
                    </a:cubicBezTo>
                    <a:cubicBezTo>
                      <a:pt x="1658" y="37"/>
                      <a:pt x="1642" y="13"/>
                      <a:pt x="1617" y="13"/>
                    </a:cubicBezTo>
                    <a:cubicBezTo>
                      <a:pt x="1587" y="4"/>
                      <a:pt x="1556" y="1"/>
                      <a:pt x="1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34"/>
              <p:cNvSpPr/>
              <p:nvPr/>
            </p:nvSpPr>
            <p:spPr>
              <a:xfrm>
                <a:off x="5608300" y="2966275"/>
                <a:ext cx="4275" cy="4050"/>
              </a:xfrm>
              <a:custGeom>
                <a:rect b="b" l="l" r="r" t="t"/>
                <a:pathLst>
                  <a:path extrusionOk="0" h="162" w="171">
                    <a:moveTo>
                      <a:pt x="84" y="0"/>
                    </a:moveTo>
                    <a:cubicBezTo>
                      <a:pt x="66" y="0"/>
                      <a:pt x="42" y="5"/>
                      <a:pt x="30" y="14"/>
                    </a:cubicBezTo>
                    <a:cubicBezTo>
                      <a:pt x="17" y="22"/>
                      <a:pt x="5" y="56"/>
                      <a:pt x="5" y="76"/>
                    </a:cubicBezTo>
                    <a:cubicBezTo>
                      <a:pt x="1" y="97"/>
                      <a:pt x="5" y="122"/>
                      <a:pt x="17" y="138"/>
                    </a:cubicBezTo>
                    <a:cubicBezTo>
                      <a:pt x="21" y="144"/>
                      <a:pt x="32" y="145"/>
                      <a:pt x="43" y="145"/>
                    </a:cubicBezTo>
                    <a:cubicBezTo>
                      <a:pt x="49" y="145"/>
                      <a:pt x="56" y="145"/>
                      <a:pt x="62" y="145"/>
                    </a:cubicBezTo>
                    <a:cubicBezTo>
                      <a:pt x="68" y="145"/>
                      <a:pt x="74" y="145"/>
                      <a:pt x="79" y="146"/>
                    </a:cubicBezTo>
                    <a:cubicBezTo>
                      <a:pt x="89" y="150"/>
                      <a:pt x="112" y="161"/>
                      <a:pt x="128" y="161"/>
                    </a:cubicBezTo>
                    <a:cubicBezTo>
                      <a:pt x="131" y="161"/>
                      <a:pt x="135" y="160"/>
                      <a:pt x="137" y="159"/>
                    </a:cubicBezTo>
                    <a:cubicBezTo>
                      <a:pt x="154" y="146"/>
                      <a:pt x="158" y="118"/>
                      <a:pt x="166" y="97"/>
                    </a:cubicBezTo>
                    <a:cubicBezTo>
                      <a:pt x="170" y="76"/>
                      <a:pt x="145" y="64"/>
                      <a:pt x="133" y="47"/>
                    </a:cubicBezTo>
                    <a:cubicBezTo>
                      <a:pt x="120" y="35"/>
                      <a:pt x="112" y="6"/>
                      <a:pt x="100" y="2"/>
                    </a:cubicBezTo>
                    <a:cubicBezTo>
                      <a:pt x="96" y="1"/>
                      <a:pt x="9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34"/>
              <p:cNvSpPr/>
              <p:nvPr/>
            </p:nvSpPr>
            <p:spPr>
              <a:xfrm>
                <a:off x="5581750" y="3001850"/>
                <a:ext cx="4150" cy="3200"/>
              </a:xfrm>
              <a:custGeom>
                <a:rect b="b" l="l" r="r" t="t"/>
                <a:pathLst>
                  <a:path extrusionOk="0" h="128" w="166">
                    <a:moveTo>
                      <a:pt x="37" y="0"/>
                    </a:moveTo>
                    <a:cubicBezTo>
                      <a:pt x="36" y="0"/>
                      <a:pt x="34" y="1"/>
                      <a:pt x="33" y="1"/>
                    </a:cubicBezTo>
                    <a:cubicBezTo>
                      <a:pt x="17" y="9"/>
                      <a:pt x="12" y="42"/>
                      <a:pt x="8" y="63"/>
                    </a:cubicBezTo>
                    <a:cubicBezTo>
                      <a:pt x="0" y="75"/>
                      <a:pt x="12" y="100"/>
                      <a:pt x="21" y="113"/>
                    </a:cubicBezTo>
                    <a:cubicBezTo>
                      <a:pt x="27" y="121"/>
                      <a:pt x="35" y="122"/>
                      <a:pt x="45" y="122"/>
                    </a:cubicBezTo>
                    <a:cubicBezTo>
                      <a:pt x="48" y="122"/>
                      <a:pt x="51" y="122"/>
                      <a:pt x="54" y="122"/>
                    </a:cubicBezTo>
                    <a:cubicBezTo>
                      <a:pt x="61" y="122"/>
                      <a:pt x="68" y="122"/>
                      <a:pt x="75" y="125"/>
                    </a:cubicBezTo>
                    <a:cubicBezTo>
                      <a:pt x="81" y="127"/>
                      <a:pt x="88" y="128"/>
                      <a:pt x="95" y="128"/>
                    </a:cubicBezTo>
                    <a:cubicBezTo>
                      <a:pt x="104" y="128"/>
                      <a:pt x="113" y="126"/>
                      <a:pt x="120" y="121"/>
                    </a:cubicBezTo>
                    <a:cubicBezTo>
                      <a:pt x="137" y="108"/>
                      <a:pt x="157" y="100"/>
                      <a:pt x="161" y="79"/>
                    </a:cubicBezTo>
                    <a:cubicBezTo>
                      <a:pt x="165" y="59"/>
                      <a:pt x="161" y="30"/>
                      <a:pt x="153" y="17"/>
                    </a:cubicBezTo>
                    <a:cubicBezTo>
                      <a:pt x="150" y="15"/>
                      <a:pt x="146" y="13"/>
                      <a:pt x="142" y="13"/>
                    </a:cubicBezTo>
                    <a:cubicBezTo>
                      <a:pt x="129" y="13"/>
                      <a:pt x="112" y="22"/>
                      <a:pt x="97" y="22"/>
                    </a:cubicBezTo>
                    <a:cubicBezTo>
                      <a:pt x="95" y="22"/>
                      <a:pt x="93" y="22"/>
                      <a:pt x="91" y="22"/>
                    </a:cubicBezTo>
                    <a:cubicBezTo>
                      <a:pt x="76" y="18"/>
                      <a:pt x="51"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34"/>
              <p:cNvSpPr/>
              <p:nvPr/>
            </p:nvSpPr>
            <p:spPr>
              <a:xfrm>
                <a:off x="5562000" y="3022725"/>
                <a:ext cx="4050" cy="4500"/>
              </a:xfrm>
              <a:custGeom>
                <a:rect b="b" l="l" r="r" t="t"/>
                <a:pathLst>
                  <a:path extrusionOk="0" h="180" w="162">
                    <a:moveTo>
                      <a:pt x="88" y="1"/>
                    </a:moveTo>
                    <a:cubicBezTo>
                      <a:pt x="72" y="1"/>
                      <a:pt x="49" y="30"/>
                      <a:pt x="38" y="38"/>
                    </a:cubicBezTo>
                    <a:cubicBezTo>
                      <a:pt x="21" y="51"/>
                      <a:pt x="29" y="63"/>
                      <a:pt x="21" y="84"/>
                    </a:cubicBezTo>
                    <a:cubicBezTo>
                      <a:pt x="17" y="104"/>
                      <a:pt x="0" y="125"/>
                      <a:pt x="13" y="137"/>
                    </a:cubicBezTo>
                    <a:cubicBezTo>
                      <a:pt x="21" y="154"/>
                      <a:pt x="42" y="175"/>
                      <a:pt x="62" y="179"/>
                    </a:cubicBezTo>
                    <a:cubicBezTo>
                      <a:pt x="65" y="180"/>
                      <a:pt x="69" y="180"/>
                      <a:pt x="73" y="180"/>
                    </a:cubicBezTo>
                    <a:cubicBezTo>
                      <a:pt x="93" y="180"/>
                      <a:pt x="123" y="172"/>
                      <a:pt x="133" y="162"/>
                    </a:cubicBezTo>
                    <a:cubicBezTo>
                      <a:pt x="145" y="154"/>
                      <a:pt x="153" y="121"/>
                      <a:pt x="158" y="100"/>
                    </a:cubicBezTo>
                    <a:cubicBezTo>
                      <a:pt x="162" y="80"/>
                      <a:pt x="137" y="71"/>
                      <a:pt x="124" y="55"/>
                    </a:cubicBezTo>
                    <a:cubicBezTo>
                      <a:pt x="116" y="38"/>
                      <a:pt x="112" y="9"/>
                      <a:pt x="91" y="1"/>
                    </a:cubicBezTo>
                    <a:cubicBezTo>
                      <a:pt x="90" y="1"/>
                      <a:pt x="89"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34"/>
              <p:cNvSpPr/>
              <p:nvPr/>
            </p:nvSpPr>
            <p:spPr>
              <a:xfrm>
                <a:off x="5508450" y="3011350"/>
                <a:ext cx="4375" cy="4175"/>
              </a:xfrm>
              <a:custGeom>
                <a:rect b="b" l="l" r="r" t="t"/>
                <a:pathLst>
                  <a:path extrusionOk="0" h="167" w="175">
                    <a:moveTo>
                      <a:pt x="90" y="1"/>
                    </a:moveTo>
                    <a:cubicBezTo>
                      <a:pt x="70" y="1"/>
                      <a:pt x="41" y="19"/>
                      <a:pt x="26" y="30"/>
                    </a:cubicBezTo>
                    <a:cubicBezTo>
                      <a:pt x="9" y="38"/>
                      <a:pt x="9" y="72"/>
                      <a:pt x="9" y="92"/>
                    </a:cubicBezTo>
                    <a:cubicBezTo>
                      <a:pt x="5" y="113"/>
                      <a:pt x="1" y="134"/>
                      <a:pt x="13" y="146"/>
                    </a:cubicBezTo>
                    <a:cubicBezTo>
                      <a:pt x="30" y="167"/>
                      <a:pt x="51" y="158"/>
                      <a:pt x="71" y="163"/>
                    </a:cubicBezTo>
                    <a:cubicBezTo>
                      <a:pt x="75" y="163"/>
                      <a:pt x="78" y="164"/>
                      <a:pt x="81" y="164"/>
                    </a:cubicBezTo>
                    <a:cubicBezTo>
                      <a:pt x="94" y="164"/>
                      <a:pt x="99" y="156"/>
                      <a:pt x="113" y="146"/>
                    </a:cubicBezTo>
                    <a:cubicBezTo>
                      <a:pt x="129" y="138"/>
                      <a:pt x="166" y="134"/>
                      <a:pt x="170" y="109"/>
                    </a:cubicBezTo>
                    <a:cubicBezTo>
                      <a:pt x="175" y="88"/>
                      <a:pt x="146" y="76"/>
                      <a:pt x="129" y="59"/>
                    </a:cubicBezTo>
                    <a:cubicBezTo>
                      <a:pt x="117" y="43"/>
                      <a:pt x="117" y="10"/>
                      <a:pt x="96" y="1"/>
                    </a:cubicBezTo>
                    <a:cubicBezTo>
                      <a:pt x="94" y="1"/>
                      <a:pt x="92"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34"/>
              <p:cNvSpPr/>
              <p:nvPr/>
            </p:nvSpPr>
            <p:spPr>
              <a:xfrm>
                <a:off x="5684275" y="2875600"/>
                <a:ext cx="6125" cy="5125"/>
              </a:xfrm>
              <a:custGeom>
                <a:rect b="b" l="l" r="r" t="t"/>
                <a:pathLst>
                  <a:path extrusionOk="0" h="205" w="245">
                    <a:moveTo>
                      <a:pt x="113" y="0"/>
                    </a:moveTo>
                    <a:cubicBezTo>
                      <a:pt x="94" y="0"/>
                      <a:pt x="78" y="11"/>
                      <a:pt x="62" y="24"/>
                    </a:cubicBezTo>
                    <a:cubicBezTo>
                      <a:pt x="37" y="44"/>
                      <a:pt x="8" y="53"/>
                      <a:pt x="4" y="86"/>
                    </a:cubicBezTo>
                    <a:cubicBezTo>
                      <a:pt x="0" y="115"/>
                      <a:pt x="4" y="148"/>
                      <a:pt x="21" y="173"/>
                    </a:cubicBezTo>
                    <a:cubicBezTo>
                      <a:pt x="42" y="197"/>
                      <a:pt x="79" y="189"/>
                      <a:pt x="108" y="193"/>
                    </a:cubicBezTo>
                    <a:cubicBezTo>
                      <a:pt x="125" y="196"/>
                      <a:pt x="147" y="205"/>
                      <a:pt x="166" y="205"/>
                    </a:cubicBezTo>
                    <a:cubicBezTo>
                      <a:pt x="175" y="205"/>
                      <a:pt x="184" y="203"/>
                      <a:pt x="190" y="197"/>
                    </a:cubicBezTo>
                    <a:cubicBezTo>
                      <a:pt x="215" y="177"/>
                      <a:pt x="232" y="148"/>
                      <a:pt x="232" y="115"/>
                    </a:cubicBezTo>
                    <a:cubicBezTo>
                      <a:pt x="236" y="86"/>
                      <a:pt x="244" y="36"/>
                      <a:pt x="228" y="16"/>
                    </a:cubicBezTo>
                    <a:cubicBezTo>
                      <a:pt x="218" y="4"/>
                      <a:pt x="203" y="1"/>
                      <a:pt x="186" y="1"/>
                    </a:cubicBezTo>
                    <a:cubicBezTo>
                      <a:pt x="170" y="1"/>
                      <a:pt x="154" y="4"/>
                      <a:pt x="140" y="4"/>
                    </a:cubicBezTo>
                    <a:cubicBezTo>
                      <a:pt x="136" y="4"/>
                      <a:pt x="132" y="4"/>
                      <a:pt x="128" y="3"/>
                    </a:cubicBezTo>
                    <a:cubicBezTo>
                      <a:pt x="123" y="1"/>
                      <a:pt x="118"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34"/>
              <p:cNvSpPr/>
              <p:nvPr/>
            </p:nvSpPr>
            <p:spPr>
              <a:xfrm>
                <a:off x="5635575" y="2928125"/>
                <a:ext cx="4800" cy="4575"/>
              </a:xfrm>
              <a:custGeom>
                <a:rect b="b" l="l" r="r" t="t"/>
                <a:pathLst>
                  <a:path extrusionOk="0" h="183" w="192">
                    <a:moveTo>
                      <a:pt x="100" y="1"/>
                    </a:moveTo>
                    <a:cubicBezTo>
                      <a:pt x="82" y="1"/>
                      <a:pt x="63" y="5"/>
                      <a:pt x="51" y="15"/>
                    </a:cubicBezTo>
                    <a:cubicBezTo>
                      <a:pt x="30" y="31"/>
                      <a:pt x="9" y="56"/>
                      <a:pt x="5" y="77"/>
                    </a:cubicBezTo>
                    <a:cubicBezTo>
                      <a:pt x="1" y="97"/>
                      <a:pt x="9" y="135"/>
                      <a:pt x="26" y="147"/>
                    </a:cubicBezTo>
                    <a:cubicBezTo>
                      <a:pt x="42" y="168"/>
                      <a:pt x="71" y="176"/>
                      <a:pt x="92" y="180"/>
                    </a:cubicBezTo>
                    <a:cubicBezTo>
                      <a:pt x="101" y="182"/>
                      <a:pt x="113" y="183"/>
                      <a:pt x="125" y="183"/>
                    </a:cubicBezTo>
                    <a:cubicBezTo>
                      <a:pt x="143" y="183"/>
                      <a:pt x="161" y="181"/>
                      <a:pt x="170" y="176"/>
                    </a:cubicBezTo>
                    <a:cubicBezTo>
                      <a:pt x="191" y="159"/>
                      <a:pt x="187" y="122"/>
                      <a:pt x="187" y="101"/>
                    </a:cubicBezTo>
                    <a:cubicBezTo>
                      <a:pt x="191" y="81"/>
                      <a:pt x="179" y="64"/>
                      <a:pt x="166" y="44"/>
                    </a:cubicBezTo>
                    <a:cubicBezTo>
                      <a:pt x="154" y="23"/>
                      <a:pt x="146" y="11"/>
                      <a:pt x="117" y="2"/>
                    </a:cubicBezTo>
                    <a:cubicBezTo>
                      <a:pt x="112" y="1"/>
                      <a:pt x="106"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44" name="Google Shape;4544;p34"/>
          <p:cNvSpPr/>
          <p:nvPr/>
        </p:nvSpPr>
        <p:spPr>
          <a:xfrm rot="5400000">
            <a:off x="4492950" y="-1645300"/>
            <a:ext cx="284700" cy="92706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5" name="Google Shape;4545;p34"/>
          <p:cNvGrpSpPr/>
          <p:nvPr/>
        </p:nvGrpSpPr>
        <p:grpSpPr>
          <a:xfrm rot="-5231140">
            <a:off x="3463341" y="1240701"/>
            <a:ext cx="180517" cy="180517"/>
            <a:chOff x="1885837" y="407642"/>
            <a:chExt cx="180516" cy="180516"/>
          </a:xfrm>
        </p:grpSpPr>
        <p:sp>
          <p:nvSpPr>
            <p:cNvPr id="4546" name="Google Shape;4546;p34"/>
            <p:cNvSpPr/>
            <p:nvPr/>
          </p:nvSpPr>
          <p:spPr>
            <a:xfrm>
              <a:off x="1885837" y="407642"/>
              <a:ext cx="180516" cy="180516"/>
            </a:xfrm>
            <a:custGeom>
              <a:rect b="b" l="l" r="r" t="t"/>
              <a:pathLst>
                <a:path extrusionOk="0" h="1134" w="1134">
                  <a:moveTo>
                    <a:pt x="612" y="1"/>
                  </a:moveTo>
                  <a:cubicBezTo>
                    <a:pt x="612" y="1"/>
                    <a:pt x="529" y="228"/>
                    <a:pt x="509" y="232"/>
                  </a:cubicBezTo>
                  <a:cubicBezTo>
                    <a:pt x="508" y="233"/>
                    <a:pt x="508" y="233"/>
                    <a:pt x="508" y="233"/>
                  </a:cubicBezTo>
                  <a:cubicBezTo>
                    <a:pt x="487" y="233"/>
                    <a:pt x="447" y="129"/>
                    <a:pt x="447" y="129"/>
                  </a:cubicBezTo>
                  <a:cubicBezTo>
                    <a:pt x="447" y="129"/>
                    <a:pt x="434" y="216"/>
                    <a:pt x="397" y="228"/>
                  </a:cubicBezTo>
                  <a:cubicBezTo>
                    <a:pt x="396" y="228"/>
                    <a:pt x="396" y="229"/>
                    <a:pt x="395" y="229"/>
                  </a:cubicBezTo>
                  <a:cubicBezTo>
                    <a:pt x="351" y="229"/>
                    <a:pt x="228" y="5"/>
                    <a:pt x="228" y="5"/>
                  </a:cubicBezTo>
                  <a:lnTo>
                    <a:pt x="228" y="5"/>
                  </a:lnTo>
                  <a:cubicBezTo>
                    <a:pt x="228" y="5"/>
                    <a:pt x="269" y="121"/>
                    <a:pt x="265" y="162"/>
                  </a:cubicBezTo>
                  <a:cubicBezTo>
                    <a:pt x="261" y="199"/>
                    <a:pt x="294" y="299"/>
                    <a:pt x="265" y="352"/>
                  </a:cubicBezTo>
                  <a:cubicBezTo>
                    <a:pt x="254" y="369"/>
                    <a:pt x="223" y="374"/>
                    <a:pt x="187" y="374"/>
                  </a:cubicBezTo>
                  <a:cubicBezTo>
                    <a:pt x="115" y="374"/>
                    <a:pt x="21" y="352"/>
                    <a:pt x="21" y="352"/>
                  </a:cubicBezTo>
                  <a:lnTo>
                    <a:pt x="21" y="352"/>
                  </a:lnTo>
                  <a:cubicBezTo>
                    <a:pt x="21" y="352"/>
                    <a:pt x="207" y="476"/>
                    <a:pt x="219" y="505"/>
                  </a:cubicBezTo>
                  <a:cubicBezTo>
                    <a:pt x="228" y="538"/>
                    <a:pt x="120" y="542"/>
                    <a:pt x="124" y="563"/>
                  </a:cubicBezTo>
                  <a:cubicBezTo>
                    <a:pt x="128" y="584"/>
                    <a:pt x="190" y="642"/>
                    <a:pt x="190" y="667"/>
                  </a:cubicBezTo>
                  <a:cubicBezTo>
                    <a:pt x="190" y="687"/>
                    <a:pt x="0" y="786"/>
                    <a:pt x="0" y="786"/>
                  </a:cubicBezTo>
                  <a:cubicBezTo>
                    <a:pt x="0" y="786"/>
                    <a:pt x="123" y="762"/>
                    <a:pt x="204" y="762"/>
                  </a:cubicBezTo>
                  <a:cubicBezTo>
                    <a:pt x="234" y="762"/>
                    <a:pt x="258" y="765"/>
                    <a:pt x="269" y="774"/>
                  </a:cubicBezTo>
                  <a:cubicBezTo>
                    <a:pt x="310" y="811"/>
                    <a:pt x="252" y="948"/>
                    <a:pt x="252" y="948"/>
                  </a:cubicBezTo>
                  <a:cubicBezTo>
                    <a:pt x="252" y="948"/>
                    <a:pt x="302" y="884"/>
                    <a:pt x="345" y="884"/>
                  </a:cubicBezTo>
                  <a:cubicBezTo>
                    <a:pt x="349" y="884"/>
                    <a:pt x="352" y="885"/>
                    <a:pt x="356" y="886"/>
                  </a:cubicBezTo>
                  <a:cubicBezTo>
                    <a:pt x="401" y="890"/>
                    <a:pt x="418" y="1134"/>
                    <a:pt x="418" y="1134"/>
                  </a:cubicBezTo>
                  <a:cubicBezTo>
                    <a:pt x="418" y="1134"/>
                    <a:pt x="534" y="894"/>
                    <a:pt x="563" y="886"/>
                  </a:cubicBezTo>
                  <a:cubicBezTo>
                    <a:pt x="564" y="885"/>
                    <a:pt x="565" y="885"/>
                    <a:pt x="567" y="885"/>
                  </a:cubicBezTo>
                  <a:cubicBezTo>
                    <a:pt x="608" y="885"/>
                    <a:pt x="761" y="1034"/>
                    <a:pt x="761" y="1034"/>
                  </a:cubicBezTo>
                  <a:cubicBezTo>
                    <a:pt x="761" y="1034"/>
                    <a:pt x="695" y="844"/>
                    <a:pt x="707" y="824"/>
                  </a:cubicBezTo>
                  <a:cubicBezTo>
                    <a:pt x="711" y="820"/>
                    <a:pt x="723" y="819"/>
                    <a:pt x="740" y="819"/>
                  </a:cubicBezTo>
                  <a:cubicBezTo>
                    <a:pt x="799" y="819"/>
                    <a:pt x="914" y="836"/>
                    <a:pt x="914" y="836"/>
                  </a:cubicBezTo>
                  <a:cubicBezTo>
                    <a:pt x="914" y="836"/>
                    <a:pt x="786" y="749"/>
                    <a:pt x="798" y="720"/>
                  </a:cubicBezTo>
                  <a:cubicBezTo>
                    <a:pt x="806" y="691"/>
                    <a:pt x="1133" y="679"/>
                    <a:pt x="1133" y="679"/>
                  </a:cubicBezTo>
                  <a:cubicBezTo>
                    <a:pt x="1133" y="679"/>
                    <a:pt x="906" y="621"/>
                    <a:pt x="873" y="600"/>
                  </a:cubicBezTo>
                  <a:cubicBezTo>
                    <a:pt x="844" y="580"/>
                    <a:pt x="931" y="505"/>
                    <a:pt x="922" y="480"/>
                  </a:cubicBezTo>
                  <a:cubicBezTo>
                    <a:pt x="910" y="460"/>
                    <a:pt x="848" y="464"/>
                    <a:pt x="819" y="431"/>
                  </a:cubicBezTo>
                  <a:cubicBezTo>
                    <a:pt x="786" y="394"/>
                    <a:pt x="1009" y="290"/>
                    <a:pt x="1009" y="290"/>
                  </a:cubicBezTo>
                  <a:lnTo>
                    <a:pt x="1009" y="290"/>
                  </a:lnTo>
                  <a:cubicBezTo>
                    <a:pt x="1009" y="290"/>
                    <a:pt x="846" y="330"/>
                    <a:pt x="783" y="330"/>
                  </a:cubicBezTo>
                  <a:cubicBezTo>
                    <a:pt x="775" y="330"/>
                    <a:pt x="769" y="329"/>
                    <a:pt x="765" y="328"/>
                  </a:cubicBezTo>
                  <a:cubicBezTo>
                    <a:pt x="728" y="315"/>
                    <a:pt x="765" y="224"/>
                    <a:pt x="765" y="224"/>
                  </a:cubicBezTo>
                  <a:lnTo>
                    <a:pt x="765" y="224"/>
                  </a:lnTo>
                  <a:cubicBezTo>
                    <a:pt x="765" y="224"/>
                    <a:pt x="729" y="247"/>
                    <a:pt x="688" y="247"/>
                  </a:cubicBezTo>
                  <a:cubicBezTo>
                    <a:pt x="674" y="247"/>
                    <a:pt x="659" y="244"/>
                    <a:pt x="645" y="237"/>
                  </a:cubicBezTo>
                  <a:cubicBezTo>
                    <a:pt x="596" y="212"/>
                    <a:pt x="612"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34"/>
            <p:cNvSpPr/>
            <p:nvPr/>
          </p:nvSpPr>
          <p:spPr>
            <a:xfrm>
              <a:off x="1923246" y="455079"/>
              <a:ext cx="82458" cy="82458"/>
            </a:xfrm>
            <a:custGeom>
              <a:rect b="b" l="l" r="r" t="t"/>
              <a:pathLst>
                <a:path extrusionOk="0" h="518" w="518">
                  <a:moveTo>
                    <a:pt x="261" y="1"/>
                  </a:moveTo>
                  <a:cubicBezTo>
                    <a:pt x="117" y="1"/>
                    <a:pt x="1" y="116"/>
                    <a:pt x="1" y="261"/>
                  </a:cubicBezTo>
                  <a:cubicBezTo>
                    <a:pt x="1" y="402"/>
                    <a:pt x="117" y="517"/>
                    <a:pt x="261" y="517"/>
                  </a:cubicBezTo>
                  <a:cubicBezTo>
                    <a:pt x="406" y="517"/>
                    <a:pt x="518" y="402"/>
                    <a:pt x="518" y="261"/>
                  </a:cubicBezTo>
                  <a:cubicBezTo>
                    <a:pt x="518" y="116"/>
                    <a:pt x="406"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34"/>
            <p:cNvSpPr/>
            <p:nvPr/>
          </p:nvSpPr>
          <p:spPr>
            <a:xfrm>
              <a:off x="1898890" y="424197"/>
              <a:ext cx="119389" cy="139605"/>
            </a:xfrm>
            <a:custGeom>
              <a:rect b="b" l="l" r="r" t="t"/>
              <a:pathLst>
                <a:path extrusionOk="0" h="877" w="750">
                  <a:moveTo>
                    <a:pt x="749" y="0"/>
                  </a:moveTo>
                  <a:cubicBezTo>
                    <a:pt x="749" y="0"/>
                    <a:pt x="586" y="212"/>
                    <a:pt x="518" y="212"/>
                  </a:cubicBezTo>
                  <a:cubicBezTo>
                    <a:pt x="515" y="212"/>
                    <a:pt x="512" y="212"/>
                    <a:pt x="510" y="211"/>
                  </a:cubicBezTo>
                  <a:cubicBezTo>
                    <a:pt x="510" y="211"/>
                    <a:pt x="170" y="356"/>
                    <a:pt x="162" y="389"/>
                  </a:cubicBezTo>
                  <a:cubicBezTo>
                    <a:pt x="155" y="408"/>
                    <a:pt x="104" y="412"/>
                    <a:pt x="61" y="412"/>
                  </a:cubicBezTo>
                  <a:cubicBezTo>
                    <a:pt x="28" y="412"/>
                    <a:pt x="1" y="410"/>
                    <a:pt x="1" y="410"/>
                  </a:cubicBezTo>
                  <a:lnTo>
                    <a:pt x="1" y="410"/>
                  </a:lnTo>
                  <a:cubicBezTo>
                    <a:pt x="1" y="410"/>
                    <a:pt x="142" y="443"/>
                    <a:pt x="162" y="500"/>
                  </a:cubicBezTo>
                  <a:cubicBezTo>
                    <a:pt x="177" y="541"/>
                    <a:pt x="195" y="547"/>
                    <a:pt x="205" y="547"/>
                  </a:cubicBezTo>
                  <a:cubicBezTo>
                    <a:pt x="209" y="547"/>
                    <a:pt x="212" y="546"/>
                    <a:pt x="212" y="546"/>
                  </a:cubicBezTo>
                  <a:cubicBezTo>
                    <a:pt x="212" y="546"/>
                    <a:pt x="348" y="691"/>
                    <a:pt x="414" y="711"/>
                  </a:cubicBezTo>
                  <a:cubicBezTo>
                    <a:pt x="486" y="731"/>
                    <a:pt x="496" y="866"/>
                    <a:pt x="497" y="876"/>
                  </a:cubicBezTo>
                  <a:lnTo>
                    <a:pt x="497" y="876"/>
                  </a:lnTo>
                  <a:cubicBezTo>
                    <a:pt x="489" y="748"/>
                    <a:pt x="551" y="678"/>
                    <a:pt x="551" y="678"/>
                  </a:cubicBezTo>
                  <a:cubicBezTo>
                    <a:pt x="551" y="678"/>
                    <a:pt x="658" y="335"/>
                    <a:pt x="621" y="294"/>
                  </a:cubicBezTo>
                  <a:cubicBezTo>
                    <a:pt x="584" y="252"/>
                    <a:pt x="749" y="0"/>
                    <a:pt x="749" y="0"/>
                  </a:cubicBezTo>
                  <a:close/>
                  <a:moveTo>
                    <a:pt x="497" y="876"/>
                  </a:moveTo>
                  <a:cubicBezTo>
                    <a:pt x="497" y="876"/>
                    <a:pt x="497" y="877"/>
                    <a:pt x="497" y="877"/>
                  </a:cubicBezTo>
                  <a:cubicBezTo>
                    <a:pt x="497" y="877"/>
                    <a:pt x="497" y="877"/>
                    <a:pt x="497" y="8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9" name="Google Shape;4549;p34"/>
          <p:cNvGrpSpPr/>
          <p:nvPr/>
        </p:nvGrpSpPr>
        <p:grpSpPr>
          <a:xfrm rot="4763475">
            <a:off x="6510068" y="-3199581"/>
            <a:ext cx="4405885" cy="5088090"/>
            <a:chOff x="6127547" y="81379"/>
            <a:chExt cx="4405918" cy="5088128"/>
          </a:xfrm>
        </p:grpSpPr>
        <p:sp>
          <p:nvSpPr>
            <p:cNvPr id="4550" name="Google Shape;4550;p34"/>
            <p:cNvSpPr/>
            <p:nvPr/>
          </p:nvSpPr>
          <p:spPr>
            <a:xfrm rot="5400000">
              <a:off x="6446667" y="1082709"/>
              <a:ext cx="3767677" cy="4405918"/>
            </a:xfrm>
            <a:custGeom>
              <a:rect b="b" l="l" r="r" t="t"/>
              <a:pathLst>
                <a:path extrusionOk="0" h="29960" w="25620">
                  <a:moveTo>
                    <a:pt x="7851" y="0"/>
                  </a:moveTo>
                  <a:cubicBezTo>
                    <a:pt x="5183" y="0"/>
                    <a:pt x="2537" y="462"/>
                    <a:pt x="0" y="1240"/>
                  </a:cubicBezTo>
                  <a:lnTo>
                    <a:pt x="534" y="2894"/>
                  </a:lnTo>
                  <a:cubicBezTo>
                    <a:pt x="2923" y="2088"/>
                    <a:pt x="5420" y="1584"/>
                    <a:pt x="7938" y="1526"/>
                  </a:cubicBezTo>
                  <a:cubicBezTo>
                    <a:pt x="8140" y="1520"/>
                    <a:pt x="8342" y="1517"/>
                    <a:pt x="8544" y="1517"/>
                  </a:cubicBezTo>
                  <a:cubicBezTo>
                    <a:pt x="9598" y="1517"/>
                    <a:pt x="10651" y="1598"/>
                    <a:pt x="11692" y="1761"/>
                  </a:cubicBezTo>
                  <a:cubicBezTo>
                    <a:pt x="12932" y="1960"/>
                    <a:pt x="14148" y="2274"/>
                    <a:pt x="15318" y="2725"/>
                  </a:cubicBezTo>
                  <a:cubicBezTo>
                    <a:pt x="16492" y="3171"/>
                    <a:pt x="17608" y="3746"/>
                    <a:pt x="18641" y="4453"/>
                  </a:cubicBezTo>
                  <a:cubicBezTo>
                    <a:pt x="19675" y="5164"/>
                    <a:pt x="20622" y="5999"/>
                    <a:pt x="21436" y="6946"/>
                  </a:cubicBezTo>
                  <a:cubicBezTo>
                    <a:pt x="22255" y="7896"/>
                    <a:pt x="22941" y="8955"/>
                    <a:pt x="23466" y="10092"/>
                  </a:cubicBezTo>
                  <a:cubicBezTo>
                    <a:pt x="23995" y="11229"/>
                    <a:pt x="24363" y="12444"/>
                    <a:pt x="24562" y="13688"/>
                  </a:cubicBezTo>
                  <a:cubicBezTo>
                    <a:pt x="24764" y="14933"/>
                    <a:pt x="24801" y="16206"/>
                    <a:pt x="24682" y="17471"/>
                  </a:cubicBezTo>
                  <a:cubicBezTo>
                    <a:pt x="24624" y="18104"/>
                    <a:pt x="24533" y="18732"/>
                    <a:pt x="24396" y="19352"/>
                  </a:cubicBezTo>
                  <a:cubicBezTo>
                    <a:pt x="24264" y="19972"/>
                    <a:pt x="24086" y="20584"/>
                    <a:pt x="23867" y="21175"/>
                  </a:cubicBezTo>
                  <a:cubicBezTo>
                    <a:pt x="23421" y="22366"/>
                    <a:pt x="22805" y="23491"/>
                    <a:pt x="22031" y="24499"/>
                  </a:cubicBezTo>
                  <a:cubicBezTo>
                    <a:pt x="21254" y="25508"/>
                    <a:pt x="20332" y="26401"/>
                    <a:pt x="19291" y="27145"/>
                  </a:cubicBezTo>
                  <a:cubicBezTo>
                    <a:pt x="17215" y="28638"/>
                    <a:pt x="14702" y="29539"/>
                    <a:pt x="12130" y="29700"/>
                  </a:cubicBezTo>
                  <a:cubicBezTo>
                    <a:pt x="11856" y="29714"/>
                    <a:pt x="11582" y="29721"/>
                    <a:pt x="11308" y="29721"/>
                  </a:cubicBezTo>
                  <a:cubicBezTo>
                    <a:pt x="10936" y="29721"/>
                    <a:pt x="10564" y="29708"/>
                    <a:pt x="10195" y="29679"/>
                  </a:cubicBezTo>
                  <a:cubicBezTo>
                    <a:pt x="9555" y="29626"/>
                    <a:pt x="8914" y="29518"/>
                    <a:pt x="8289" y="29369"/>
                  </a:cubicBezTo>
                  <a:cubicBezTo>
                    <a:pt x="7661" y="29212"/>
                    <a:pt x="7045" y="29006"/>
                    <a:pt x="6450" y="28753"/>
                  </a:cubicBezTo>
                  <a:cubicBezTo>
                    <a:pt x="5863" y="28493"/>
                    <a:pt x="5288" y="28183"/>
                    <a:pt x="4747" y="27827"/>
                  </a:cubicBezTo>
                  <a:lnTo>
                    <a:pt x="4718" y="27864"/>
                  </a:lnTo>
                  <a:cubicBezTo>
                    <a:pt x="5255" y="28237"/>
                    <a:pt x="5826" y="28559"/>
                    <a:pt x="6413" y="28840"/>
                  </a:cubicBezTo>
                  <a:cubicBezTo>
                    <a:pt x="7008" y="29113"/>
                    <a:pt x="7624" y="29336"/>
                    <a:pt x="8252" y="29510"/>
                  </a:cubicBezTo>
                  <a:cubicBezTo>
                    <a:pt x="8885" y="29684"/>
                    <a:pt x="9530" y="29808"/>
                    <a:pt x="10179" y="29878"/>
                  </a:cubicBezTo>
                  <a:cubicBezTo>
                    <a:pt x="10674" y="29934"/>
                    <a:pt x="11172" y="29960"/>
                    <a:pt x="11669" y="29960"/>
                  </a:cubicBezTo>
                  <a:cubicBezTo>
                    <a:pt x="11827" y="29960"/>
                    <a:pt x="11985" y="29957"/>
                    <a:pt x="12143" y="29952"/>
                  </a:cubicBezTo>
                  <a:cubicBezTo>
                    <a:pt x="14768" y="29857"/>
                    <a:pt x="17368" y="29010"/>
                    <a:pt x="19559" y="27525"/>
                  </a:cubicBezTo>
                  <a:cubicBezTo>
                    <a:pt x="20659" y="26790"/>
                    <a:pt x="21647" y="25884"/>
                    <a:pt x="22486" y="24851"/>
                  </a:cubicBezTo>
                  <a:cubicBezTo>
                    <a:pt x="23321" y="23817"/>
                    <a:pt x="23999" y="22655"/>
                    <a:pt x="24500" y="21419"/>
                  </a:cubicBezTo>
                  <a:cubicBezTo>
                    <a:pt x="25000" y="20183"/>
                    <a:pt x="25310" y="18873"/>
                    <a:pt x="25467" y="17554"/>
                  </a:cubicBezTo>
                  <a:cubicBezTo>
                    <a:pt x="25620" y="16235"/>
                    <a:pt x="25620" y="14887"/>
                    <a:pt x="25446" y="13560"/>
                  </a:cubicBezTo>
                  <a:cubicBezTo>
                    <a:pt x="25269" y="12229"/>
                    <a:pt x="24909" y="10919"/>
                    <a:pt x="24376" y="9682"/>
                  </a:cubicBezTo>
                  <a:cubicBezTo>
                    <a:pt x="23842" y="8442"/>
                    <a:pt x="23131" y="7280"/>
                    <a:pt x="22280" y="6239"/>
                  </a:cubicBezTo>
                  <a:cubicBezTo>
                    <a:pt x="21424" y="5189"/>
                    <a:pt x="20432" y="4258"/>
                    <a:pt x="19336" y="3469"/>
                  </a:cubicBezTo>
                  <a:cubicBezTo>
                    <a:pt x="18249" y="2671"/>
                    <a:pt x="17054" y="2022"/>
                    <a:pt x="15810" y="1505"/>
                  </a:cubicBezTo>
                  <a:cubicBezTo>
                    <a:pt x="14561" y="988"/>
                    <a:pt x="13259" y="616"/>
                    <a:pt x="11936" y="368"/>
                  </a:cubicBezTo>
                  <a:cubicBezTo>
                    <a:pt x="10609" y="120"/>
                    <a:pt x="9265" y="0"/>
                    <a:pt x="7922" y="0"/>
                  </a:cubicBezTo>
                  <a:cubicBezTo>
                    <a:pt x="7898" y="0"/>
                    <a:pt x="7874" y="0"/>
                    <a:pt x="7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34"/>
            <p:cNvSpPr/>
            <p:nvPr/>
          </p:nvSpPr>
          <p:spPr>
            <a:xfrm rot="5400000">
              <a:off x="6310342" y="141673"/>
              <a:ext cx="3987091" cy="3866502"/>
            </a:xfrm>
            <a:custGeom>
              <a:rect b="b" l="l" r="r" t="t"/>
              <a:pathLst>
                <a:path extrusionOk="0" h="26292" w="27112">
                  <a:moveTo>
                    <a:pt x="12102" y="0"/>
                  </a:moveTo>
                  <a:cubicBezTo>
                    <a:pt x="11885" y="0"/>
                    <a:pt x="11668" y="5"/>
                    <a:pt x="11452" y="15"/>
                  </a:cubicBezTo>
                  <a:cubicBezTo>
                    <a:pt x="10364" y="69"/>
                    <a:pt x="9285" y="234"/>
                    <a:pt x="8235" y="511"/>
                  </a:cubicBezTo>
                  <a:cubicBezTo>
                    <a:pt x="7181" y="796"/>
                    <a:pt x="6160" y="1185"/>
                    <a:pt x="5188" y="1669"/>
                  </a:cubicBezTo>
                  <a:cubicBezTo>
                    <a:pt x="3233" y="2636"/>
                    <a:pt x="1488" y="3988"/>
                    <a:pt x="0" y="5571"/>
                  </a:cubicBezTo>
                  <a:lnTo>
                    <a:pt x="1286" y="6733"/>
                  </a:lnTo>
                  <a:cubicBezTo>
                    <a:pt x="2584" y="5228"/>
                    <a:pt x="4126" y="3934"/>
                    <a:pt x="5871" y="2975"/>
                  </a:cubicBezTo>
                  <a:cubicBezTo>
                    <a:pt x="6739" y="2500"/>
                    <a:pt x="7652" y="2103"/>
                    <a:pt x="8603" y="1809"/>
                  </a:cubicBezTo>
                  <a:cubicBezTo>
                    <a:pt x="9550" y="1516"/>
                    <a:pt x="10530" y="1321"/>
                    <a:pt x="11522" y="1235"/>
                  </a:cubicBezTo>
                  <a:cubicBezTo>
                    <a:pt x="11895" y="1203"/>
                    <a:pt x="12269" y="1187"/>
                    <a:pt x="12643" y="1187"/>
                  </a:cubicBezTo>
                  <a:cubicBezTo>
                    <a:pt x="14262" y="1187"/>
                    <a:pt x="15886" y="1482"/>
                    <a:pt x="17417" y="2053"/>
                  </a:cubicBezTo>
                  <a:cubicBezTo>
                    <a:pt x="18360" y="2405"/>
                    <a:pt x="19269" y="2859"/>
                    <a:pt x="20125" y="3397"/>
                  </a:cubicBezTo>
                  <a:cubicBezTo>
                    <a:pt x="20985" y="3934"/>
                    <a:pt x="21800" y="4554"/>
                    <a:pt x="22531" y="5257"/>
                  </a:cubicBezTo>
                  <a:cubicBezTo>
                    <a:pt x="23259" y="5960"/>
                    <a:pt x="23916" y="6745"/>
                    <a:pt x="24462" y="7597"/>
                  </a:cubicBezTo>
                  <a:cubicBezTo>
                    <a:pt x="25016" y="8449"/>
                    <a:pt x="25458" y="9371"/>
                    <a:pt x="25797" y="10330"/>
                  </a:cubicBezTo>
                  <a:cubicBezTo>
                    <a:pt x="26459" y="12256"/>
                    <a:pt x="26657" y="14344"/>
                    <a:pt x="26401" y="16382"/>
                  </a:cubicBezTo>
                  <a:cubicBezTo>
                    <a:pt x="26149" y="18416"/>
                    <a:pt x="25433" y="20409"/>
                    <a:pt x="24309" y="22133"/>
                  </a:cubicBezTo>
                  <a:cubicBezTo>
                    <a:pt x="23743" y="23001"/>
                    <a:pt x="23077" y="23799"/>
                    <a:pt x="22312" y="24493"/>
                  </a:cubicBezTo>
                  <a:cubicBezTo>
                    <a:pt x="21547" y="25192"/>
                    <a:pt x="20692" y="25787"/>
                    <a:pt x="19761" y="26250"/>
                  </a:cubicBezTo>
                  <a:lnTo>
                    <a:pt x="19790" y="26292"/>
                  </a:lnTo>
                  <a:cubicBezTo>
                    <a:pt x="20737" y="25849"/>
                    <a:pt x="21622" y="25275"/>
                    <a:pt x="22411" y="24589"/>
                  </a:cubicBezTo>
                  <a:cubicBezTo>
                    <a:pt x="23201" y="23906"/>
                    <a:pt x="23904" y="23117"/>
                    <a:pt x="24499" y="22253"/>
                  </a:cubicBezTo>
                  <a:cubicBezTo>
                    <a:pt x="25694" y="20525"/>
                    <a:pt x="26471" y="18515"/>
                    <a:pt x="26794" y="16432"/>
                  </a:cubicBezTo>
                  <a:cubicBezTo>
                    <a:pt x="27112" y="14352"/>
                    <a:pt x="26967" y="12182"/>
                    <a:pt x="26326" y="10156"/>
                  </a:cubicBezTo>
                  <a:cubicBezTo>
                    <a:pt x="26008" y="9143"/>
                    <a:pt x="25562" y="8163"/>
                    <a:pt x="25012" y="7254"/>
                  </a:cubicBezTo>
                  <a:cubicBezTo>
                    <a:pt x="24462" y="6340"/>
                    <a:pt x="23796" y="5497"/>
                    <a:pt x="23048" y="4740"/>
                  </a:cubicBezTo>
                  <a:cubicBezTo>
                    <a:pt x="22953" y="4641"/>
                    <a:pt x="22862" y="4546"/>
                    <a:pt x="22763" y="4455"/>
                  </a:cubicBezTo>
                  <a:lnTo>
                    <a:pt x="22469" y="4182"/>
                  </a:lnTo>
                  <a:cubicBezTo>
                    <a:pt x="22267" y="4005"/>
                    <a:pt x="22068" y="3831"/>
                    <a:pt x="21862" y="3657"/>
                  </a:cubicBezTo>
                  <a:cubicBezTo>
                    <a:pt x="21456" y="3318"/>
                    <a:pt x="21031" y="2992"/>
                    <a:pt x="20592" y="2694"/>
                  </a:cubicBezTo>
                  <a:cubicBezTo>
                    <a:pt x="19712" y="2086"/>
                    <a:pt x="18773" y="1569"/>
                    <a:pt x="17781" y="1152"/>
                  </a:cubicBezTo>
                  <a:cubicBezTo>
                    <a:pt x="15999" y="400"/>
                    <a:pt x="14055" y="0"/>
                    <a:pt x="12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ost Famous Spy in the World Day Minitheme by Slidesgo">
  <a:themeElements>
    <a:clrScheme name="Simple Light">
      <a:dk1>
        <a:srgbClr val="000000"/>
      </a:dk1>
      <a:lt1>
        <a:srgbClr val="191919"/>
      </a:lt1>
      <a:dk2>
        <a:srgbClr val="222222"/>
      </a:dk2>
      <a:lt2>
        <a:srgbClr val="424242"/>
      </a:lt2>
      <a:accent1>
        <a:srgbClr val="666666"/>
      </a:accent1>
      <a:accent2>
        <a:srgbClr val="999999"/>
      </a:accent2>
      <a:accent3>
        <a:srgbClr val="B7B7B7"/>
      </a:accent3>
      <a:accent4>
        <a:srgbClr val="D9D9D9"/>
      </a:accent4>
      <a:accent5>
        <a:srgbClr val="F3F3F3"/>
      </a:accent5>
      <a:accent6>
        <a:srgbClr val="FFFFFF"/>
      </a:accent6>
      <a:hlink>
        <a:srgbClr val="3D3D3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